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8" r:id="rId3"/>
    <p:sldId id="269" r:id="rId4"/>
    <p:sldId id="270" r:id="rId5"/>
    <p:sldId id="26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1EF8B-FF96-4FC5-BFF9-CABB004738D9}" type="datetimeFigureOut">
              <a:rPr lang="en-IN" smtClean="0"/>
              <a:t>15-09-2025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64377-167F-435D-BD52-66E0BB849F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0996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1EF8B-FF96-4FC5-BFF9-CABB004738D9}" type="datetimeFigureOut">
              <a:rPr lang="en-IN" smtClean="0"/>
              <a:t>15-09-2025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64377-167F-435D-BD52-66E0BB849F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3337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1EF8B-FF96-4FC5-BFF9-CABB004738D9}" type="datetimeFigureOut">
              <a:rPr lang="en-IN" smtClean="0"/>
              <a:t>15-09-2025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64377-167F-435D-BD52-66E0BB849F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4484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1EF8B-FF96-4FC5-BFF9-CABB004738D9}" type="datetimeFigureOut">
              <a:rPr lang="en-IN" smtClean="0"/>
              <a:t>15-09-2025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64377-167F-435D-BD52-66E0BB849F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3085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1EF8B-FF96-4FC5-BFF9-CABB004738D9}" type="datetimeFigureOut">
              <a:rPr lang="en-IN" smtClean="0"/>
              <a:t>15-09-2025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64377-167F-435D-BD52-66E0BB849F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4101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1EF8B-FF96-4FC5-BFF9-CABB004738D9}" type="datetimeFigureOut">
              <a:rPr lang="en-IN" smtClean="0"/>
              <a:t>15-09-2025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64377-167F-435D-BD52-66E0BB849F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6591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1EF8B-FF96-4FC5-BFF9-CABB004738D9}" type="datetimeFigureOut">
              <a:rPr lang="en-IN" smtClean="0"/>
              <a:t>15-09-2025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64377-167F-435D-BD52-66E0BB849F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852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1EF8B-FF96-4FC5-BFF9-CABB004738D9}" type="datetimeFigureOut">
              <a:rPr lang="en-IN" smtClean="0"/>
              <a:t>15-09-2025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64377-167F-435D-BD52-66E0BB849F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2127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1EF8B-FF96-4FC5-BFF9-CABB004738D9}" type="datetimeFigureOut">
              <a:rPr lang="en-IN" smtClean="0"/>
              <a:t>15-09-2025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64377-167F-435D-BD52-66E0BB849F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4086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1EF8B-FF96-4FC5-BFF9-CABB004738D9}" type="datetimeFigureOut">
              <a:rPr lang="en-IN" smtClean="0"/>
              <a:t>15-09-2025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64377-167F-435D-BD52-66E0BB849F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4606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1EF8B-FF96-4FC5-BFF9-CABB004738D9}" type="datetimeFigureOut">
              <a:rPr lang="en-IN" smtClean="0"/>
              <a:t>15-09-2025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64377-167F-435D-BD52-66E0BB849F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4369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41EF8B-FF96-4FC5-BFF9-CABB004738D9}" type="datetimeFigureOut">
              <a:rPr lang="en-IN" smtClean="0"/>
              <a:t>15-09-2025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964377-167F-435D-BD52-66E0BB849F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5507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030" y="1004886"/>
            <a:ext cx="11054359" cy="4460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4650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8787" y="176212"/>
            <a:ext cx="8734425" cy="650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4507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244" y="523441"/>
            <a:ext cx="10637067" cy="5066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8999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1389" y="571500"/>
            <a:ext cx="8829675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9717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4382" y="558078"/>
            <a:ext cx="9409263" cy="5593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4032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381" y="366279"/>
            <a:ext cx="8839200" cy="600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536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436" y="1310553"/>
            <a:ext cx="9220200" cy="402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616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8443" y="1309255"/>
            <a:ext cx="866775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8753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8196" y="1012246"/>
            <a:ext cx="9929526" cy="4453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844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3845" y="284812"/>
            <a:ext cx="10247363" cy="4515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7151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542" y="271462"/>
            <a:ext cx="9252239" cy="6567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268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533" y="153265"/>
            <a:ext cx="10550267" cy="5530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9625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146" y="76200"/>
            <a:ext cx="10350645" cy="670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6869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341" y="526039"/>
            <a:ext cx="10115550" cy="498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0303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0</Words>
  <Application>Microsoft Office PowerPoint</Application>
  <PresentationFormat>Widescreen</PresentationFormat>
  <Paragraphs>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15</cp:revision>
  <dcterms:created xsi:type="dcterms:W3CDTF">2025-09-13T08:19:31Z</dcterms:created>
  <dcterms:modified xsi:type="dcterms:W3CDTF">2025-09-15T04:53:35Z</dcterms:modified>
</cp:coreProperties>
</file>