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4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2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8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6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4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6ED4-ADD2-4B91-AC6D-6A1576087A5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B1A1-8CB2-4399-99BF-2E0FF6726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5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4" y="327314"/>
            <a:ext cx="9457892" cy="40784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5" y="4494500"/>
            <a:ext cx="75438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3" y="269297"/>
            <a:ext cx="8734859" cy="4186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3" y="4455892"/>
            <a:ext cx="72866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5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5" y="652896"/>
            <a:ext cx="8635711" cy="1888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2" y="2541238"/>
            <a:ext cx="57721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52" y="3236563"/>
            <a:ext cx="38004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15" y="4334330"/>
            <a:ext cx="7505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3510"/>
          <a:stretch/>
        </p:blipFill>
        <p:spPr>
          <a:xfrm>
            <a:off x="511319" y="334241"/>
            <a:ext cx="7324725" cy="1089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9" y="1350385"/>
            <a:ext cx="391477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19" y="2908155"/>
            <a:ext cx="7562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0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52" y="312160"/>
            <a:ext cx="76009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06" y="912235"/>
            <a:ext cx="9027103" cy="36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2025-09-15T05:32:07Z</dcterms:created>
  <dcterms:modified xsi:type="dcterms:W3CDTF">2025-09-16T08:56:56Z</dcterms:modified>
</cp:coreProperties>
</file>