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8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73" autoAdjust="0"/>
    <p:restoredTop sz="94660"/>
  </p:normalViewPr>
  <p:slideViewPr>
    <p:cSldViewPr snapToGrid="0">
      <p:cViewPr varScale="1">
        <p:scale>
          <a:sx n="92" d="100"/>
          <a:sy n="92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3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1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7049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781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9698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5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456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01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33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69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5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91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3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3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9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01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Relational Database Management System (RDBMS)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240110102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596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BBBB33-114C-4413-8133-54E21B55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1C0547-C990-4201-9ECD-CBC81CFDF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Database Administrator (DBA) :</a:t>
            </a:r>
          </a:p>
          <a:p>
            <a:r>
              <a:rPr lang="en-IN" sz="2400" dirty="0"/>
              <a:t>Naive / Parametric End Users :</a:t>
            </a:r>
          </a:p>
          <a:p>
            <a:r>
              <a:rPr lang="en-IN" sz="2400" dirty="0"/>
              <a:t>System Analyst :</a:t>
            </a:r>
          </a:p>
          <a:p>
            <a:r>
              <a:rPr lang="en-IN" sz="2400" dirty="0"/>
              <a:t>Sophisticated Users :</a:t>
            </a:r>
          </a:p>
          <a:p>
            <a:r>
              <a:rPr lang="en-IN" sz="2400" dirty="0"/>
              <a:t>Data Base Designers :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9017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5E3EC1-918D-491C-804F-4C877DDBA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652"/>
            <a:ext cx="10515600" cy="695049"/>
          </a:xfrm>
        </p:spPr>
        <p:txBody>
          <a:bodyPr/>
          <a:lstStyle/>
          <a:p>
            <a:r>
              <a:rPr lang="en-IN" dirty="0"/>
              <a:t>Database Administrator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E08B90-3275-4DA4-9462-F4031D0AA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6678"/>
            <a:ext cx="11062252" cy="5771322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A person who has such central control of both the data and the programs that access those data is called a database administrator (DBA). </a:t>
            </a:r>
          </a:p>
          <a:p>
            <a:pPr algn="just"/>
            <a:r>
              <a:rPr lang="en-IN" dirty="0"/>
              <a:t>The functions of a DBA include:</a:t>
            </a:r>
          </a:p>
          <a:p>
            <a:pPr lvl="1" algn="just"/>
            <a:r>
              <a:rPr lang="en-IN" dirty="0"/>
              <a:t>Schema definition. The DBA creates the original database schema by executing a set of data definition statements in the DDL.</a:t>
            </a:r>
          </a:p>
          <a:p>
            <a:pPr lvl="1" algn="just"/>
            <a:r>
              <a:rPr lang="en-IN" dirty="0"/>
              <a:t>Storage structure and access-method definition.</a:t>
            </a:r>
          </a:p>
          <a:p>
            <a:pPr lvl="1" algn="just"/>
            <a:r>
              <a:rPr lang="en-IN" dirty="0"/>
              <a:t>Schema and physical-organization modification. </a:t>
            </a:r>
          </a:p>
          <a:p>
            <a:pPr lvl="1" algn="just"/>
            <a:r>
              <a:rPr lang="en-IN" dirty="0"/>
              <a:t>Granting of authorization for data access. </a:t>
            </a:r>
          </a:p>
          <a:p>
            <a:pPr lvl="1" algn="just"/>
            <a:r>
              <a:rPr lang="en-IN" dirty="0"/>
              <a:t>Routine maintenance. Examples of the database administrator’s routine maintenance activities are:</a:t>
            </a:r>
          </a:p>
          <a:p>
            <a:pPr lvl="2" algn="just"/>
            <a:r>
              <a:rPr lang="en-IN" dirty="0"/>
              <a:t>Periodically backing up the database, either onto tapes or onto remote servers, to prevent loss of data in case of disasters such as flooding.</a:t>
            </a:r>
          </a:p>
          <a:p>
            <a:pPr lvl="2" algn="just"/>
            <a:r>
              <a:rPr lang="en-IN" dirty="0"/>
              <a:t>Ensuring that enough free disk space is available for normal operations, and upgrading disk space as required.</a:t>
            </a:r>
          </a:p>
          <a:p>
            <a:pPr lvl="2" algn="just"/>
            <a:r>
              <a:rPr lang="en-IN" dirty="0"/>
              <a:t>Monitoring jobs running on the database and ensuring that performance is not degraded by very expensive tasks submitted by some users.</a:t>
            </a:r>
          </a:p>
        </p:txBody>
      </p:sp>
    </p:spTree>
    <p:extLst>
      <p:ext uri="{BB962C8B-B14F-4D97-AF65-F5344CB8AC3E}">
        <p14:creationId xmlns:p14="http://schemas.microsoft.com/office/powerpoint/2010/main" val="169836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2E3E1E-24B8-4674-B25D-25DDFE82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Navie</a:t>
            </a:r>
            <a:r>
              <a:rPr lang="en-IN" dirty="0"/>
              <a:t> User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F7DC4D-93B2-4E04-9ECA-B0141B598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Navie</a:t>
            </a:r>
            <a:r>
              <a:rPr lang="en-IN" dirty="0"/>
              <a:t> users are unsophisticated users who interact with the system by invoking one of the application programs that have been written previously.</a:t>
            </a:r>
          </a:p>
          <a:p>
            <a:r>
              <a:rPr lang="en-IN" dirty="0"/>
              <a:t>For example, a clerk in the university who needs to add a new instructor to a department.</a:t>
            </a:r>
          </a:p>
          <a:p>
            <a:r>
              <a:rPr lang="en-IN" dirty="0"/>
              <a:t>The typical user interface for </a:t>
            </a:r>
            <a:r>
              <a:rPr lang="en-IN" dirty="0" err="1"/>
              <a:t>navie</a:t>
            </a:r>
            <a:r>
              <a:rPr lang="en-IN" dirty="0"/>
              <a:t> users is a forms interface, where the user can fill in appropriate fields of the form. </a:t>
            </a:r>
          </a:p>
          <a:p>
            <a:r>
              <a:rPr lang="en-IN" dirty="0" err="1"/>
              <a:t>Navie</a:t>
            </a:r>
            <a:r>
              <a:rPr lang="en-IN" dirty="0"/>
              <a:t> users ay also simply read reports generated from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38660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904E53-635E-432B-9241-1B92E40D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programmers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508C9B-A6FC-4B94-98B4-07A4BAD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Application programmers are computer professionals who write application programs. </a:t>
            </a:r>
          </a:p>
          <a:p>
            <a:r>
              <a:rPr lang="en-IN" dirty="0"/>
              <a:t>Application programmers can choose from many tools to develop user interfaces. </a:t>
            </a:r>
          </a:p>
          <a:p>
            <a:r>
              <a:rPr lang="en-IN" dirty="0" err="1"/>
              <a:t>Eg.</a:t>
            </a:r>
            <a:r>
              <a:rPr lang="en-IN" dirty="0"/>
              <a:t> Rapid application development (RAD) tools are tools that enable an application programmer to construct forms and reports with minimal programming effort.</a:t>
            </a:r>
          </a:p>
        </p:txBody>
      </p:sp>
    </p:spTree>
    <p:extLst>
      <p:ext uri="{BB962C8B-B14F-4D97-AF65-F5344CB8AC3E}">
        <p14:creationId xmlns:p14="http://schemas.microsoft.com/office/powerpoint/2010/main" val="78962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B6D104-C72E-4363-8F6C-854EA532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Sophisticated users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61504E-4220-4C1B-93B7-A1E61ABBB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Sophisticated users interact with the system without writing programs. </a:t>
            </a:r>
          </a:p>
          <a:p>
            <a:r>
              <a:rPr lang="en-IN" dirty="0"/>
              <a:t>Instead, they form their requests either using a database query language or by using tools such as data analysis software. </a:t>
            </a:r>
          </a:p>
          <a:p>
            <a:r>
              <a:rPr lang="en-IN" dirty="0"/>
              <a:t>Analysts who submit queries to explore data in the database fall in this category</a:t>
            </a:r>
          </a:p>
          <a:p>
            <a:r>
              <a:rPr lang="en-IN" dirty="0"/>
              <a:t>Sophisticated users can be engineers, scientists, business analyst, who are familiar with the database</a:t>
            </a:r>
          </a:p>
        </p:txBody>
      </p:sp>
    </p:spTree>
    <p:extLst>
      <p:ext uri="{BB962C8B-B14F-4D97-AF65-F5344CB8AC3E}">
        <p14:creationId xmlns:p14="http://schemas.microsoft.com/office/powerpoint/2010/main" val="1552985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BB0CB1-1669-4BAD-BBC4-D9E663689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Specialized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3CAB98-BFDB-4CE8-ACBF-851BCBCFA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Users who write specialized database applications</a:t>
            </a:r>
          </a:p>
          <a:p>
            <a:r>
              <a:rPr lang="en-IN" dirty="0"/>
              <a:t>Among these applications are computer-aided design systems, knowledgebase and expert systems, systems that store data with complex data types (for example, graphics data and audio data), and environment-</a:t>
            </a:r>
            <a:r>
              <a:rPr lang="en-IN" dirty="0" err="1"/>
              <a:t>modeling</a:t>
            </a:r>
            <a:r>
              <a:rPr lang="en-IN" dirty="0"/>
              <a:t> systems</a:t>
            </a:r>
          </a:p>
        </p:txBody>
      </p:sp>
    </p:spTree>
    <p:extLst>
      <p:ext uri="{BB962C8B-B14F-4D97-AF65-F5344CB8AC3E}">
        <p14:creationId xmlns:p14="http://schemas.microsoft.com/office/powerpoint/2010/main" val="751593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B6DA70-2152-4BAB-8C4A-71577D66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Base Designers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5A4171-468A-47B3-A09D-FCA28E112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Base Designers are the users who design the structure of data base which includes tables, indexes, views, constraints, triggers, stored procedures. </a:t>
            </a:r>
          </a:p>
          <a:p>
            <a:r>
              <a:rPr lang="en-IN" dirty="0"/>
              <a:t>He/she controls what data must be stored and how the data items to be related.</a:t>
            </a:r>
          </a:p>
        </p:txBody>
      </p:sp>
    </p:spTree>
    <p:extLst>
      <p:ext uri="{BB962C8B-B14F-4D97-AF65-F5344CB8AC3E}">
        <p14:creationId xmlns:p14="http://schemas.microsoft.com/office/powerpoint/2010/main" val="21660260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</TotalTime>
  <Words>472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Relational Database Management System (RDBMS)</vt:lpstr>
      <vt:lpstr>Database Users</vt:lpstr>
      <vt:lpstr>Database Administrator</vt:lpstr>
      <vt:lpstr>Navie User </vt:lpstr>
      <vt:lpstr>Application programmers </vt:lpstr>
      <vt:lpstr>Sophisticated users </vt:lpstr>
      <vt:lpstr>Specialized Users</vt:lpstr>
      <vt:lpstr>Data Base Designers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Management System (RDBMS)</dc:title>
  <dc:creator>Administrator</dc:creator>
  <cp:lastModifiedBy>HP</cp:lastModifiedBy>
  <cp:revision>29</cp:revision>
  <dcterms:created xsi:type="dcterms:W3CDTF">2025-07-29T07:42:59Z</dcterms:created>
  <dcterms:modified xsi:type="dcterms:W3CDTF">2025-08-28T06:47:39Z</dcterms:modified>
</cp:coreProperties>
</file>