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6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30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436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3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1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19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50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55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23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9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97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04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8202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81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70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24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33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33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  <a:endParaRPr lang="en-US" dirty="0">
              <a:solidFill>
                <a:srgbClr val="90C226">
                  <a:lumMod val="60000"/>
                  <a:lumOff val="4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2366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47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64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7091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622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32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6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7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12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6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0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1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90C226"/>
                </a:solidFill>
              </a:rPr>
              <a:pPr defTabSz="457200"/>
              <a:t>‹#›</a:t>
            </a:fld>
            <a:endParaRPr lang="en-US" dirty="0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0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Relational Database Management System (RDBMS)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240110102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B74E8-FC92-4FB8-B7C4-FF92AB5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75E6C4-4668-4E50-917B-8DDE90FEE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DBMS design depends upon its architecture. The basic client/server architecture is used to deal with a large number of PCs, web servers, database servers and other components that are connected with networks.</a:t>
            </a:r>
          </a:p>
          <a:p>
            <a:r>
              <a:rPr lang="en-IN" dirty="0"/>
              <a:t>The client/server architecture consists of many PCs and a workstation which are connected via the network.</a:t>
            </a:r>
          </a:p>
          <a:p>
            <a:r>
              <a:rPr lang="en-IN" dirty="0"/>
              <a:t>DBMS architecture depends upon how users are connected to the database to get their request done.</a:t>
            </a:r>
          </a:p>
        </p:txBody>
      </p:sp>
    </p:spTree>
    <p:extLst>
      <p:ext uri="{BB962C8B-B14F-4D97-AF65-F5344CB8AC3E}">
        <p14:creationId xmlns:p14="http://schemas.microsoft.com/office/powerpoint/2010/main" val="237647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08C483-51E0-46E1-A650-DE8E1883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39" y="396591"/>
            <a:ext cx="9163547" cy="59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7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6E31D-3A60-44D1-A9D9-E0D38759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54" y="157480"/>
            <a:ext cx="8596668" cy="741680"/>
          </a:xfrm>
        </p:spPr>
        <p:txBody>
          <a:bodyPr/>
          <a:lstStyle/>
          <a:p>
            <a:r>
              <a:rPr lang="en-IN" dirty="0"/>
              <a:t>1-Tier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345A82-8ECA-49DD-B156-A31D699D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9160"/>
            <a:ext cx="8596668" cy="5806440"/>
          </a:xfrm>
        </p:spPr>
        <p:txBody>
          <a:bodyPr/>
          <a:lstStyle/>
          <a:p>
            <a:r>
              <a:rPr lang="en-IN" dirty="0"/>
              <a:t>In this architecture, the database is directly available to the user. It means the user can directly sit on the DBMS and uses it.</a:t>
            </a:r>
          </a:p>
          <a:p>
            <a:r>
              <a:rPr lang="en-IN" dirty="0"/>
              <a:t>Any changes done here will directly be done on the database itself. It doesn't provide a handy tool for end users.</a:t>
            </a:r>
          </a:p>
          <a:p>
            <a:r>
              <a:rPr lang="en-IN" dirty="0"/>
              <a:t>The 1-Tier architecture is used for development of the local application, where programmers can directly communicate with the database for the quick response</a:t>
            </a:r>
            <a:r>
              <a:rPr lang="en-IN" dirty="0" smtClean="0"/>
              <a:t>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simplicity, cost-effectiveness, and ease of deployment, </a:t>
            </a:r>
            <a:endParaRPr lang="en-US" dirty="0" smtClean="0"/>
          </a:p>
          <a:p>
            <a:pPr lvl="1"/>
            <a:r>
              <a:rPr lang="en-US" dirty="0" smtClean="0"/>
              <a:t>Particularly used </a:t>
            </a:r>
            <a:r>
              <a:rPr lang="en-US" dirty="0"/>
              <a:t>for small-scale or personal databases. </a:t>
            </a:r>
            <a:endParaRPr lang="en-US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also known for faster data access for a single user due to the absence of network </a:t>
            </a:r>
            <a:r>
              <a:rPr lang="en-US" dirty="0" smtClean="0"/>
              <a:t>communication overhead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/>
              <a:t>lacks </a:t>
            </a:r>
            <a:r>
              <a:rPr lang="en-US" dirty="0" smtClean="0"/>
              <a:t>scalability, </a:t>
            </a:r>
            <a:r>
              <a:rPr lang="en-US" dirty="0"/>
              <a:t>challenges in data </a:t>
            </a:r>
            <a:r>
              <a:rPr lang="en-US" dirty="0" smtClean="0"/>
              <a:t>sharing 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a single user at a time, making it unsuitable for most modern applications.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62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2B867-7BF1-4FB6-BB47-603054EE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701040"/>
          </a:xfrm>
        </p:spPr>
        <p:txBody>
          <a:bodyPr/>
          <a:lstStyle/>
          <a:p>
            <a:r>
              <a:rPr lang="en-IN" dirty="0"/>
              <a:t>2-Tier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15046A-4D79-4FAA-8C2F-92BAD88F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3920"/>
            <a:ext cx="8596668" cy="5760720"/>
          </a:xfrm>
        </p:spPr>
        <p:txBody>
          <a:bodyPr>
            <a:normAutofit/>
          </a:bodyPr>
          <a:lstStyle/>
          <a:p>
            <a:r>
              <a:rPr lang="en-IN" dirty="0"/>
              <a:t>The 2-Tier architecture is same as basic client-server. In the two-tier architecture, applications on the client end can directly communicate with the database at the server side. For this interaction, API's like: ODBC, JDBC are used.</a:t>
            </a:r>
          </a:p>
          <a:p>
            <a:r>
              <a:rPr lang="en-IN" dirty="0"/>
              <a:t>The user interfaces and application programs are run on the client-side.</a:t>
            </a:r>
          </a:p>
          <a:p>
            <a:r>
              <a:rPr lang="en-IN" dirty="0"/>
              <a:t>The server side is responsible to provide the functionalities like: query processing and transaction management.</a:t>
            </a:r>
          </a:p>
          <a:p>
            <a:r>
              <a:rPr lang="en-IN" dirty="0"/>
              <a:t>To communicate with the DBMS, client-side application establishes a connection with the server side</a:t>
            </a:r>
            <a:r>
              <a:rPr lang="en-IN" dirty="0" smtClean="0"/>
              <a:t>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simplicity and direct client-server communication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 Key benefits include ease of access, scalability, cost-effectiveness, and simple </a:t>
            </a:r>
            <a:r>
              <a:rPr lang="en-US" dirty="0" smtClean="0"/>
              <a:t>deployment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/>
              <a:t>scalability, security, and maintainability. </a:t>
            </a:r>
            <a:endParaRPr lang="en-US" dirty="0" smtClean="0"/>
          </a:p>
          <a:p>
            <a:pPr lvl="1"/>
            <a:r>
              <a:rPr lang="en-US" dirty="0" smtClean="0"/>
              <a:t>It's </a:t>
            </a:r>
            <a:r>
              <a:rPr lang="en-US" dirty="0"/>
              <a:t>generally not suitable for large, complex applications with many users due to performance bottlenecks and security vulnerabilities.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42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BMS Architecture">
            <a:extLst>
              <a:ext uri="{FF2B5EF4-FFF2-40B4-BE49-F238E27FC236}">
                <a16:creationId xmlns:a16="http://schemas.microsoft.com/office/drawing/2014/main" xmlns="" id="{DD312DAB-4CAD-485D-B8AD-45F2008C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72" y="371062"/>
            <a:ext cx="6654405" cy="614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15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52B3FD-5CDE-49E1-B77B-E8C04B0C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64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A49656-7D27-4A4A-A893-0C2F29EB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014" y="1002349"/>
            <a:ext cx="8596668" cy="5733731"/>
          </a:xfrm>
        </p:spPr>
        <p:txBody>
          <a:bodyPr>
            <a:normAutofit/>
          </a:bodyPr>
          <a:lstStyle/>
          <a:p>
            <a:r>
              <a:rPr lang="en-IN" dirty="0"/>
              <a:t>The 3-Tier architecture contains another layer between the client and server. In this architecture, client can't directly communicate with the server.</a:t>
            </a:r>
          </a:p>
          <a:p>
            <a:r>
              <a:rPr lang="en-IN" dirty="0"/>
              <a:t>The application on the client-end interacts with an application server which further communicates with the database system.</a:t>
            </a:r>
          </a:p>
          <a:p>
            <a:r>
              <a:rPr lang="en-IN" dirty="0"/>
              <a:t>End user has no idea about the existence of the database beyond the application server. The database also has no idea about any other user beyond the application.</a:t>
            </a:r>
          </a:p>
          <a:p>
            <a:r>
              <a:rPr lang="en-IN" dirty="0"/>
              <a:t>The 3-Tier architecture is used in case of large web application</a:t>
            </a:r>
            <a:r>
              <a:rPr lang="en-IN" dirty="0" smtClean="0"/>
              <a:t>.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/>
              <a:t>By separating the application into three distinct layers (presentation, application, and data), it allows for independent scaling, enhanced security protocols, and easier updates and </a:t>
            </a:r>
            <a:r>
              <a:rPr lang="en-US" dirty="0" err="1" smtClean="0"/>
              <a:t>modifycations</a:t>
            </a:r>
            <a:endParaRPr lang="en-US" dirty="0" smtClean="0"/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/>
              <a:t>increased complexity, potential performance bottlenecks due to increased network traffic, </a:t>
            </a:r>
            <a:endParaRPr lang="en-US" dirty="0" smtClean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development and maintenance costs, and reduced agility compared to simpler architectures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32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BMS Architecture">
            <a:extLst>
              <a:ext uri="{FF2B5EF4-FFF2-40B4-BE49-F238E27FC236}">
                <a16:creationId xmlns:a16="http://schemas.microsoft.com/office/drawing/2014/main" xmlns="" id="{36DC1598-0AA8-4CD9-BAB9-887242F4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05" y="106017"/>
            <a:ext cx="6190932" cy="65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793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1_Facet</vt:lpstr>
      <vt:lpstr>Relational Database Management System (RDBMS)</vt:lpstr>
      <vt:lpstr>Database Architecture</vt:lpstr>
      <vt:lpstr>PowerPoint Presentation</vt:lpstr>
      <vt:lpstr>1-Tier Architecture</vt:lpstr>
      <vt:lpstr>2-Tier Architecture</vt:lpstr>
      <vt:lpstr>PowerPoint Presentation</vt:lpstr>
      <vt:lpstr>3-Tier Architecture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(RDBMS)</dc:title>
  <dc:creator>Administrator</dc:creator>
  <cp:lastModifiedBy>Administrator</cp:lastModifiedBy>
  <cp:revision>1</cp:revision>
  <dcterms:created xsi:type="dcterms:W3CDTF">2025-08-04T06:58:17Z</dcterms:created>
  <dcterms:modified xsi:type="dcterms:W3CDTF">2025-08-04T06:58:36Z</dcterms:modified>
</cp:coreProperties>
</file>