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15"/>
  </p:notesMasterIdLst>
  <p:handoutMasterIdLst>
    <p:handoutMasterId r:id="rId16"/>
  </p:handoutMasterIdLst>
  <p:sldIdLst>
    <p:sldId id="256" r:id="rId2"/>
    <p:sldId id="258" r:id="rId3"/>
    <p:sldId id="262" r:id="rId4"/>
    <p:sldId id="261" r:id="rId5"/>
    <p:sldId id="260" r:id="rId6"/>
    <p:sldId id="273" r:id="rId7"/>
    <p:sldId id="281" r:id="rId8"/>
    <p:sldId id="286" r:id="rId9"/>
    <p:sldId id="275" r:id="rId10"/>
    <p:sldId id="280" r:id="rId11"/>
    <p:sldId id="285" r:id="rId12"/>
    <p:sldId id="283" r:id="rId13"/>
    <p:sldId id="274" r:id="rId1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pun davasam" initials="nd" lastIdx="2" clrIdx="0">
    <p:extLst>
      <p:ext uri="{19B8F6BF-5375-455C-9EA6-DF929625EA0E}">
        <p15:presenceInfo xmlns:p15="http://schemas.microsoft.com/office/powerpoint/2012/main" userId="54a0d021a63481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5EB"/>
    <a:srgbClr val="003217"/>
    <a:srgbClr val="420408"/>
    <a:srgbClr val="0D0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82" d="100"/>
          <a:sy n="82"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chitha J R" userId="fe1b3dd8a145bf01" providerId="LiveId" clId="{4CB75883-5A8A-412C-A42B-468F9163338B}"/>
    <pc:docChg chg="undo redo custSel modSld">
      <pc:chgData name="Sinchitha J R" userId="fe1b3dd8a145bf01" providerId="LiveId" clId="{4CB75883-5A8A-412C-A42B-468F9163338B}" dt="2023-05-03T06:31:50.520" v="359" actId="207"/>
      <pc:docMkLst>
        <pc:docMk/>
      </pc:docMkLst>
      <pc:sldChg chg="modSp mod">
        <pc:chgData name="Sinchitha J R" userId="fe1b3dd8a145bf01" providerId="LiveId" clId="{4CB75883-5A8A-412C-A42B-468F9163338B}" dt="2023-05-03T05:30:44.834" v="26" actId="20577"/>
        <pc:sldMkLst>
          <pc:docMk/>
          <pc:sldMk cId="0" sldId="256"/>
        </pc:sldMkLst>
        <pc:spChg chg="mod">
          <ac:chgData name="Sinchitha J R" userId="fe1b3dd8a145bf01" providerId="LiveId" clId="{4CB75883-5A8A-412C-A42B-468F9163338B}" dt="2023-05-03T05:30:44.834" v="26" actId="20577"/>
          <ac:spMkLst>
            <pc:docMk/>
            <pc:sldMk cId="0" sldId="256"/>
            <ac:spMk id="20485" creationId="{FB226E90-1A20-D225-B502-862E5EFD817B}"/>
          </ac:spMkLst>
        </pc:spChg>
      </pc:sldChg>
      <pc:sldChg chg="modSp mod">
        <pc:chgData name="Sinchitha J R" userId="fe1b3dd8a145bf01" providerId="LiveId" clId="{4CB75883-5A8A-412C-A42B-468F9163338B}" dt="2023-05-03T06:31:15.163" v="358" actId="207"/>
        <pc:sldMkLst>
          <pc:docMk/>
          <pc:sldMk cId="0" sldId="258"/>
        </pc:sldMkLst>
        <pc:spChg chg="mod">
          <ac:chgData name="Sinchitha J R" userId="fe1b3dd8a145bf01" providerId="LiveId" clId="{4CB75883-5A8A-412C-A42B-468F9163338B}" dt="2023-05-03T06:31:15.163" v="358" actId="207"/>
          <ac:spMkLst>
            <pc:docMk/>
            <pc:sldMk cId="0" sldId="258"/>
            <ac:spMk id="22531" creationId="{95C172E2-04D4-9D8F-B48E-104FEDB246AC}"/>
          </ac:spMkLst>
        </pc:spChg>
      </pc:sldChg>
      <pc:sldChg chg="modSp mod">
        <pc:chgData name="Sinchitha J R" userId="fe1b3dd8a145bf01" providerId="LiveId" clId="{4CB75883-5A8A-412C-A42B-468F9163338B}" dt="2023-05-03T06:12:03.893" v="160" actId="20577"/>
        <pc:sldMkLst>
          <pc:docMk/>
          <pc:sldMk cId="0" sldId="259"/>
        </pc:sldMkLst>
        <pc:spChg chg="mod">
          <ac:chgData name="Sinchitha J R" userId="fe1b3dd8a145bf01" providerId="LiveId" clId="{4CB75883-5A8A-412C-A42B-468F9163338B}" dt="2023-05-03T06:12:03.893" v="160" actId="20577"/>
          <ac:spMkLst>
            <pc:docMk/>
            <pc:sldMk cId="0" sldId="259"/>
            <ac:spMk id="26627" creationId="{0E15A98C-50E7-2C8E-C3D3-0851820E46F5}"/>
          </ac:spMkLst>
        </pc:spChg>
      </pc:sldChg>
      <pc:sldChg chg="modSp mod">
        <pc:chgData name="Sinchitha J R" userId="fe1b3dd8a145bf01" providerId="LiveId" clId="{4CB75883-5A8A-412C-A42B-468F9163338B}" dt="2023-05-03T06:07:34.359" v="125" actId="207"/>
        <pc:sldMkLst>
          <pc:docMk/>
          <pc:sldMk cId="0" sldId="260"/>
        </pc:sldMkLst>
        <pc:spChg chg="mod">
          <ac:chgData name="Sinchitha J R" userId="fe1b3dd8a145bf01" providerId="LiveId" clId="{4CB75883-5A8A-412C-A42B-468F9163338B}" dt="2023-05-03T06:07:34.359" v="125" actId="207"/>
          <ac:spMkLst>
            <pc:docMk/>
            <pc:sldMk cId="0" sldId="260"/>
            <ac:spMk id="25603" creationId="{CDA65D4B-E850-B2F7-14A9-AE96DDB60E94}"/>
          </ac:spMkLst>
        </pc:spChg>
      </pc:sldChg>
      <pc:sldChg chg="modSp mod">
        <pc:chgData name="Sinchitha J R" userId="fe1b3dd8a145bf01" providerId="LiveId" clId="{4CB75883-5A8A-412C-A42B-468F9163338B}" dt="2023-05-03T06:30:19.015" v="357" actId="1076"/>
        <pc:sldMkLst>
          <pc:docMk/>
          <pc:sldMk cId="0" sldId="261"/>
        </pc:sldMkLst>
        <pc:spChg chg="mod">
          <ac:chgData name="Sinchitha J R" userId="fe1b3dd8a145bf01" providerId="LiveId" clId="{4CB75883-5A8A-412C-A42B-468F9163338B}" dt="2023-05-03T06:19:59.166" v="223" actId="255"/>
          <ac:spMkLst>
            <pc:docMk/>
            <pc:sldMk cId="0" sldId="261"/>
            <ac:spMk id="2" creationId="{EF2B4105-5D00-D5B5-65F2-CDCA4CD96529}"/>
          </ac:spMkLst>
        </pc:spChg>
        <pc:spChg chg="mod">
          <ac:chgData name="Sinchitha J R" userId="fe1b3dd8a145bf01" providerId="LiveId" clId="{4CB75883-5A8A-412C-A42B-468F9163338B}" dt="2023-05-03T06:30:19.015" v="357" actId="1076"/>
          <ac:spMkLst>
            <pc:docMk/>
            <pc:sldMk cId="0" sldId="261"/>
            <ac:spMk id="24579" creationId="{9F10C01F-B6A4-0094-69BB-3DBD6C8106B3}"/>
          </ac:spMkLst>
        </pc:spChg>
      </pc:sldChg>
      <pc:sldChg chg="modSp mod">
        <pc:chgData name="Sinchitha J R" userId="fe1b3dd8a145bf01" providerId="LiveId" clId="{4CB75883-5A8A-412C-A42B-468F9163338B}" dt="2023-05-03T06:18:21.368" v="220" actId="20577"/>
        <pc:sldMkLst>
          <pc:docMk/>
          <pc:sldMk cId="0" sldId="262"/>
        </pc:sldMkLst>
        <pc:spChg chg="mod">
          <ac:chgData name="Sinchitha J R" userId="fe1b3dd8a145bf01" providerId="LiveId" clId="{4CB75883-5A8A-412C-A42B-468F9163338B}" dt="2023-05-03T06:18:21.368" v="220" actId="20577"/>
          <ac:spMkLst>
            <pc:docMk/>
            <pc:sldMk cId="0" sldId="262"/>
            <ac:spMk id="23555" creationId="{6E201CA9-0D1C-1956-4B3D-74C221AD8C51}"/>
          </ac:spMkLst>
        </pc:spChg>
      </pc:sldChg>
      <pc:sldChg chg="addSp delSp modSp mod">
        <pc:chgData name="Sinchitha J R" userId="fe1b3dd8a145bf01" providerId="LiveId" clId="{4CB75883-5A8A-412C-A42B-468F9163338B}" dt="2023-05-03T06:24:08.445" v="230" actId="2711"/>
        <pc:sldMkLst>
          <pc:docMk/>
          <pc:sldMk cId="0" sldId="265"/>
        </pc:sldMkLst>
        <pc:spChg chg="mod">
          <ac:chgData name="Sinchitha J R" userId="fe1b3dd8a145bf01" providerId="LiveId" clId="{4CB75883-5A8A-412C-A42B-468F9163338B}" dt="2023-05-03T06:24:08.445" v="230" actId="2711"/>
          <ac:spMkLst>
            <pc:docMk/>
            <pc:sldMk cId="0" sldId="265"/>
            <ac:spMk id="6" creationId="{BDF18971-6E32-47E7-4F66-113AFDC2CF04}"/>
          </ac:spMkLst>
        </pc:spChg>
        <pc:picChg chg="add del mod">
          <ac:chgData name="Sinchitha J R" userId="fe1b3dd8a145bf01" providerId="LiveId" clId="{4CB75883-5A8A-412C-A42B-468F9163338B}" dt="2023-05-03T05:36:29.495" v="58" actId="478"/>
          <ac:picMkLst>
            <pc:docMk/>
            <pc:sldMk cId="0" sldId="265"/>
            <ac:picMk id="2" creationId="{30BF4E35-F151-16F3-86CF-F3ACED1DD06F}"/>
          </ac:picMkLst>
        </pc:picChg>
        <pc:picChg chg="del">
          <ac:chgData name="Sinchitha J R" userId="fe1b3dd8a145bf01" providerId="LiveId" clId="{4CB75883-5A8A-412C-A42B-468F9163338B}" dt="2023-05-03T05:29:36.071" v="0" actId="478"/>
          <ac:picMkLst>
            <pc:docMk/>
            <pc:sldMk cId="0" sldId="265"/>
            <ac:picMk id="3" creationId="{03B84AA9-AC08-CB5F-DDD2-335EA8FC2D89}"/>
          </ac:picMkLst>
        </pc:picChg>
        <pc:picChg chg="add mod">
          <ac:chgData name="Sinchitha J R" userId="fe1b3dd8a145bf01" providerId="LiveId" clId="{4CB75883-5A8A-412C-A42B-468F9163338B}" dt="2023-05-03T05:36:42.951" v="63" actId="14100"/>
          <ac:picMkLst>
            <pc:docMk/>
            <pc:sldMk cId="0" sldId="265"/>
            <ac:picMk id="3" creationId="{90C78BDC-ECEA-842C-1756-A8742AEB6598}"/>
          </ac:picMkLst>
        </pc:picChg>
      </pc:sldChg>
      <pc:sldChg chg="modSp mod">
        <pc:chgData name="Sinchitha J R" userId="fe1b3dd8a145bf01" providerId="LiveId" clId="{4CB75883-5A8A-412C-A42B-468F9163338B}" dt="2023-05-03T06:31:50.520" v="359" actId="207"/>
        <pc:sldMkLst>
          <pc:docMk/>
          <pc:sldMk cId="0" sldId="268"/>
        </pc:sldMkLst>
        <pc:spChg chg="mod">
          <ac:chgData name="Sinchitha J R" userId="fe1b3dd8a145bf01" providerId="LiveId" clId="{4CB75883-5A8A-412C-A42B-468F9163338B}" dt="2023-05-03T06:31:50.520" v="359" actId="207"/>
          <ac:spMkLst>
            <pc:docMk/>
            <pc:sldMk cId="0" sldId="268"/>
            <ac:spMk id="32771" creationId="{709F99E8-83EB-B5FB-7830-A1CF5BB70D8C}"/>
          </ac:spMkLst>
        </pc:spChg>
      </pc:sldChg>
      <pc:sldChg chg="modSp mod">
        <pc:chgData name="Sinchitha J R" userId="fe1b3dd8a145bf01" providerId="LiveId" clId="{4CB75883-5A8A-412C-A42B-468F9163338B}" dt="2023-05-03T06:27:06.910" v="321" actId="20577"/>
        <pc:sldMkLst>
          <pc:docMk/>
          <pc:sldMk cId="593678433" sldId="275"/>
        </pc:sldMkLst>
        <pc:spChg chg="mod">
          <ac:chgData name="Sinchitha J R" userId="fe1b3dd8a145bf01" providerId="LiveId" clId="{4CB75883-5A8A-412C-A42B-468F9163338B}" dt="2023-05-03T06:27:00.274" v="308" actId="20577"/>
          <ac:spMkLst>
            <pc:docMk/>
            <pc:sldMk cId="593678433" sldId="275"/>
            <ac:spMk id="7" creationId="{00000000-0000-0000-0000-000000000000}"/>
          </ac:spMkLst>
        </pc:spChg>
        <pc:spChg chg="mod">
          <ac:chgData name="Sinchitha J R" userId="fe1b3dd8a145bf01" providerId="LiveId" clId="{4CB75883-5A8A-412C-A42B-468F9163338B}" dt="2023-05-03T06:27:06.910" v="321" actId="20577"/>
          <ac:spMkLst>
            <pc:docMk/>
            <pc:sldMk cId="593678433" sldId="275"/>
            <ac:spMk id="10" creationId="{00000000-0000-0000-0000-000000000000}"/>
          </ac:spMkLst>
        </pc:spChg>
      </pc:sldChg>
      <pc:sldChg chg="modSp mod">
        <pc:chgData name="Sinchitha J R" userId="fe1b3dd8a145bf01" providerId="LiveId" clId="{4CB75883-5A8A-412C-A42B-468F9163338B}" dt="2023-05-03T06:26:52.514" v="297" actId="20577"/>
        <pc:sldMkLst>
          <pc:docMk/>
          <pc:sldMk cId="3705178845" sldId="280"/>
        </pc:sldMkLst>
        <pc:spChg chg="mod">
          <ac:chgData name="Sinchitha J R" userId="fe1b3dd8a145bf01" providerId="LiveId" clId="{4CB75883-5A8A-412C-A42B-468F9163338B}" dt="2023-05-03T06:26:36.051" v="285" actId="20577"/>
          <ac:spMkLst>
            <pc:docMk/>
            <pc:sldMk cId="3705178845" sldId="280"/>
            <ac:spMk id="3" creationId="{194B2073-D4B3-2B59-D9CF-D4484D865E47}"/>
          </ac:spMkLst>
        </pc:spChg>
        <pc:spChg chg="mod">
          <ac:chgData name="Sinchitha J R" userId="fe1b3dd8a145bf01" providerId="LiveId" clId="{4CB75883-5A8A-412C-A42B-468F9163338B}" dt="2023-05-03T06:26:52.514" v="297" actId="20577"/>
          <ac:spMkLst>
            <pc:docMk/>
            <pc:sldMk cId="3705178845" sldId="280"/>
            <ac:spMk id="9" creationId="{00000000-0000-0000-0000-000000000000}"/>
          </ac:spMkLst>
        </pc:spChg>
        <pc:spChg chg="mod">
          <ac:chgData name="Sinchitha J R" userId="fe1b3dd8a145bf01" providerId="LiveId" clId="{4CB75883-5A8A-412C-A42B-468F9163338B}" dt="2023-05-03T06:26:33.651" v="284" actId="20577"/>
          <ac:spMkLst>
            <pc:docMk/>
            <pc:sldMk cId="3705178845" sldId="280"/>
            <ac:spMk id="12" creationId="{4D3E0855-0CD7-03AB-478C-BA9EDC20C682}"/>
          </ac:spMkLst>
        </pc:spChg>
      </pc:sldChg>
      <pc:sldChg chg="delSp modSp mod">
        <pc:chgData name="Sinchitha J R" userId="fe1b3dd8a145bf01" providerId="LiveId" clId="{4CB75883-5A8A-412C-A42B-468F9163338B}" dt="2023-05-03T06:29:44.350" v="356"/>
        <pc:sldMkLst>
          <pc:docMk/>
          <pc:sldMk cId="3830810923" sldId="281"/>
        </pc:sldMkLst>
        <pc:spChg chg="mod">
          <ac:chgData name="Sinchitha J R" userId="fe1b3dd8a145bf01" providerId="LiveId" clId="{4CB75883-5A8A-412C-A42B-468F9163338B}" dt="2023-05-03T06:24:58.364" v="235" actId="2711"/>
          <ac:spMkLst>
            <pc:docMk/>
            <pc:sldMk cId="3830810923" sldId="281"/>
            <ac:spMk id="2" creationId="{00000000-0000-0000-0000-000000000000}"/>
          </ac:spMkLst>
        </pc:spChg>
        <pc:spChg chg="del mod">
          <ac:chgData name="Sinchitha J R" userId="fe1b3dd8a145bf01" providerId="LiveId" clId="{4CB75883-5A8A-412C-A42B-468F9163338B}" dt="2023-05-03T06:29:44.350" v="356"/>
          <ac:spMkLst>
            <pc:docMk/>
            <pc:sldMk cId="3830810923" sldId="281"/>
            <ac:spMk id="15" creationId="{6326EC3B-EE3B-AEF5-2CF3-C9E7CC7A8C08}"/>
          </ac:spMkLst>
        </pc:spChg>
      </pc:sldChg>
      <pc:sldChg chg="addSp delSp modSp mod">
        <pc:chgData name="Sinchitha J R" userId="fe1b3dd8a145bf01" providerId="LiveId" clId="{4CB75883-5A8A-412C-A42B-468F9163338B}" dt="2023-05-03T06:23:34.119" v="227" actId="1076"/>
        <pc:sldMkLst>
          <pc:docMk/>
          <pc:sldMk cId="350157385" sldId="283"/>
        </pc:sldMkLst>
        <pc:spChg chg="mod">
          <ac:chgData name="Sinchitha J R" userId="fe1b3dd8a145bf01" providerId="LiveId" clId="{4CB75883-5A8A-412C-A42B-468F9163338B}" dt="2023-05-03T06:23:34.119" v="227" actId="1076"/>
          <ac:spMkLst>
            <pc:docMk/>
            <pc:sldMk cId="350157385" sldId="283"/>
            <ac:spMk id="3" creationId="{300E9715-E355-AE67-5DB3-D5DDA6C54CAD}"/>
          </ac:spMkLst>
        </pc:spChg>
        <pc:spChg chg="add del">
          <ac:chgData name="Sinchitha J R" userId="fe1b3dd8a145bf01" providerId="LiveId" clId="{4CB75883-5A8A-412C-A42B-468F9163338B}" dt="2023-05-03T06:13:59.776" v="163"/>
          <ac:spMkLst>
            <pc:docMk/>
            <pc:sldMk cId="350157385" sldId="283"/>
            <ac:spMk id="7" creationId="{DE408C56-4953-8E1E-8498-2A2C96CB7727}"/>
          </ac:spMkLst>
        </pc:spChg>
        <pc:spChg chg="add del">
          <ac:chgData name="Sinchitha J R" userId="fe1b3dd8a145bf01" providerId="LiveId" clId="{4CB75883-5A8A-412C-A42B-468F9163338B}" dt="2023-05-03T06:14:03.983" v="165"/>
          <ac:spMkLst>
            <pc:docMk/>
            <pc:sldMk cId="350157385" sldId="283"/>
            <ac:spMk id="8" creationId="{166B16DD-ADC4-414C-6B1A-DDF3D9BEF402}"/>
          </ac:spMkLst>
        </pc:spChg>
      </pc:sldChg>
      <pc:sldChg chg="modSp mod">
        <pc:chgData name="Sinchitha J R" userId="fe1b3dd8a145bf01" providerId="LiveId" clId="{4CB75883-5A8A-412C-A42B-468F9163338B}" dt="2023-05-03T06:24:24.777" v="233" actId="2711"/>
        <pc:sldMkLst>
          <pc:docMk/>
          <pc:sldMk cId="3150759259" sldId="284"/>
        </pc:sldMkLst>
        <pc:spChg chg="mod">
          <ac:chgData name="Sinchitha J R" userId="fe1b3dd8a145bf01" providerId="LiveId" clId="{4CB75883-5A8A-412C-A42B-468F9163338B}" dt="2023-05-03T06:20:56.530" v="224" actId="2711"/>
          <ac:spMkLst>
            <pc:docMk/>
            <pc:sldMk cId="3150759259" sldId="284"/>
            <ac:spMk id="2" creationId="{FA9C7EEA-FE75-F1B6-3798-F2750E1B965F}"/>
          </ac:spMkLst>
        </pc:spChg>
        <pc:spChg chg="mod">
          <ac:chgData name="Sinchitha J R" userId="fe1b3dd8a145bf01" providerId="LiveId" clId="{4CB75883-5A8A-412C-A42B-468F9163338B}" dt="2023-05-03T06:24:24.777" v="233" actId="2711"/>
          <ac:spMkLst>
            <pc:docMk/>
            <pc:sldMk cId="3150759259" sldId="284"/>
            <ac:spMk id="3" creationId="{945AF761-6944-D0C6-F107-7AC484AE3763}"/>
          </ac:spMkLst>
        </pc:spChg>
      </pc:sldChg>
      <pc:sldChg chg="modSp mod">
        <pc:chgData name="Sinchitha J R" userId="fe1b3dd8a145bf01" providerId="LiveId" clId="{4CB75883-5A8A-412C-A42B-468F9163338B}" dt="2023-05-03T06:26:13.920" v="247" actId="2711"/>
        <pc:sldMkLst>
          <pc:docMk/>
          <pc:sldMk cId="1652546727" sldId="285"/>
        </pc:sldMkLst>
        <pc:spChg chg="mod">
          <ac:chgData name="Sinchitha J R" userId="fe1b3dd8a145bf01" providerId="LiveId" clId="{4CB75883-5A8A-412C-A42B-468F9163338B}" dt="2023-05-03T06:26:13.920" v="247" actId="2711"/>
          <ac:spMkLst>
            <pc:docMk/>
            <pc:sldMk cId="1652546727" sldId="285"/>
            <ac:spMk id="12" creationId="{612FF225-DC99-54C9-5722-59E318E1D83B}"/>
          </ac:spMkLst>
        </pc:spChg>
      </pc:sldChg>
      <pc:sldChg chg="modSp mod">
        <pc:chgData name="Sinchitha J R" userId="fe1b3dd8a145bf01" providerId="LiveId" clId="{4CB75883-5A8A-412C-A42B-468F9163338B}" dt="2023-05-03T06:27:13.942" v="326" actId="20577"/>
        <pc:sldMkLst>
          <pc:docMk/>
          <pc:sldMk cId="1081550645" sldId="286"/>
        </pc:sldMkLst>
        <pc:spChg chg="mod">
          <ac:chgData name="Sinchitha J R" userId="fe1b3dd8a145bf01" providerId="LiveId" clId="{4CB75883-5A8A-412C-A42B-468F9163338B}" dt="2023-05-03T06:27:13.942" v="326" actId="20577"/>
          <ac:spMkLst>
            <pc:docMk/>
            <pc:sldMk cId="1081550645" sldId="286"/>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940B7EE-5C82-77CD-61A8-31CB3F0A9ABA}"/>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2163" name="Rectangle 3">
            <a:extLst>
              <a:ext uri="{FF2B5EF4-FFF2-40B4-BE49-F238E27FC236}">
                <a16:creationId xmlns:a16="http://schemas.microsoft.com/office/drawing/2014/main" id="{AF486D9A-67C0-764B-44FE-D427452ABD89}"/>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2DAB7C71-3144-458C-845E-13BEA9A6040A}" type="datetime1">
              <a:rPr lang="en-US"/>
              <a:pPr>
                <a:defRPr/>
              </a:pPr>
              <a:t>10/27/2023</a:t>
            </a:fld>
            <a:endParaRPr lang="en-US"/>
          </a:p>
        </p:txBody>
      </p:sp>
      <p:sp>
        <p:nvSpPr>
          <p:cNvPr id="92164" name="Rectangle 4">
            <a:extLst>
              <a:ext uri="{FF2B5EF4-FFF2-40B4-BE49-F238E27FC236}">
                <a16:creationId xmlns:a16="http://schemas.microsoft.com/office/drawing/2014/main" id="{F7BB0896-CB40-AFCB-C002-E2D2E65F8666}"/>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2165" name="Rectangle 5">
            <a:extLst>
              <a:ext uri="{FF2B5EF4-FFF2-40B4-BE49-F238E27FC236}">
                <a16:creationId xmlns:a16="http://schemas.microsoft.com/office/drawing/2014/main" id="{48D08941-64A4-B96B-7D34-D4DA55F94760}"/>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105B4937-AB5D-402A-9C3B-DB3251EE159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2E0D3B15-0160-47E9-95C4-C9E3E9DDE915}"/>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0115" name="Rectangle 3">
            <a:extLst>
              <a:ext uri="{FF2B5EF4-FFF2-40B4-BE49-F238E27FC236}">
                <a16:creationId xmlns:a16="http://schemas.microsoft.com/office/drawing/2014/main" id="{BD4B7CA2-E45D-99CC-C670-C8CA5EFEDE29}"/>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8DEF7350-8636-40DE-AAAC-79328CFECA9E}" type="datetime1">
              <a:rPr lang="en-US"/>
              <a:pPr>
                <a:defRPr/>
              </a:pPr>
              <a:t>10/27/2023</a:t>
            </a:fld>
            <a:endParaRPr lang="en-US"/>
          </a:p>
        </p:txBody>
      </p:sp>
      <p:sp>
        <p:nvSpPr>
          <p:cNvPr id="18436" name="Rectangle 4">
            <a:extLst>
              <a:ext uri="{FF2B5EF4-FFF2-40B4-BE49-F238E27FC236}">
                <a16:creationId xmlns:a16="http://schemas.microsoft.com/office/drawing/2014/main" id="{7C68F8E7-571C-8B45-CD7B-C1AB5C1B411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7" name="Rectangle 5">
            <a:extLst>
              <a:ext uri="{FF2B5EF4-FFF2-40B4-BE49-F238E27FC236}">
                <a16:creationId xmlns:a16="http://schemas.microsoft.com/office/drawing/2014/main" id="{48BBED5A-F1BF-82B9-04ED-A77D249453BB}"/>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0118" name="Rectangle 6">
            <a:extLst>
              <a:ext uri="{FF2B5EF4-FFF2-40B4-BE49-F238E27FC236}">
                <a16:creationId xmlns:a16="http://schemas.microsoft.com/office/drawing/2014/main" id="{6EBFFD84-F422-EFBF-F7D5-5E17C4AB3DB3}"/>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0119" name="Rectangle 7">
            <a:extLst>
              <a:ext uri="{FF2B5EF4-FFF2-40B4-BE49-F238E27FC236}">
                <a16:creationId xmlns:a16="http://schemas.microsoft.com/office/drawing/2014/main" id="{6B48507B-06DF-D48E-A021-785FCB4FCCCF}"/>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7257310B-1BAD-417D-9820-2431E3A41FB8}" type="slidenum">
              <a:rPr lang="en-US" altLang="en-US"/>
              <a:pPr/>
              <a:t>‹#›</a:t>
            </a:fld>
            <a:endParaRPr lang="en-US" altLang="en-US"/>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73C3F7B-4485-D682-5971-BF4653CCB0BD}"/>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Title of the project</a:t>
            </a:r>
          </a:p>
        </p:txBody>
      </p:sp>
      <p:sp>
        <p:nvSpPr>
          <p:cNvPr id="21508" name="Rectangle 7">
            <a:extLst>
              <a:ext uri="{FF2B5EF4-FFF2-40B4-BE49-F238E27FC236}">
                <a16:creationId xmlns:a16="http://schemas.microsoft.com/office/drawing/2014/main" id="{93C4FC3B-930D-8DBC-323B-48E19FB7098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12ABC7BB-52A3-4892-BB7E-79B0F6D25558}" type="slidenum">
              <a:rPr lang="en-US" altLang="en-US">
                <a:latin typeface="Arial" panose="020B0604020202020204" pitchFamily="34" charset="0"/>
              </a:rPr>
              <a:pPr/>
              <a:t>1</a:t>
            </a:fld>
            <a:endParaRPr lang="en-US" altLang="en-US">
              <a:latin typeface="Arial" panose="020B0604020202020204" pitchFamily="34" charset="0"/>
            </a:endParaRPr>
          </a:p>
        </p:txBody>
      </p:sp>
      <p:sp>
        <p:nvSpPr>
          <p:cNvPr id="21509" name="Rectangle 2">
            <a:extLst>
              <a:ext uri="{FF2B5EF4-FFF2-40B4-BE49-F238E27FC236}">
                <a16:creationId xmlns:a16="http://schemas.microsoft.com/office/drawing/2014/main" id="{09C9AAF4-76E5-0626-6D48-3735A74D39C0}"/>
              </a:ext>
            </a:extLst>
          </p:cNvPr>
          <p:cNvSpPr>
            <a:spLocks noGrp="1" noRot="1" noChangeAspect="1" noChangeArrowheads="1" noTextEdit="1"/>
          </p:cNvSpPr>
          <p:nvPr>
            <p:ph type="sldImg"/>
          </p:nvPr>
        </p:nvSpPr>
        <p:spPr>
          <a:ln/>
        </p:spPr>
      </p:sp>
      <p:sp>
        <p:nvSpPr>
          <p:cNvPr id="21510" name="Rectangle 3">
            <a:extLst>
              <a:ext uri="{FF2B5EF4-FFF2-40B4-BE49-F238E27FC236}">
                <a16:creationId xmlns:a16="http://schemas.microsoft.com/office/drawing/2014/main" id="{1038AB46-2ADA-E631-EC88-5BFB122B8A1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pPr>
              <a:defRPr/>
            </a:pPr>
            <a:r>
              <a:rPr lang="en-US"/>
              <a:t>Title of the project</a:t>
            </a:r>
          </a:p>
        </p:txBody>
      </p:sp>
      <p:sp>
        <p:nvSpPr>
          <p:cNvPr id="6" name="Slide Number Placeholder 5"/>
          <p:cNvSpPr>
            <a:spLocks noGrp="1"/>
          </p:cNvSpPr>
          <p:nvPr>
            <p:ph type="sldNum" sz="quarter" idx="5"/>
          </p:nvPr>
        </p:nvSpPr>
        <p:spPr/>
        <p:txBody>
          <a:bodyPr/>
          <a:lstStyle/>
          <a:p>
            <a:fld id="{7257310B-1BAD-417D-9820-2431E3A41FB8}" type="slidenum">
              <a:rPr lang="en-US" altLang="en-US" smtClean="0"/>
              <a:pPr/>
              <a:t>9</a:t>
            </a:fld>
            <a:endParaRPr lang="en-US" altLang="en-US"/>
          </a:p>
        </p:txBody>
      </p:sp>
    </p:spTree>
    <p:extLst>
      <p:ext uri="{BB962C8B-B14F-4D97-AF65-F5344CB8AC3E}">
        <p14:creationId xmlns:p14="http://schemas.microsoft.com/office/powerpoint/2010/main" val="856319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9CD6E6D1-DCC8-2BD4-7C39-4ECB137C1181}"/>
              </a:ext>
            </a:extLst>
          </p:cNvPr>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Slide Number Placeholder 5">
            <a:extLst>
              <a:ext uri="{FF2B5EF4-FFF2-40B4-BE49-F238E27FC236}">
                <a16:creationId xmlns:a16="http://schemas.microsoft.com/office/drawing/2014/main" id="{5BE950DD-C999-A830-5F76-1F4DC7592D90}"/>
              </a:ext>
            </a:extLst>
          </p:cNvPr>
          <p:cNvSpPr>
            <a:spLocks noGrp="1"/>
          </p:cNvSpPr>
          <p:nvPr>
            <p:ph type="sldNum" sz="quarter" idx="10"/>
          </p:nvPr>
        </p:nvSpPr>
        <p:spPr>
          <a:xfrm>
            <a:off x="423863" y="4529138"/>
            <a:ext cx="584200" cy="365125"/>
          </a:xfrm>
        </p:spPr>
        <p:txBody>
          <a:bodyPr/>
          <a:lstStyle>
            <a:lvl1pPr>
              <a:defRPr/>
            </a:lvl1pPr>
          </a:lstStyle>
          <a:p>
            <a:fld id="{7B72E90F-00C7-486A-94FC-C28ABB0F4CF6}" type="slidenum">
              <a:rPr lang="en-US" altLang="en-US"/>
              <a:pPr/>
              <a:t>‹#›</a:t>
            </a:fld>
            <a:endParaRPr lang="en-US" altLang="en-US"/>
          </a:p>
        </p:txBody>
      </p:sp>
    </p:spTree>
    <p:extLst>
      <p:ext uri="{BB962C8B-B14F-4D97-AF65-F5344CB8AC3E}">
        <p14:creationId xmlns:p14="http://schemas.microsoft.com/office/powerpoint/2010/main" val="350337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E04C91E1-15A1-080D-C75F-709681A3696F}"/>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Date Placeholder 1">
            <a:extLst>
              <a:ext uri="{FF2B5EF4-FFF2-40B4-BE49-F238E27FC236}">
                <a16:creationId xmlns:a16="http://schemas.microsoft.com/office/drawing/2014/main" id="{E907F4B7-EB4A-7F2E-E7EE-CBC097ADAD4F}"/>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10/27/2023</a:t>
            </a:fld>
            <a:endParaRPr lang="en-US" altLang="en-US" dirty="0"/>
          </a:p>
        </p:txBody>
      </p:sp>
      <p:sp>
        <p:nvSpPr>
          <p:cNvPr id="6" name="Footer Placeholder 2">
            <a:extLst>
              <a:ext uri="{FF2B5EF4-FFF2-40B4-BE49-F238E27FC236}">
                <a16:creationId xmlns:a16="http://schemas.microsoft.com/office/drawing/2014/main" id="{8CBB88CE-D32A-0D45-2468-9D0894B8D42B}"/>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A40532F3-58F1-A0B6-2CD6-63F2446F0A69}"/>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Slide Number Placeholder 5">
            <a:extLst>
              <a:ext uri="{FF2B5EF4-FFF2-40B4-BE49-F238E27FC236}">
                <a16:creationId xmlns:a16="http://schemas.microsoft.com/office/drawing/2014/main" id="{996FB940-13E8-115D-9DF7-42E66F8A0A1C}"/>
              </a:ext>
            </a:extLst>
          </p:cNvPr>
          <p:cNvSpPr>
            <a:spLocks noGrp="1"/>
          </p:cNvSpPr>
          <p:nvPr>
            <p:ph type="sldNum" sz="quarter" idx="10"/>
          </p:nvPr>
        </p:nvSpPr>
        <p:spPr>
          <a:xfrm>
            <a:off x="511175" y="3244850"/>
            <a:ext cx="585788" cy="365125"/>
          </a:xfrm>
        </p:spPr>
        <p:txBody>
          <a:bodyPr/>
          <a:lstStyle>
            <a:lvl1pPr>
              <a:defRPr/>
            </a:lvl1pPr>
          </a:lstStyle>
          <a:p>
            <a:fld id="{44980908-50A1-4C78-935C-C004F48E52CF}" type="slidenum">
              <a:rPr lang="en-US" altLang="en-US"/>
              <a:pPr/>
              <a:t>‹#›</a:t>
            </a:fld>
            <a:endParaRPr lang="en-US" altLang="en-US"/>
          </a:p>
        </p:txBody>
      </p:sp>
    </p:spTree>
    <p:extLst>
      <p:ext uri="{BB962C8B-B14F-4D97-AF65-F5344CB8AC3E}">
        <p14:creationId xmlns:p14="http://schemas.microsoft.com/office/powerpoint/2010/main" val="288268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FE155D38-9B44-4D65-74F8-58A8493DB9F7}"/>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TextBox 4">
            <a:extLst>
              <a:ext uri="{FF2B5EF4-FFF2-40B4-BE49-F238E27FC236}">
                <a16:creationId xmlns:a16="http://schemas.microsoft.com/office/drawing/2014/main" id="{BD151AA6-D212-7FF5-D72F-5EB686E95477}"/>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TextBox 62">
            <a:extLst>
              <a:ext uri="{FF2B5EF4-FFF2-40B4-BE49-F238E27FC236}">
                <a16:creationId xmlns:a16="http://schemas.microsoft.com/office/drawing/2014/main" id="{891018EF-1C5D-7FB1-B640-38CCA2511F0D}"/>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7" name="Date Placeholder 1">
            <a:extLst>
              <a:ext uri="{FF2B5EF4-FFF2-40B4-BE49-F238E27FC236}">
                <a16:creationId xmlns:a16="http://schemas.microsoft.com/office/drawing/2014/main" id="{6EC6079D-5B18-DC3C-CAB6-F447FD36EC8E}"/>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10/27/2023</a:t>
            </a:fld>
            <a:endParaRPr lang="en-US" altLang="en-US" dirty="0"/>
          </a:p>
        </p:txBody>
      </p:sp>
      <p:sp>
        <p:nvSpPr>
          <p:cNvPr id="8" name="Footer Placeholder 2">
            <a:extLst>
              <a:ext uri="{FF2B5EF4-FFF2-40B4-BE49-F238E27FC236}">
                <a16:creationId xmlns:a16="http://schemas.microsoft.com/office/drawing/2014/main" id="{314BB986-14E8-CC88-B61B-3412B5430FFF}"/>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9" name="Slide Number Placeholder 5">
            <a:extLst>
              <a:ext uri="{FF2B5EF4-FFF2-40B4-BE49-F238E27FC236}">
                <a16:creationId xmlns:a16="http://schemas.microsoft.com/office/drawing/2014/main" id="{AB9A43B3-EFAA-672F-B868-0D24624D25CD}"/>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a:extLst>
              <a:ext uri="{FF2B5EF4-FFF2-40B4-BE49-F238E27FC236}">
                <a16:creationId xmlns:a16="http://schemas.microsoft.com/office/drawing/2014/main" id="{84405F1B-13C9-2B5A-E86F-E46E9F0450C0}"/>
              </a:ext>
            </a:extLst>
          </p:cNvPr>
          <p:cNvSpPr>
            <a:spLocks noGrp="1"/>
          </p:cNvSpPr>
          <p:nvPr>
            <p:ph type="sldNum" sz="quarter" idx="14"/>
          </p:nvPr>
        </p:nvSpPr>
        <p:spPr>
          <a:xfrm>
            <a:off x="511175" y="3244850"/>
            <a:ext cx="585788" cy="365125"/>
          </a:xfrm>
        </p:spPr>
        <p:txBody>
          <a:bodyPr/>
          <a:lstStyle>
            <a:lvl1pPr>
              <a:defRPr/>
            </a:lvl1pPr>
          </a:lstStyle>
          <a:p>
            <a:fld id="{82324CB6-93D2-4E4E-9E63-842105A085BC}" type="slidenum">
              <a:rPr lang="en-US" altLang="en-US"/>
              <a:pPr/>
              <a:t>‹#›</a:t>
            </a:fld>
            <a:endParaRPr lang="en-US" altLang="en-US"/>
          </a:p>
        </p:txBody>
      </p:sp>
    </p:spTree>
    <p:extLst>
      <p:ext uri="{BB962C8B-B14F-4D97-AF65-F5344CB8AC3E}">
        <p14:creationId xmlns:p14="http://schemas.microsoft.com/office/powerpoint/2010/main" val="2256909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1F8CBEC8-1650-DC12-A57D-F7B0A764182D}"/>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5" name="Slide Number Placeholder 6">
            <a:extLst>
              <a:ext uri="{FF2B5EF4-FFF2-40B4-BE49-F238E27FC236}">
                <a16:creationId xmlns:a16="http://schemas.microsoft.com/office/drawing/2014/main" id="{4FE41F66-8C1A-E1C6-3971-F70735DE2658}"/>
              </a:ext>
            </a:extLst>
          </p:cNvPr>
          <p:cNvSpPr>
            <a:spLocks noGrp="1"/>
          </p:cNvSpPr>
          <p:nvPr>
            <p:ph type="sldNum" sz="quarter" idx="10"/>
          </p:nvPr>
        </p:nvSpPr>
        <p:spPr>
          <a:xfrm>
            <a:off x="511175" y="4983163"/>
            <a:ext cx="585788" cy="365125"/>
          </a:xfrm>
        </p:spPr>
        <p:txBody>
          <a:bodyPr/>
          <a:lstStyle>
            <a:lvl1pPr>
              <a:defRPr/>
            </a:lvl1pPr>
          </a:lstStyle>
          <a:p>
            <a:fld id="{83FC7B39-996B-4DD4-B766-E329DA62EECD}" type="slidenum">
              <a:rPr lang="en-US" altLang="en-US"/>
              <a:pPr/>
              <a:t>‹#›</a:t>
            </a:fld>
            <a:endParaRPr lang="en-US" altLang="en-US"/>
          </a:p>
        </p:txBody>
      </p:sp>
    </p:spTree>
    <p:extLst>
      <p:ext uri="{BB962C8B-B14F-4D97-AF65-F5344CB8AC3E}">
        <p14:creationId xmlns:p14="http://schemas.microsoft.com/office/powerpoint/2010/main" val="3248356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A1DDB001-A031-D6B2-B637-D2A88D284707}"/>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TextBox 2">
            <a:extLst>
              <a:ext uri="{FF2B5EF4-FFF2-40B4-BE49-F238E27FC236}">
                <a16:creationId xmlns:a16="http://schemas.microsoft.com/office/drawing/2014/main" id="{F519345F-6843-517D-9D3D-A5E421542721}"/>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5" name="TextBox 62">
            <a:extLst>
              <a:ext uri="{FF2B5EF4-FFF2-40B4-BE49-F238E27FC236}">
                <a16:creationId xmlns:a16="http://schemas.microsoft.com/office/drawing/2014/main" id="{E534B934-69F5-9A5A-53D6-7DC2C35CF4F0}"/>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Date Placeholder 1">
            <a:extLst>
              <a:ext uri="{FF2B5EF4-FFF2-40B4-BE49-F238E27FC236}">
                <a16:creationId xmlns:a16="http://schemas.microsoft.com/office/drawing/2014/main" id="{B475624A-A537-E65F-522D-0824E1A7DA79}"/>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10/27/2023</a:t>
            </a:fld>
            <a:endParaRPr lang="en-US" altLang="en-US" dirty="0"/>
          </a:p>
        </p:txBody>
      </p:sp>
      <p:sp>
        <p:nvSpPr>
          <p:cNvPr id="7" name="Footer Placeholder 2">
            <a:extLst>
              <a:ext uri="{FF2B5EF4-FFF2-40B4-BE49-F238E27FC236}">
                <a16:creationId xmlns:a16="http://schemas.microsoft.com/office/drawing/2014/main" id="{EBF1590E-629A-009F-EC95-D49A49252B16}"/>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8" name="Slide Number Placeholder 5">
            <a:extLst>
              <a:ext uri="{FF2B5EF4-FFF2-40B4-BE49-F238E27FC236}">
                <a16:creationId xmlns:a16="http://schemas.microsoft.com/office/drawing/2014/main" id="{7D64A94F-D02C-771B-1586-32C17D005113}"/>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9" name="Slide Number Placeholder 6">
            <a:extLst>
              <a:ext uri="{FF2B5EF4-FFF2-40B4-BE49-F238E27FC236}">
                <a16:creationId xmlns:a16="http://schemas.microsoft.com/office/drawing/2014/main" id="{A88F140B-30C8-E936-E099-F31A4E3FC57A}"/>
              </a:ext>
            </a:extLst>
          </p:cNvPr>
          <p:cNvSpPr>
            <a:spLocks noGrp="1"/>
          </p:cNvSpPr>
          <p:nvPr>
            <p:ph type="sldNum" sz="quarter" idx="14"/>
          </p:nvPr>
        </p:nvSpPr>
        <p:spPr>
          <a:xfrm>
            <a:off x="511175" y="4983163"/>
            <a:ext cx="585788" cy="365125"/>
          </a:xfrm>
        </p:spPr>
        <p:txBody>
          <a:bodyPr/>
          <a:lstStyle>
            <a:lvl1pPr>
              <a:defRPr/>
            </a:lvl1pPr>
          </a:lstStyle>
          <a:p>
            <a:fld id="{B168BE9F-A358-4159-830E-849C83137019}" type="slidenum">
              <a:rPr lang="en-US" altLang="en-US"/>
              <a:pPr/>
              <a:t>‹#›</a:t>
            </a:fld>
            <a:endParaRPr lang="en-US" altLang="en-US"/>
          </a:p>
        </p:txBody>
      </p:sp>
    </p:spTree>
    <p:extLst>
      <p:ext uri="{BB962C8B-B14F-4D97-AF65-F5344CB8AC3E}">
        <p14:creationId xmlns:p14="http://schemas.microsoft.com/office/powerpoint/2010/main" val="1833817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8FA88F66-70E4-8E00-4913-92DC0341EE24}"/>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Date Placeholder 1">
            <a:extLst>
              <a:ext uri="{FF2B5EF4-FFF2-40B4-BE49-F238E27FC236}">
                <a16:creationId xmlns:a16="http://schemas.microsoft.com/office/drawing/2014/main" id="{0BFB1F9A-28EB-386D-2A9A-E76E271D6520}"/>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10/27/2023</a:t>
            </a:fld>
            <a:endParaRPr lang="en-US" altLang="en-US" dirty="0"/>
          </a:p>
        </p:txBody>
      </p:sp>
      <p:sp>
        <p:nvSpPr>
          <p:cNvPr id="6" name="Footer Placeholder 2">
            <a:extLst>
              <a:ext uri="{FF2B5EF4-FFF2-40B4-BE49-F238E27FC236}">
                <a16:creationId xmlns:a16="http://schemas.microsoft.com/office/drawing/2014/main" id="{BE620341-C009-45EC-2A65-C65C5EE0BCB1}"/>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4EA20785-4B11-6AA3-F40D-8B3DEA7269B0}"/>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8" name="Slide Number Placeholder 6">
            <a:extLst>
              <a:ext uri="{FF2B5EF4-FFF2-40B4-BE49-F238E27FC236}">
                <a16:creationId xmlns:a16="http://schemas.microsoft.com/office/drawing/2014/main" id="{393FED15-429B-0C2F-33E8-C91FA4AC307D}"/>
              </a:ext>
            </a:extLst>
          </p:cNvPr>
          <p:cNvSpPr>
            <a:spLocks noGrp="1"/>
          </p:cNvSpPr>
          <p:nvPr>
            <p:ph type="sldNum" sz="quarter" idx="14"/>
          </p:nvPr>
        </p:nvSpPr>
        <p:spPr>
          <a:xfrm>
            <a:off x="511175" y="4983163"/>
            <a:ext cx="585788" cy="365125"/>
          </a:xfrm>
        </p:spPr>
        <p:txBody>
          <a:bodyPr/>
          <a:lstStyle>
            <a:lvl1pPr>
              <a:defRPr/>
            </a:lvl1pPr>
          </a:lstStyle>
          <a:p>
            <a:fld id="{14778703-6D1F-48A3-B901-374D034EEBD1}" type="slidenum">
              <a:rPr lang="en-US" altLang="en-US"/>
              <a:pPr/>
              <a:t>‹#›</a:t>
            </a:fld>
            <a:endParaRPr lang="en-US" altLang="en-US"/>
          </a:p>
        </p:txBody>
      </p:sp>
    </p:spTree>
    <p:extLst>
      <p:ext uri="{BB962C8B-B14F-4D97-AF65-F5344CB8AC3E}">
        <p14:creationId xmlns:p14="http://schemas.microsoft.com/office/powerpoint/2010/main" val="1196921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FB317492-F6E3-56B7-1D7C-496BCC6D7F08}"/>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Date Placeholder 1">
            <a:extLst>
              <a:ext uri="{FF2B5EF4-FFF2-40B4-BE49-F238E27FC236}">
                <a16:creationId xmlns:a16="http://schemas.microsoft.com/office/drawing/2014/main" id="{1467817A-6422-069C-7E86-CE51BC7A04DB}"/>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10/27/2023</a:t>
            </a:fld>
            <a:endParaRPr lang="en-US" altLang="en-US" dirty="0"/>
          </a:p>
        </p:txBody>
      </p:sp>
      <p:sp>
        <p:nvSpPr>
          <p:cNvPr id="6" name="Footer Placeholder 2">
            <a:extLst>
              <a:ext uri="{FF2B5EF4-FFF2-40B4-BE49-F238E27FC236}">
                <a16:creationId xmlns:a16="http://schemas.microsoft.com/office/drawing/2014/main" id="{ACD16C29-42AF-FECA-F15B-D60F0E98DB06}"/>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FB9A8231-D509-A8B1-66D2-7DAFB767AB5B}"/>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C22DA693-897F-AC8F-4E0D-DDD591F43499}"/>
              </a:ext>
            </a:extLst>
          </p:cNvPr>
          <p:cNvSpPr>
            <a:spLocks noGrp="1"/>
          </p:cNvSpPr>
          <p:nvPr>
            <p:ph type="sldNum" sz="quarter" idx="10"/>
          </p:nvPr>
        </p:nvSpPr>
        <p:spPr/>
        <p:txBody>
          <a:bodyPr/>
          <a:lstStyle>
            <a:lvl1pPr>
              <a:defRPr/>
            </a:lvl1pPr>
          </a:lstStyle>
          <a:p>
            <a:fld id="{15E3B274-26AD-48EE-8703-F3C694E951E1}" type="slidenum">
              <a:rPr lang="en-US" altLang="en-US"/>
              <a:pPr/>
              <a:t>‹#›</a:t>
            </a:fld>
            <a:endParaRPr lang="en-US" altLang="en-US"/>
          </a:p>
        </p:txBody>
      </p:sp>
    </p:spTree>
    <p:extLst>
      <p:ext uri="{BB962C8B-B14F-4D97-AF65-F5344CB8AC3E}">
        <p14:creationId xmlns:p14="http://schemas.microsoft.com/office/powerpoint/2010/main" val="2448279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3092B5C8-5139-8D5D-E696-95C81427AAB1}"/>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Date Placeholder 1">
            <a:extLst>
              <a:ext uri="{FF2B5EF4-FFF2-40B4-BE49-F238E27FC236}">
                <a16:creationId xmlns:a16="http://schemas.microsoft.com/office/drawing/2014/main" id="{50FE9AD3-9F3D-43A2-A08C-DCD0386CC603}"/>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10/27/2023</a:t>
            </a:fld>
            <a:endParaRPr lang="en-US" altLang="en-US" dirty="0"/>
          </a:p>
        </p:txBody>
      </p:sp>
      <p:sp>
        <p:nvSpPr>
          <p:cNvPr id="6" name="Footer Placeholder 2">
            <a:extLst>
              <a:ext uri="{FF2B5EF4-FFF2-40B4-BE49-F238E27FC236}">
                <a16:creationId xmlns:a16="http://schemas.microsoft.com/office/drawing/2014/main" id="{F8D793D3-5F7B-47C6-AE12-5B33ADD02D27}"/>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64150AF1-DFD2-0B4B-8310-22218F5798F4}"/>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B1396DF7-E413-9F77-DBE8-2DD8C78E5236}"/>
              </a:ext>
            </a:extLst>
          </p:cNvPr>
          <p:cNvSpPr>
            <a:spLocks noGrp="1"/>
          </p:cNvSpPr>
          <p:nvPr>
            <p:ph type="sldNum" sz="quarter" idx="10"/>
          </p:nvPr>
        </p:nvSpPr>
        <p:spPr/>
        <p:txBody>
          <a:bodyPr/>
          <a:lstStyle>
            <a:lvl1pPr>
              <a:defRPr/>
            </a:lvl1pPr>
          </a:lstStyle>
          <a:p>
            <a:fld id="{7826D01F-C428-4570-8AC3-9979D134BC32}" type="slidenum">
              <a:rPr lang="en-US" altLang="en-US"/>
              <a:pPr/>
              <a:t>‹#›</a:t>
            </a:fld>
            <a:endParaRPr lang="en-US" altLang="en-US"/>
          </a:p>
        </p:txBody>
      </p:sp>
    </p:spTree>
    <p:extLst>
      <p:ext uri="{BB962C8B-B14F-4D97-AF65-F5344CB8AC3E}">
        <p14:creationId xmlns:p14="http://schemas.microsoft.com/office/powerpoint/2010/main" val="3816366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BE1FB245-49DB-8F89-DBE0-2C247BE036B8}"/>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7378CA56-7A05-DBFA-319F-45AFC86172F6}"/>
              </a:ext>
            </a:extLst>
          </p:cNvPr>
          <p:cNvSpPr>
            <a:spLocks noGrp="1"/>
          </p:cNvSpPr>
          <p:nvPr>
            <p:ph type="dt" sz="half" idx="10"/>
          </p:nvPr>
        </p:nvSpPr>
        <p:spPr>
          <a:xfrm>
            <a:off x="1943100" y="6103938"/>
            <a:ext cx="952500" cy="369887"/>
          </a:xfrm>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8D336157-8E95-B489-CE9E-2F61A6773D2B}"/>
              </a:ext>
            </a:extLst>
          </p:cNvPr>
          <p:cNvSpPr>
            <a:spLocks noGrp="1"/>
          </p:cNvSpPr>
          <p:nvPr>
            <p:ph type="ftr" sz="quarter" idx="11"/>
          </p:nvPr>
        </p:nvSpPr>
        <p:spPr>
          <a:xfrm>
            <a:off x="2895600" y="6103938"/>
            <a:ext cx="4876800" cy="365125"/>
          </a:xfrm>
        </p:spPr>
        <p:txBody>
          <a:bodyPr/>
          <a:lstStyle>
            <a:lvl1pPr algn="ctr">
              <a:defRPr/>
            </a:lvl1pPr>
          </a:lstStyle>
          <a:p>
            <a:pPr>
              <a:defRPr/>
            </a:pPr>
            <a:endParaRPr lang="en-US" altLang="en-US"/>
          </a:p>
        </p:txBody>
      </p:sp>
      <p:sp>
        <p:nvSpPr>
          <p:cNvPr id="7" name="Slide Number Placeholder 5">
            <a:extLst>
              <a:ext uri="{FF2B5EF4-FFF2-40B4-BE49-F238E27FC236}">
                <a16:creationId xmlns:a16="http://schemas.microsoft.com/office/drawing/2014/main" id="{4A54F90A-6B47-94B5-09A3-07A15485DEBB}"/>
              </a:ext>
            </a:extLst>
          </p:cNvPr>
          <p:cNvSpPr>
            <a:spLocks noGrp="1"/>
          </p:cNvSpPr>
          <p:nvPr>
            <p:ph type="sldNum" sz="quarter" idx="12"/>
          </p:nvPr>
        </p:nvSpPr>
        <p:spPr>
          <a:xfrm>
            <a:off x="7948613" y="6140450"/>
            <a:ext cx="776287" cy="365125"/>
          </a:xfrm>
        </p:spPr>
        <p:txBody>
          <a:bodyPr rtlCol="0"/>
          <a:lstStyle>
            <a:lvl1pPr algn="ctr" fontAlgn="auto">
              <a:spcBef>
                <a:spcPts val="0"/>
              </a:spcBef>
              <a:spcAft>
                <a:spcPts val="0"/>
              </a:spcAft>
              <a:defRPr lang="en-IN" sz="900" kern="1200">
                <a:solidFill>
                  <a:schemeClr val="tx1">
                    <a:tint val="75000"/>
                  </a:schemeClr>
                </a:solidFill>
                <a:latin typeface="+mn-lt"/>
                <a:ea typeface="+mn-ea"/>
                <a:cs typeface="+mn-cs"/>
              </a:defRPr>
            </a:lvl1pPr>
          </a:lstStyle>
          <a:p>
            <a:pPr>
              <a:defRPr/>
            </a:pPr>
            <a:r>
              <a:t>(#)  of 12</a:t>
            </a:r>
            <a:endParaRPr altLang="en-US"/>
          </a:p>
        </p:txBody>
      </p:sp>
    </p:spTree>
    <p:extLst>
      <p:ext uri="{BB962C8B-B14F-4D97-AF65-F5344CB8AC3E}">
        <p14:creationId xmlns:p14="http://schemas.microsoft.com/office/powerpoint/2010/main" val="2205174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B0A86C2C-8947-6477-5F1E-33EDD5A57E08}"/>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Slide Number Placeholder 5">
            <a:extLst>
              <a:ext uri="{FF2B5EF4-FFF2-40B4-BE49-F238E27FC236}">
                <a16:creationId xmlns:a16="http://schemas.microsoft.com/office/drawing/2014/main" id="{103C2D4D-57E4-D8CF-0E9E-CDBC95A47D54}"/>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BDA1BE8C-1D5C-8FF3-CB59-641CF426C9D3}"/>
              </a:ext>
            </a:extLst>
          </p:cNvPr>
          <p:cNvSpPr>
            <a:spLocks noGrp="1"/>
          </p:cNvSpPr>
          <p:nvPr>
            <p:ph type="dt" sz="half" idx="10"/>
          </p:nvPr>
        </p:nvSpPr>
        <p:spPr>
          <a:xfrm>
            <a:off x="1908175" y="6129338"/>
            <a:ext cx="766763" cy="369887"/>
          </a:xfrm>
        </p:spPr>
        <p:txBody>
          <a:bodyPr/>
          <a:lstStyle>
            <a:lvl1pPr>
              <a:defRPr/>
            </a:lvl1pPr>
          </a:lstStyle>
          <a:p>
            <a:pPr>
              <a:defRPr/>
            </a:pPr>
            <a:endParaRPr lang="en-US" altLang="en-US"/>
          </a:p>
        </p:txBody>
      </p:sp>
      <p:sp>
        <p:nvSpPr>
          <p:cNvPr id="7" name="Footer Placeholder 4">
            <a:extLst>
              <a:ext uri="{FF2B5EF4-FFF2-40B4-BE49-F238E27FC236}">
                <a16:creationId xmlns:a16="http://schemas.microsoft.com/office/drawing/2014/main" id="{35D0AEEF-6969-A86F-15FD-9D54B17116F3}"/>
              </a:ext>
            </a:extLst>
          </p:cNvPr>
          <p:cNvSpPr>
            <a:spLocks noGrp="1"/>
          </p:cNvSpPr>
          <p:nvPr>
            <p:ph type="ftr" sz="quarter" idx="11"/>
          </p:nvPr>
        </p:nvSpPr>
        <p:spPr>
          <a:xfrm>
            <a:off x="2674938" y="6129338"/>
            <a:ext cx="5173662" cy="365125"/>
          </a:xfrm>
        </p:spPr>
        <p:txBody>
          <a:bodyPr/>
          <a:lstStyle>
            <a:lvl1pPr algn="ctr">
              <a:defRPr/>
            </a:lvl1pPr>
          </a:lstStyle>
          <a:p>
            <a:pPr>
              <a:defRPr/>
            </a:pPr>
            <a:endParaRPr lang="en-US" altLang="en-US"/>
          </a:p>
        </p:txBody>
      </p:sp>
      <p:sp>
        <p:nvSpPr>
          <p:cNvPr id="8" name="Slide Number Placeholder 5">
            <a:extLst>
              <a:ext uri="{FF2B5EF4-FFF2-40B4-BE49-F238E27FC236}">
                <a16:creationId xmlns:a16="http://schemas.microsoft.com/office/drawing/2014/main" id="{1912C973-D6E9-6224-DCA9-7396DEF618DF}"/>
              </a:ext>
            </a:extLst>
          </p:cNvPr>
          <p:cNvSpPr>
            <a:spLocks noGrp="1"/>
          </p:cNvSpPr>
          <p:nvPr>
            <p:ph type="sldNum" sz="quarter" idx="12"/>
          </p:nvPr>
        </p:nvSpPr>
        <p:spPr>
          <a:xfrm>
            <a:off x="511175" y="3244850"/>
            <a:ext cx="585788" cy="365125"/>
          </a:xfrm>
        </p:spPr>
        <p:txBody>
          <a:bodyPr/>
          <a:lstStyle>
            <a:lvl1pPr>
              <a:defRPr/>
            </a:lvl1pPr>
          </a:lstStyle>
          <a:p>
            <a:fld id="{26EA85B0-4106-4C26-AFAF-9EBF5ECEDBBF}" type="slidenum">
              <a:rPr lang="en-US" altLang="en-US"/>
              <a:pPr/>
              <a:t>‹#›</a:t>
            </a:fld>
            <a:endParaRPr lang="en-US" altLang="en-US"/>
          </a:p>
        </p:txBody>
      </p:sp>
    </p:spTree>
    <p:extLst>
      <p:ext uri="{BB962C8B-B14F-4D97-AF65-F5344CB8AC3E}">
        <p14:creationId xmlns:p14="http://schemas.microsoft.com/office/powerpoint/2010/main" val="2301960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CA4925D2-5698-00BC-CF12-CC4650E04EE3}"/>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Slide Number Placeholder 5">
            <a:extLst>
              <a:ext uri="{FF2B5EF4-FFF2-40B4-BE49-F238E27FC236}">
                <a16:creationId xmlns:a16="http://schemas.microsoft.com/office/drawing/2014/main" id="{3504F255-BB14-6F53-144F-B5E8B38ED096}"/>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1">
            <a:extLst>
              <a:ext uri="{FF2B5EF4-FFF2-40B4-BE49-F238E27FC236}">
                <a16:creationId xmlns:a16="http://schemas.microsoft.com/office/drawing/2014/main" id="{5770EF30-5A27-D12A-C706-3B353543643B}"/>
              </a:ext>
            </a:extLst>
          </p:cNvPr>
          <p:cNvSpPr>
            <a:spLocks noGrp="1"/>
          </p:cNvSpPr>
          <p:nvPr>
            <p:ph type="dt" sz="half" idx="10"/>
          </p:nvPr>
        </p:nvSpPr>
        <p:spPr>
          <a:xfrm>
            <a:off x="1828800" y="6111875"/>
            <a:ext cx="766763" cy="369888"/>
          </a:xfrm>
        </p:spPr>
        <p:txBody>
          <a:bodyPr/>
          <a:lstStyle>
            <a:lvl1pPr>
              <a:defRPr/>
            </a:lvl1pPr>
          </a:lstStyle>
          <a:p>
            <a:pPr>
              <a:defRPr/>
            </a:pPr>
            <a:endParaRPr lang="en-US" altLang="en-US"/>
          </a:p>
        </p:txBody>
      </p:sp>
      <p:sp>
        <p:nvSpPr>
          <p:cNvPr id="7" name="Footer Placeholder 13">
            <a:extLst>
              <a:ext uri="{FF2B5EF4-FFF2-40B4-BE49-F238E27FC236}">
                <a16:creationId xmlns:a16="http://schemas.microsoft.com/office/drawing/2014/main" id="{D0BFA4E2-EB5C-703E-46F2-E59A82DE089F}"/>
              </a:ext>
            </a:extLst>
          </p:cNvPr>
          <p:cNvSpPr>
            <a:spLocks noGrp="1"/>
          </p:cNvSpPr>
          <p:nvPr>
            <p:ph type="ftr" sz="quarter" idx="11"/>
          </p:nvPr>
        </p:nvSpPr>
        <p:spPr>
          <a:xfrm>
            <a:off x="2595563" y="6135688"/>
            <a:ext cx="5064125" cy="365125"/>
          </a:xfrm>
        </p:spPr>
        <p:txBody>
          <a:bodyPr/>
          <a:lstStyle>
            <a:lvl1pPr>
              <a:defRPr/>
            </a:lvl1pPr>
          </a:lstStyle>
          <a:p>
            <a:pPr>
              <a:defRPr/>
            </a:pPr>
            <a:endParaRPr lang="en-US" altLang="en-US"/>
          </a:p>
        </p:txBody>
      </p:sp>
      <p:sp>
        <p:nvSpPr>
          <p:cNvPr id="9" name="Slide Number Placeholder 14">
            <a:extLst>
              <a:ext uri="{FF2B5EF4-FFF2-40B4-BE49-F238E27FC236}">
                <a16:creationId xmlns:a16="http://schemas.microsoft.com/office/drawing/2014/main" id="{B385521D-5CEB-B786-2C13-304CBDD43A40}"/>
              </a:ext>
            </a:extLst>
          </p:cNvPr>
          <p:cNvSpPr>
            <a:spLocks noGrp="1"/>
          </p:cNvSpPr>
          <p:nvPr>
            <p:ph type="sldNum" sz="quarter" idx="12"/>
          </p:nvPr>
        </p:nvSpPr>
        <p:spPr/>
        <p:txBody>
          <a:bodyPr/>
          <a:lstStyle>
            <a:lvl1pPr>
              <a:defRPr/>
            </a:lvl1pPr>
          </a:lstStyle>
          <a:p>
            <a:fld id="{91FE753E-081F-42B3-9004-546B2A544756}" type="slidenum">
              <a:rPr lang="en-US" altLang="en-US"/>
              <a:pPr/>
              <a:t>‹#›</a:t>
            </a:fld>
            <a:endParaRPr lang="en-US" altLang="en-US"/>
          </a:p>
        </p:txBody>
      </p:sp>
    </p:spTree>
    <p:extLst>
      <p:ext uri="{BB962C8B-B14F-4D97-AF65-F5344CB8AC3E}">
        <p14:creationId xmlns:p14="http://schemas.microsoft.com/office/powerpoint/2010/main" val="158583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D445D017-A22D-0BAC-73D6-1CADCCB67EFE}"/>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Slide Number Placeholder 5">
            <a:extLst>
              <a:ext uri="{FF2B5EF4-FFF2-40B4-BE49-F238E27FC236}">
                <a16:creationId xmlns:a16="http://schemas.microsoft.com/office/drawing/2014/main" id="{DD685439-08A7-A718-968E-18F8A7FE72A0}"/>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117BFB43-052A-05DD-94EF-30FBE8F20DF2}"/>
              </a:ext>
            </a:extLst>
          </p:cNvPr>
          <p:cNvSpPr>
            <a:spLocks noGrp="1"/>
          </p:cNvSpPr>
          <p:nvPr>
            <p:ph type="sldNum" sz="quarter" idx="10"/>
          </p:nvPr>
        </p:nvSpPr>
        <p:spPr/>
        <p:txBody>
          <a:bodyPr/>
          <a:lstStyle>
            <a:lvl1pPr>
              <a:defRPr/>
            </a:lvl1pPr>
          </a:lstStyle>
          <a:p>
            <a:fld id="{93F0EDFD-FA80-44F5-A9E6-DC0F1F64A306}" type="slidenum">
              <a:rPr lang="en-US" altLang="en-US"/>
              <a:pPr/>
              <a:t>‹#›</a:t>
            </a:fld>
            <a:endParaRPr lang="en-US" altLang="en-US"/>
          </a:p>
        </p:txBody>
      </p:sp>
      <p:sp>
        <p:nvSpPr>
          <p:cNvPr id="9" name="Date Placeholder 1">
            <a:extLst>
              <a:ext uri="{FF2B5EF4-FFF2-40B4-BE49-F238E27FC236}">
                <a16:creationId xmlns:a16="http://schemas.microsoft.com/office/drawing/2014/main" id="{BDAEB05C-C6A4-E6C0-27A6-D8E962B82597}"/>
              </a:ext>
            </a:extLst>
          </p:cNvPr>
          <p:cNvSpPr>
            <a:spLocks noGrp="1"/>
          </p:cNvSpPr>
          <p:nvPr>
            <p:ph type="dt" sz="half" idx="11"/>
          </p:nvPr>
        </p:nvSpPr>
        <p:spPr>
          <a:xfrm>
            <a:off x="1943100" y="6156325"/>
            <a:ext cx="876300" cy="369888"/>
          </a:xfrm>
        </p:spPr>
        <p:txBody>
          <a:bodyPr/>
          <a:lstStyle>
            <a:lvl1pPr>
              <a:defRPr/>
            </a:lvl1pPr>
          </a:lstStyle>
          <a:p>
            <a:pPr>
              <a:defRPr/>
            </a:pPr>
            <a:endParaRPr lang="en-US" altLang="en-US"/>
          </a:p>
        </p:txBody>
      </p:sp>
      <p:sp>
        <p:nvSpPr>
          <p:cNvPr id="11" name="Footer Placeholder 2">
            <a:extLst>
              <a:ext uri="{FF2B5EF4-FFF2-40B4-BE49-F238E27FC236}">
                <a16:creationId xmlns:a16="http://schemas.microsoft.com/office/drawing/2014/main" id="{3CC69E78-E40C-68A9-4A32-D7E729751900}"/>
              </a:ext>
            </a:extLst>
          </p:cNvPr>
          <p:cNvSpPr>
            <a:spLocks noGrp="1"/>
          </p:cNvSpPr>
          <p:nvPr>
            <p:ph type="ftr" sz="quarter" idx="12"/>
          </p:nvPr>
        </p:nvSpPr>
        <p:spPr>
          <a:xfrm>
            <a:off x="2819400" y="6156325"/>
            <a:ext cx="4876800" cy="365125"/>
          </a:xfrm>
        </p:spPr>
        <p:txBody>
          <a:bodyPr/>
          <a:lstStyle>
            <a:lvl1pPr algn="ctr">
              <a:defRPr/>
            </a:lvl1pPr>
          </a:lstStyle>
          <a:p>
            <a:pPr>
              <a:defRPr/>
            </a:pPr>
            <a:endParaRPr lang="en-US" altLang="en-US"/>
          </a:p>
        </p:txBody>
      </p:sp>
    </p:spTree>
    <p:extLst>
      <p:ext uri="{BB962C8B-B14F-4D97-AF65-F5344CB8AC3E}">
        <p14:creationId xmlns:p14="http://schemas.microsoft.com/office/powerpoint/2010/main" val="68432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13D34C40-0569-5902-EFD7-D921BF862595}"/>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4" name="Date Placeholder 1">
            <a:extLst>
              <a:ext uri="{FF2B5EF4-FFF2-40B4-BE49-F238E27FC236}">
                <a16:creationId xmlns:a16="http://schemas.microsoft.com/office/drawing/2014/main" id="{E2805336-7FB7-B217-3600-6E163EB5985C}"/>
              </a:ext>
            </a:extLst>
          </p:cNvPr>
          <p:cNvSpPr>
            <a:spLocks noGrp="1"/>
          </p:cNvSpPr>
          <p:nvPr>
            <p:ph type="dt" sz="half" idx="10"/>
          </p:nvPr>
        </p:nvSpPr>
        <p:spPr>
          <a:xfrm>
            <a:off x="1943100" y="6156325"/>
            <a:ext cx="876300" cy="369888"/>
          </a:xfrm>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BFED48EA-4E10-AD5C-DA4B-06FF9C2BF051}"/>
              </a:ext>
            </a:extLst>
          </p:cNvPr>
          <p:cNvSpPr>
            <a:spLocks noGrp="1"/>
          </p:cNvSpPr>
          <p:nvPr>
            <p:ph type="ftr" sz="quarter" idx="11"/>
          </p:nvPr>
        </p:nvSpPr>
        <p:spPr>
          <a:xfrm>
            <a:off x="2819400" y="6156325"/>
            <a:ext cx="4876800" cy="365125"/>
          </a:xfrm>
        </p:spPr>
        <p:txBody>
          <a:bodyPr/>
          <a:lstStyle>
            <a:lvl1pPr algn="ctr">
              <a:defRPr/>
            </a:lvl1pPr>
          </a:lstStyle>
          <a:p>
            <a:pPr>
              <a:defRPr/>
            </a:pPr>
            <a:endParaRPr lang="en-US" altLang="en-US"/>
          </a:p>
        </p:txBody>
      </p:sp>
      <p:sp>
        <p:nvSpPr>
          <p:cNvPr id="6" name="Slide Number Placeholder 5">
            <a:extLst>
              <a:ext uri="{FF2B5EF4-FFF2-40B4-BE49-F238E27FC236}">
                <a16:creationId xmlns:a16="http://schemas.microsoft.com/office/drawing/2014/main" id="{A72BB403-0C95-B293-BD54-D6DF6C6FB696}"/>
              </a:ext>
            </a:extLst>
          </p:cNvPr>
          <p:cNvSpPr>
            <a:spLocks noGrp="1"/>
          </p:cNvSpPr>
          <p:nvPr>
            <p:ph type="sldNum" sz="quarter" idx="12"/>
          </p:nvPr>
        </p:nvSpPr>
        <p:spPr>
          <a:xfrm>
            <a:off x="7948613" y="6140450"/>
            <a:ext cx="776287" cy="365125"/>
          </a:xfrm>
        </p:spPr>
        <p:txBody>
          <a:bodyPr rtlCol="0"/>
          <a:lstStyle>
            <a:lvl1pPr algn="ctr" fontAlgn="auto">
              <a:spcBef>
                <a:spcPts val="0"/>
              </a:spcBef>
              <a:spcAft>
                <a:spcPts val="0"/>
              </a:spcAft>
              <a:defRPr lang="en-IN" sz="900" kern="1200">
                <a:solidFill>
                  <a:schemeClr val="tx1">
                    <a:tint val="75000"/>
                  </a:schemeClr>
                </a:solidFill>
                <a:latin typeface="+mn-lt"/>
                <a:ea typeface="+mn-ea"/>
                <a:cs typeface="+mn-cs"/>
              </a:defRPr>
            </a:lvl1pPr>
          </a:lstStyle>
          <a:p>
            <a:pPr>
              <a:defRPr/>
            </a:pPr>
            <a:r>
              <a:t>(#)  of 12</a:t>
            </a:r>
            <a:endParaRPr altLang="en-US"/>
          </a:p>
        </p:txBody>
      </p:sp>
    </p:spTree>
    <p:extLst>
      <p:ext uri="{BB962C8B-B14F-4D97-AF65-F5344CB8AC3E}">
        <p14:creationId xmlns:p14="http://schemas.microsoft.com/office/powerpoint/2010/main" val="232168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575222D5-9D5E-8B72-C95C-C8FEE5E4E8F9}"/>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Slide Number Placeholder 5">
            <a:extLst>
              <a:ext uri="{FF2B5EF4-FFF2-40B4-BE49-F238E27FC236}">
                <a16:creationId xmlns:a16="http://schemas.microsoft.com/office/drawing/2014/main" id="{70B5CA70-C7CB-D1F4-6503-4FA99F85F6D3}"/>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4" name="Date Placeholder 1">
            <a:extLst>
              <a:ext uri="{FF2B5EF4-FFF2-40B4-BE49-F238E27FC236}">
                <a16:creationId xmlns:a16="http://schemas.microsoft.com/office/drawing/2014/main" id="{CFBDFC88-AF81-A9A7-3F58-EA33898C6C7B}"/>
              </a:ext>
            </a:extLst>
          </p:cNvPr>
          <p:cNvSpPr>
            <a:spLocks noGrp="1"/>
          </p:cNvSpPr>
          <p:nvPr>
            <p:ph type="dt" sz="half" idx="10"/>
          </p:nvPr>
        </p:nvSpPr>
        <p:spPr>
          <a:xfrm>
            <a:off x="1943100" y="6156325"/>
            <a:ext cx="876300" cy="369888"/>
          </a:xfrm>
        </p:spPr>
        <p:txBody>
          <a:bodyPr/>
          <a:lstStyle>
            <a:lvl1pPr>
              <a:defRPr/>
            </a:lvl1pPr>
          </a:lstStyle>
          <a:p>
            <a:pPr>
              <a:defRPr/>
            </a:pPr>
            <a:endParaRPr lang="en-US" altLang="en-US" dirty="0"/>
          </a:p>
        </p:txBody>
      </p:sp>
      <p:sp>
        <p:nvSpPr>
          <p:cNvPr id="5" name="Footer Placeholder 2">
            <a:extLst>
              <a:ext uri="{FF2B5EF4-FFF2-40B4-BE49-F238E27FC236}">
                <a16:creationId xmlns:a16="http://schemas.microsoft.com/office/drawing/2014/main" id="{A62CC8DC-149A-CAAD-2386-12C4DC99AF1C}"/>
              </a:ext>
            </a:extLst>
          </p:cNvPr>
          <p:cNvSpPr>
            <a:spLocks noGrp="1"/>
          </p:cNvSpPr>
          <p:nvPr>
            <p:ph type="ftr" sz="quarter" idx="11"/>
          </p:nvPr>
        </p:nvSpPr>
        <p:spPr>
          <a:xfrm>
            <a:off x="2819400" y="6156325"/>
            <a:ext cx="5029200" cy="365125"/>
          </a:xfrm>
        </p:spPr>
        <p:txBody>
          <a:bodyPr/>
          <a:lstStyle>
            <a:lvl1pPr algn="ctr">
              <a:defRPr/>
            </a:lvl1pPr>
          </a:lstStyle>
          <a:p>
            <a:pPr>
              <a:defRPr/>
            </a:pPr>
            <a:endParaRPr lang="en-US" altLang="en-US"/>
          </a:p>
        </p:txBody>
      </p:sp>
      <p:sp>
        <p:nvSpPr>
          <p:cNvPr id="6" name="Slide Number Placeholder 3">
            <a:extLst>
              <a:ext uri="{FF2B5EF4-FFF2-40B4-BE49-F238E27FC236}">
                <a16:creationId xmlns:a16="http://schemas.microsoft.com/office/drawing/2014/main" id="{B288434B-F828-7967-E57B-A8294FDE2A61}"/>
              </a:ext>
            </a:extLst>
          </p:cNvPr>
          <p:cNvSpPr>
            <a:spLocks noGrp="1"/>
          </p:cNvSpPr>
          <p:nvPr>
            <p:ph type="sldNum" sz="quarter" idx="12"/>
          </p:nvPr>
        </p:nvSpPr>
        <p:spPr/>
        <p:txBody>
          <a:bodyPr/>
          <a:lstStyle>
            <a:lvl1pPr>
              <a:defRPr/>
            </a:lvl1pPr>
          </a:lstStyle>
          <a:p>
            <a:fld id="{B21A700D-1938-4C59-BD60-1293A255BB52}" type="slidenum">
              <a:rPr lang="en-US" altLang="en-US"/>
              <a:pPr/>
              <a:t>‹#›</a:t>
            </a:fld>
            <a:endParaRPr lang="en-US" altLang="en-US"/>
          </a:p>
        </p:txBody>
      </p:sp>
    </p:spTree>
    <p:extLst>
      <p:ext uri="{BB962C8B-B14F-4D97-AF65-F5344CB8AC3E}">
        <p14:creationId xmlns:p14="http://schemas.microsoft.com/office/powerpoint/2010/main" val="2894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83632A32-0D23-0A96-28F2-C1A1C010B55D}"/>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Slide Number Placeholder 5">
            <a:extLst>
              <a:ext uri="{FF2B5EF4-FFF2-40B4-BE49-F238E27FC236}">
                <a16:creationId xmlns:a16="http://schemas.microsoft.com/office/drawing/2014/main" id="{68401886-6892-1A4F-1CB9-65E2BAC12CCD}"/>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a:extLst>
              <a:ext uri="{FF2B5EF4-FFF2-40B4-BE49-F238E27FC236}">
                <a16:creationId xmlns:a16="http://schemas.microsoft.com/office/drawing/2014/main" id="{4E2F2024-BE0A-734C-0DA3-4D5D8650575F}"/>
              </a:ext>
            </a:extLst>
          </p:cNvPr>
          <p:cNvSpPr>
            <a:spLocks noGrp="1"/>
          </p:cNvSpPr>
          <p:nvPr>
            <p:ph type="sldNum" sz="quarter" idx="10"/>
          </p:nvPr>
        </p:nvSpPr>
        <p:spPr/>
        <p:txBody>
          <a:bodyPr/>
          <a:lstStyle>
            <a:lvl1pPr>
              <a:defRPr/>
            </a:lvl1pPr>
          </a:lstStyle>
          <a:p>
            <a:fld id="{B33136AC-9F55-465F-99AA-F9D646903892}" type="slidenum">
              <a:rPr lang="en-US" altLang="en-US"/>
              <a:pPr/>
              <a:t>‹#›</a:t>
            </a:fld>
            <a:endParaRPr lang="en-US" altLang="en-US"/>
          </a:p>
        </p:txBody>
      </p:sp>
      <p:sp>
        <p:nvSpPr>
          <p:cNvPr id="8" name="Date Placeholder 1">
            <a:extLst>
              <a:ext uri="{FF2B5EF4-FFF2-40B4-BE49-F238E27FC236}">
                <a16:creationId xmlns:a16="http://schemas.microsoft.com/office/drawing/2014/main" id="{CD96D054-7854-8B3A-6C40-23E782E618CA}"/>
              </a:ext>
            </a:extLst>
          </p:cNvPr>
          <p:cNvSpPr>
            <a:spLocks noGrp="1"/>
          </p:cNvSpPr>
          <p:nvPr>
            <p:ph type="dt" sz="half" idx="11"/>
          </p:nvPr>
        </p:nvSpPr>
        <p:spPr>
          <a:xfrm>
            <a:off x="1943100" y="6156325"/>
            <a:ext cx="876300" cy="369888"/>
          </a:xfrm>
        </p:spPr>
        <p:txBody>
          <a:bodyPr/>
          <a:lstStyle>
            <a:lvl1pPr>
              <a:defRPr/>
            </a:lvl1pPr>
          </a:lstStyle>
          <a:p>
            <a:pPr>
              <a:defRPr/>
            </a:pPr>
            <a:endParaRPr lang="en-US" altLang="en-US" dirty="0"/>
          </a:p>
        </p:txBody>
      </p:sp>
      <p:sp>
        <p:nvSpPr>
          <p:cNvPr id="9" name="Footer Placeholder 2">
            <a:extLst>
              <a:ext uri="{FF2B5EF4-FFF2-40B4-BE49-F238E27FC236}">
                <a16:creationId xmlns:a16="http://schemas.microsoft.com/office/drawing/2014/main" id="{7E7F0C1F-1416-D471-EE99-E6041B1A04D6}"/>
              </a:ext>
            </a:extLst>
          </p:cNvPr>
          <p:cNvSpPr>
            <a:spLocks noGrp="1"/>
          </p:cNvSpPr>
          <p:nvPr>
            <p:ph type="ftr" sz="quarter" idx="12"/>
          </p:nvPr>
        </p:nvSpPr>
        <p:spPr>
          <a:xfrm>
            <a:off x="2819400" y="6156325"/>
            <a:ext cx="5029200" cy="365125"/>
          </a:xfrm>
        </p:spPr>
        <p:txBody>
          <a:bodyPr/>
          <a:lstStyle>
            <a:lvl1pPr algn="ctr">
              <a:defRPr/>
            </a:lvl1pPr>
          </a:lstStyle>
          <a:p>
            <a:pPr>
              <a:defRPr/>
            </a:pPr>
            <a:endParaRPr lang="en-US" altLang="en-US"/>
          </a:p>
        </p:txBody>
      </p:sp>
    </p:spTree>
    <p:extLst>
      <p:ext uri="{BB962C8B-B14F-4D97-AF65-F5344CB8AC3E}">
        <p14:creationId xmlns:p14="http://schemas.microsoft.com/office/powerpoint/2010/main" val="15291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5807737D-26B8-9853-8F34-84EF6213865D}"/>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Date Placeholder 1">
            <a:extLst>
              <a:ext uri="{FF2B5EF4-FFF2-40B4-BE49-F238E27FC236}">
                <a16:creationId xmlns:a16="http://schemas.microsoft.com/office/drawing/2014/main" id="{51AC00E2-34DA-EB57-D7AC-A039234C29F7}"/>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10/27/2023</a:t>
            </a:fld>
            <a:endParaRPr lang="en-US" altLang="en-US" dirty="0"/>
          </a:p>
        </p:txBody>
      </p:sp>
      <p:sp>
        <p:nvSpPr>
          <p:cNvPr id="7" name="Footer Placeholder 2">
            <a:extLst>
              <a:ext uri="{FF2B5EF4-FFF2-40B4-BE49-F238E27FC236}">
                <a16:creationId xmlns:a16="http://schemas.microsoft.com/office/drawing/2014/main" id="{332C710F-DAC7-223B-14C5-C2A1ED35EBAF}"/>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8" name="Slide Number Placeholder 5">
            <a:extLst>
              <a:ext uri="{FF2B5EF4-FFF2-40B4-BE49-F238E27FC236}">
                <a16:creationId xmlns:a16="http://schemas.microsoft.com/office/drawing/2014/main" id="{B1F5D303-2DB9-77B5-1E6E-25864DC6EEAC}"/>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6">
            <a:extLst>
              <a:ext uri="{FF2B5EF4-FFF2-40B4-BE49-F238E27FC236}">
                <a16:creationId xmlns:a16="http://schemas.microsoft.com/office/drawing/2014/main" id="{997740F4-154B-A581-7130-7F8B9D5208CF}"/>
              </a:ext>
            </a:extLst>
          </p:cNvPr>
          <p:cNvSpPr>
            <a:spLocks noGrp="1"/>
          </p:cNvSpPr>
          <p:nvPr>
            <p:ph type="sldNum" sz="quarter" idx="10"/>
          </p:nvPr>
        </p:nvSpPr>
        <p:spPr>
          <a:xfrm>
            <a:off x="511175" y="4983163"/>
            <a:ext cx="585788" cy="365125"/>
          </a:xfrm>
        </p:spPr>
        <p:txBody>
          <a:bodyPr/>
          <a:lstStyle>
            <a:lvl1pPr>
              <a:defRPr/>
            </a:lvl1pPr>
          </a:lstStyle>
          <a:p>
            <a:fld id="{DE8EA204-16E5-48D3-9539-AAAA9DB263A8}" type="slidenum">
              <a:rPr lang="en-US" altLang="en-US"/>
              <a:pPr/>
              <a:t>‹#›</a:t>
            </a:fld>
            <a:endParaRPr lang="en-US" altLang="en-US"/>
          </a:p>
        </p:txBody>
      </p:sp>
    </p:spTree>
    <p:extLst>
      <p:ext uri="{BB962C8B-B14F-4D97-AF65-F5344CB8AC3E}">
        <p14:creationId xmlns:p14="http://schemas.microsoft.com/office/powerpoint/2010/main" val="1878397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C5DEE5"/>
            </a:gs>
          </a:gsLst>
          <a:lin ang="5400000"/>
        </a:gradFill>
        <a:effectLst/>
      </p:bgPr>
    </p:bg>
    <p:spTree>
      <p:nvGrpSpPr>
        <p:cNvPr id="1" name=""/>
        <p:cNvGrpSpPr/>
        <p:nvPr/>
      </p:nvGrpSpPr>
      <p:grpSpPr>
        <a:xfrm>
          <a:off x="0" y="0"/>
          <a:ext cx="0" cy="0"/>
          <a:chOff x="0" y="0"/>
          <a:chExt cx="0" cy="0"/>
        </a:xfrm>
      </p:grpSpPr>
      <p:grpSp>
        <p:nvGrpSpPr>
          <p:cNvPr id="1026" name="Group 35">
            <a:extLst>
              <a:ext uri="{FF2B5EF4-FFF2-40B4-BE49-F238E27FC236}">
                <a16:creationId xmlns:a16="http://schemas.microsoft.com/office/drawing/2014/main" id="{536864D4-C30C-AEF0-0B77-692EC0DB9EDA}"/>
              </a:ext>
            </a:extLst>
          </p:cNvPr>
          <p:cNvGrpSpPr>
            <a:grpSpLocks/>
          </p:cNvGrpSpPr>
          <p:nvPr/>
        </p:nvGrpSpPr>
        <p:grpSpPr bwMode="auto">
          <a:xfrm>
            <a:off x="0" y="228600"/>
            <a:ext cx="1981200" cy="6638925"/>
            <a:chOff x="2487613" y="285750"/>
            <a:chExt cx="2428875" cy="5654676"/>
          </a:xfrm>
        </p:grpSpPr>
        <p:sp>
          <p:nvSpPr>
            <p:cNvPr id="1046" name="Freeform 11">
              <a:extLst>
                <a:ext uri="{FF2B5EF4-FFF2-40B4-BE49-F238E27FC236}">
                  <a16:creationId xmlns:a16="http://schemas.microsoft.com/office/drawing/2014/main" id="{E70B280C-D7D3-74BE-0313-72617355826B}"/>
                </a:ext>
              </a:extLst>
            </p:cNvPr>
            <p:cNvSpPr>
              <a:spLocks/>
            </p:cNvSpPr>
            <p:nvPr/>
          </p:nvSpPr>
          <p:spPr bwMode="auto">
            <a:xfrm>
              <a:off x="2487613" y="2284413"/>
              <a:ext cx="85725" cy="533400"/>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a:extLst>
                <a:ext uri="{FF2B5EF4-FFF2-40B4-BE49-F238E27FC236}">
                  <a16:creationId xmlns:a16="http://schemas.microsoft.com/office/drawing/2014/main" id="{81FB01D8-B8B2-EF9F-3D43-2FB2B1427A2A}"/>
                </a:ext>
              </a:extLst>
            </p:cNvPr>
            <p:cNvSpPr>
              <a:spLocks/>
            </p:cNvSpPr>
            <p:nvPr/>
          </p:nvSpPr>
          <p:spPr bwMode="auto">
            <a:xfrm>
              <a:off x="2597151" y="2779713"/>
              <a:ext cx="550863" cy="1978025"/>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a:extLst>
                <a:ext uri="{FF2B5EF4-FFF2-40B4-BE49-F238E27FC236}">
                  <a16:creationId xmlns:a16="http://schemas.microsoft.com/office/drawing/2014/main" id="{DC4DB54C-1895-FDF1-FAF3-106928B0A53C}"/>
                </a:ext>
              </a:extLst>
            </p:cNvPr>
            <p:cNvSpPr>
              <a:spLocks/>
            </p:cNvSpPr>
            <p:nvPr/>
          </p:nvSpPr>
          <p:spPr bwMode="auto">
            <a:xfrm>
              <a:off x="3175001" y="4730750"/>
              <a:ext cx="519113" cy="1209675"/>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a:extLst>
                <a:ext uri="{FF2B5EF4-FFF2-40B4-BE49-F238E27FC236}">
                  <a16:creationId xmlns:a16="http://schemas.microsoft.com/office/drawing/2014/main" id="{72BCE7E1-4739-51CC-EFD6-EBE5C2DE3E47}"/>
                </a:ext>
              </a:extLst>
            </p:cNvPr>
            <p:cNvSpPr>
              <a:spLocks/>
            </p:cNvSpPr>
            <p:nvPr/>
          </p:nvSpPr>
          <p:spPr bwMode="auto">
            <a:xfrm>
              <a:off x="3305176" y="5630863"/>
              <a:ext cx="146050" cy="309563"/>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a:extLst>
                <a:ext uri="{FF2B5EF4-FFF2-40B4-BE49-F238E27FC236}">
                  <a16:creationId xmlns:a16="http://schemas.microsoft.com/office/drawing/2014/main" id="{74C06E5D-5487-2BC9-38BD-60AAFB0F9964}"/>
                </a:ext>
              </a:extLst>
            </p:cNvPr>
            <p:cNvSpPr>
              <a:spLocks/>
            </p:cNvSpPr>
            <p:nvPr/>
          </p:nvSpPr>
          <p:spPr bwMode="auto">
            <a:xfrm>
              <a:off x="2573338" y="2817813"/>
              <a:ext cx="700088" cy="2835275"/>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a:extLst>
                <a:ext uri="{FF2B5EF4-FFF2-40B4-BE49-F238E27FC236}">
                  <a16:creationId xmlns:a16="http://schemas.microsoft.com/office/drawing/2014/main" id="{1CCCB6E7-734C-E5BE-4210-1549F2E12E3C}"/>
                </a:ext>
              </a:extLst>
            </p:cNvPr>
            <p:cNvSpPr>
              <a:spLocks/>
            </p:cNvSpPr>
            <p:nvPr/>
          </p:nvSpPr>
          <p:spPr bwMode="auto">
            <a:xfrm>
              <a:off x="2506663" y="285750"/>
              <a:ext cx="90488" cy="2493963"/>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a:extLst>
                <a:ext uri="{FF2B5EF4-FFF2-40B4-BE49-F238E27FC236}">
                  <a16:creationId xmlns:a16="http://schemas.microsoft.com/office/drawing/2014/main" id="{C379552B-88D4-94FD-A3F9-7D83C30F54C5}"/>
                </a:ext>
              </a:extLst>
            </p:cNvPr>
            <p:cNvSpPr>
              <a:spLocks/>
            </p:cNvSpPr>
            <p:nvPr/>
          </p:nvSpPr>
          <p:spPr bwMode="auto">
            <a:xfrm>
              <a:off x="2554288" y="2598738"/>
              <a:ext cx="66675" cy="420688"/>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a:extLst>
                <a:ext uri="{FF2B5EF4-FFF2-40B4-BE49-F238E27FC236}">
                  <a16:creationId xmlns:a16="http://schemas.microsoft.com/office/drawing/2014/main" id="{04A9C5D5-99A1-D599-1D82-73AE3FE218F0}"/>
                </a:ext>
              </a:extLst>
            </p:cNvPr>
            <p:cNvSpPr>
              <a:spLocks/>
            </p:cNvSpPr>
            <p:nvPr/>
          </p:nvSpPr>
          <p:spPr bwMode="auto">
            <a:xfrm>
              <a:off x="3143251" y="4757738"/>
              <a:ext cx="161925" cy="873125"/>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a:extLst>
                <a:ext uri="{FF2B5EF4-FFF2-40B4-BE49-F238E27FC236}">
                  <a16:creationId xmlns:a16="http://schemas.microsoft.com/office/drawing/2014/main" id="{E7AF9D60-B195-3BEE-0B5A-3BDDC5ECEE52}"/>
                </a:ext>
              </a:extLst>
            </p:cNvPr>
            <p:cNvSpPr>
              <a:spLocks/>
            </p:cNvSpPr>
            <p:nvPr/>
          </p:nvSpPr>
          <p:spPr bwMode="auto">
            <a:xfrm>
              <a:off x="3148013" y="1282700"/>
              <a:ext cx="1768475" cy="3448050"/>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a:extLst>
                <a:ext uri="{FF2B5EF4-FFF2-40B4-BE49-F238E27FC236}">
                  <a16:creationId xmlns:a16="http://schemas.microsoft.com/office/drawing/2014/main" id="{55EE0135-BF6F-50ED-D419-E1A9EA57C132}"/>
                </a:ext>
              </a:extLst>
            </p:cNvPr>
            <p:cNvSpPr>
              <a:spLocks/>
            </p:cNvSpPr>
            <p:nvPr/>
          </p:nvSpPr>
          <p:spPr bwMode="auto">
            <a:xfrm>
              <a:off x="3273426" y="5653088"/>
              <a:ext cx="138113" cy="287338"/>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a:extLst>
                <a:ext uri="{FF2B5EF4-FFF2-40B4-BE49-F238E27FC236}">
                  <a16:creationId xmlns:a16="http://schemas.microsoft.com/office/drawing/2014/main" id="{9449212A-811E-57FC-35C1-6899D5957B17}"/>
                </a:ext>
              </a:extLst>
            </p:cNvPr>
            <p:cNvSpPr>
              <a:spLocks/>
            </p:cNvSpPr>
            <p:nvPr/>
          </p:nvSpPr>
          <p:spPr bwMode="auto">
            <a:xfrm>
              <a:off x="3143251" y="4656138"/>
              <a:ext cx="31750" cy="188913"/>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a:extLst>
                <a:ext uri="{FF2B5EF4-FFF2-40B4-BE49-F238E27FC236}">
                  <a16:creationId xmlns:a16="http://schemas.microsoft.com/office/drawing/2014/main" id="{A28258DA-657E-7137-19A4-4646866AD816}"/>
                </a:ext>
              </a:extLst>
            </p:cNvPr>
            <p:cNvSpPr>
              <a:spLocks/>
            </p:cNvSpPr>
            <p:nvPr/>
          </p:nvSpPr>
          <p:spPr bwMode="auto">
            <a:xfrm>
              <a:off x="3211513" y="5410200"/>
              <a:ext cx="203200" cy="530225"/>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a:extLst>
              <a:ext uri="{FF2B5EF4-FFF2-40B4-BE49-F238E27FC236}">
                <a16:creationId xmlns:a16="http://schemas.microsoft.com/office/drawing/2014/main" id="{ED9B7A8D-13B7-0ABF-F813-C05EECD636D0}"/>
              </a:ext>
            </a:extLst>
          </p:cNvPr>
          <p:cNvGrpSpPr>
            <a:grpSpLocks/>
          </p:cNvGrpSpPr>
          <p:nvPr/>
        </p:nvGrpSpPr>
        <p:grpSpPr bwMode="auto">
          <a:xfrm>
            <a:off x="20638" y="0"/>
            <a:ext cx="1952625" cy="6853238"/>
            <a:chOff x="6627813" y="196102"/>
            <a:chExt cx="1952625" cy="5677649"/>
          </a:xfrm>
        </p:grpSpPr>
        <p:sp>
          <p:nvSpPr>
            <p:cNvPr id="1034" name="Freeform 27">
              <a:extLst>
                <a:ext uri="{FF2B5EF4-FFF2-40B4-BE49-F238E27FC236}">
                  <a16:creationId xmlns:a16="http://schemas.microsoft.com/office/drawing/2014/main" id="{3296A5E7-76CC-1CAD-0660-9DFAAA6BCAA4}"/>
                </a:ext>
              </a:extLst>
            </p:cNvPr>
            <p:cNvSpPr>
              <a:spLocks/>
            </p:cNvSpPr>
            <p:nvPr/>
          </p:nvSpPr>
          <p:spPr bwMode="auto">
            <a:xfrm>
              <a:off x="6627813" y="196102"/>
              <a:ext cx="409575" cy="3646488"/>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a:extLst>
                <a:ext uri="{FF2B5EF4-FFF2-40B4-BE49-F238E27FC236}">
                  <a16:creationId xmlns:a16="http://schemas.microsoft.com/office/drawing/2014/main" id="{0B1031E4-DBD8-00B6-7548-D58948599450}"/>
                </a:ext>
              </a:extLst>
            </p:cNvPr>
            <p:cNvSpPr>
              <a:spLocks/>
            </p:cNvSpPr>
            <p:nvPr/>
          </p:nvSpPr>
          <p:spPr bwMode="auto">
            <a:xfrm>
              <a:off x="7061201" y="3771900"/>
              <a:ext cx="350838" cy="1309688"/>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a:extLst>
                <a:ext uri="{FF2B5EF4-FFF2-40B4-BE49-F238E27FC236}">
                  <a16:creationId xmlns:a16="http://schemas.microsoft.com/office/drawing/2014/main" id="{9B97AA30-25F1-06F9-115F-1CAB51D38C92}"/>
                </a:ext>
              </a:extLst>
            </p:cNvPr>
            <p:cNvSpPr>
              <a:spLocks/>
            </p:cNvSpPr>
            <p:nvPr/>
          </p:nvSpPr>
          <p:spPr bwMode="auto">
            <a:xfrm>
              <a:off x="7439026" y="5053013"/>
              <a:ext cx="357188" cy="82073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a:extLst>
                <a:ext uri="{FF2B5EF4-FFF2-40B4-BE49-F238E27FC236}">
                  <a16:creationId xmlns:a16="http://schemas.microsoft.com/office/drawing/2014/main" id="{319FA0CA-82FD-0741-8E25-FB3C4203E3CC}"/>
                </a:ext>
              </a:extLst>
            </p:cNvPr>
            <p:cNvSpPr>
              <a:spLocks/>
            </p:cNvSpPr>
            <p:nvPr/>
          </p:nvSpPr>
          <p:spPr bwMode="auto">
            <a:xfrm>
              <a:off x="7037388" y="3811588"/>
              <a:ext cx="457200" cy="1852613"/>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a:extLst>
                <a:ext uri="{FF2B5EF4-FFF2-40B4-BE49-F238E27FC236}">
                  <a16:creationId xmlns:a16="http://schemas.microsoft.com/office/drawing/2014/main" id="{0F54A080-031B-82F6-11D1-DD84A3ACD0AB}"/>
                </a:ext>
              </a:extLst>
            </p:cNvPr>
            <p:cNvSpPr>
              <a:spLocks/>
            </p:cNvSpPr>
            <p:nvPr/>
          </p:nvSpPr>
          <p:spPr bwMode="auto">
            <a:xfrm>
              <a:off x="6992938" y="1263650"/>
              <a:ext cx="144463" cy="2508250"/>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a:extLst>
                <a:ext uri="{FF2B5EF4-FFF2-40B4-BE49-F238E27FC236}">
                  <a16:creationId xmlns:a16="http://schemas.microsoft.com/office/drawing/2014/main" id="{90C559E3-B54C-3C08-0ABD-937709F80A6C}"/>
                </a:ext>
              </a:extLst>
            </p:cNvPr>
            <p:cNvSpPr>
              <a:spLocks/>
            </p:cNvSpPr>
            <p:nvPr/>
          </p:nvSpPr>
          <p:spPr bwMode="auto">
            <a:xfrm>
              <a:off x="7526338" y="5640388"/>
              <a:ext cx="111125" cy="233363"/>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a:extLst>
                <a:ext uri="{FF2B5EF4-FFF2-40B4-BE49-F238E27FC236}">
                  <a16:creationId xmlns:a16="http://schemas.microsoft.com/office/drawing/2014/main" id="{37F30729-F651-AE9C-6A07-B66E8DE05F64}"/>
                </a:ext>
              </a:extLst>
            </p:cNvPr>
            <p:cNvSpPr>
              <a:spLocks/>
            </p:cNvSpPr>
            <p:nvPr/>
          </p:nvSpPr>
          <p:spPr bwMode="auto">
            <a:xfrm>
              <a:off x="7021513" y="3598863"/>
              <a:ext cx="68263" cy="423863"/>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a:extLst>
                <a:ext uri="{FF2B5EF4-FFF2-40B4-BE49-F238E27FC236}">
                  <a16:creationId xmlns:a16="http://schemas.microsoft.com/office/drawing/2014/main" id="{14F5697D-7B08-27D3-1CE2-093D31BA1539}"/>
                </a:ext>
              </a:extLst>
            </p:cNvPr>
            <p:cNvSpPr>
              <a:spLocks/>
            </p:cNvSpPr>
            <p:nvPr/>
          </p:nvSpPr>
          <p:spPr bwMode="auto">
            <a:xfrm>
              <a:off x="7412038" y="2801938"/>
              <a:ext cx="1168400" cy="225107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a:extLst>
                <a:ext uri="{FF2B5EF4-FFF2-40B4-BE49-F238E27FC236}">
                  <a16:creationId xmlns:a16="http://schemas.microsoft.com/office/drawing/2014/main" id="{415053DB-4280-1EE0-8720-DB64C832BE9D}"/>
                </a:ext>
              </a:extLst>
            </p:cNvPr>
            <p:cNvSpPr>
              <a:spLocks/>
            </p:cNvSpPr>
            <p:nvPr/>
          </p:nvSpPr>
          <p:spPr bwMode="auto">
            <a:xfrm>
              <a:off x="7494588" y="5664200"/>
              <a:ext cx="100013" cy="209550"/>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a:extLst>
                <a:ext uri="{FF2B5EF4-FFF2-40B4-BE49-F238E27FC236}">
                  <a16:creationId xmlns:a16="http://schemas.microsoft.com/office/drawing/2014/main" id="{B8726E4E-C774-13DF-DEB1-444CE44C57B8}"/>
                </a:ext>
              </a:extLst>
            </p:cNvPr>
            <p:cNvSpPr>
              <a:spLocks/>
            </p:cNvSpPr>
            <p:nvPr/>
          </p:nvSpPr>
          <p:spPr bwMode="auto">
            <a:xfrm>
              <a:off x="7412038" y="5081588"/>
              <a:ext cx="114300" cy="558800"/>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a:extLst>
                <a:ext uri="{FF2B5EF4-FFF2-40B4-BE49-F238E27FC236}">
                  <a16:creationId xmlns:a16="http://schemas.microsoft.com/office/drawing/2014/main" id="{47D268FE-E011-1D86-77E0-D33F7005816A}"/>
                </a:ext>
              </a:extLst>
            </p:cNvPr>
            <p:cNvSpPr>
              <a:spLocks/>
            </p:cNvSpPr>
            <p:nvPr/>
          </p:nvSpPr>
          <p:spPr bwMode="auto">
            <a:xfrm>
              <a:off x="7412038" y="4978400"/>
              <a:ext cx="31750" cy="188913"/>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a:extLst>
                <a:ext uri="{FF2B5EF4-FFF2-40B4-BE49-F238E27FC236}">
                  <a16:creationId xmlns:a16="http://schemas.microsoft.com/office/drawing/2014/main" id="{2C97A7E9-50EB-FC6C-A4D6-AB4D8FF6011F}"/>
                </a:ext>
              </a:extLst>
            </p:cNvPr>
            <p:cNvSpPr>
              <a:spLocks/>
            </p:cNvSpPr>
            <p:nvPr/>
          </p:nvSpPr>
          <p:spPr bwMode="auto">
            <a:xfrm>
              <a:off x="7439026" y="5434013"/>
              <a:ext cx="174625" cy="439738"/>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a:extLst>
              <a:ext uri="{FF2B5EF4-FFF2-40B4-BE49-F238E27FC236}">
                <a16:creationId xmlns:a16="http://schemas.microsoft.com/office/drawing/2014/main" id="{ED259F04-B020-7898-5665-D8483D3A9D9F}"/>
              </a:ext>
            </a:extLst>
          </p:cNvPr>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a:extLst>
              <a:ext uri="{FF2B5EF4-FFF2-40B4-BE49-F238E27FC236}">
                <a16:creationId xmlns:a16="http://schemas.microsoft.com/office/drawing/2014/main" id="{B4939403-3AB5-2FA3-6EFB-CF0F1A1E295D}"/>
              </a:ext>
            </a:extLst>
          </p:cNvPr>
          <p:cNvSpPr>
            <a:spLocks noGrp="1" noChangeArrowheads="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0" name="Text Placeholder 2">
            <a:extLst>
              <a:ext uri="{FF2B5EF4-FFF2-40B4-BE49-F238E27FC236}">
                <a16:creationId xmlns:a16="http://schemas.microsoft.com/office/drawing/2014/main" id="{8431262D-AA00-F41D-B55A-5951146E2036}"/>
              </a:ext>
            </a:extLst>
          </p:cNvPr>
          <p:cNvSpPr>
            <a:spLocks noGrp="1" noChangeArrowheads="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8CB003F-B72B-6E15-7F23-D9CEFBA5F84F}"/>
              </a:ext>
            </a:extLst>
          </p:cNvPr>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5" name="Footer Placeholder 4">
            <a:extLst>
              <a:ext uri="{FF2B5EF4-FFF2-40B4-BE49-F238E27FC236}">
                <a16:creationId xmlns:a16="http://schemas.microsoft.com/office/drawing/2014/main" id="{D8F0C02A-DCC0-BDCB-5CFF-F802AC641AA0}"/>
              </a:ext>
            </a:extLst>
          </p:cNvPr>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45F1BFC6-D4DB-8F03-D7CE-065D2267BAEE}"/>
              </a:ext>
            </a:extLst>
          </p:cNvPr>
          <p:cNvSpPr>
            <a:spLocks noGrp="1"/>
          </p:cNvSpPr>
          <p:nvPr>
            <p:ph type="sldNum" sz="quarter" idx="4"/>
          </p:nvPr>
        </p:nvSpPr>
        <p:spPr>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rgbClr val="FEFFFF"/>
                </a:solidFill>
              </a:defRPr>
            </a:lvl1pPr>
          </a:lstStyle>
          <a:p>
            <a:fld id="{12F6D050-C694-4DDD-9933-BD298267475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3" r:id="rId12"/>
    <p:sldLayoutId id="2147484144" r:id="rId13"/>
    <p:sldLayoutId id="2147484145" r:id="rId14"/>
    <p:sldLayoutId id="2147484146" r:id="rId15"/>
    <p:sldLayoutId id="2147484147" r:id="rId16"/>
  </p:sldLayoutIdLst>
  <p:hf sldNum="0" hdr="0" dt="0"/>
  <p:txStyles>
    <p:titleStyle>
      <a:lvl1pPr algn="l" defTabSz="457200" rtl="0" eaLnBrk="0" fontAlgn="base" hangingPunct="0">
        <a:spcBef>
          <a:spcPct val="0"/>
        </a:spcBef>
        <a:spcAft>
          <a:spcPct val="0"/>
        </a:spcAft>
        <a:defRPr sz="3600" kern="1200">
          <a:solidFill>
            <a:srgbClr val="1581AA"/>
          </a:solidFill>
          <a:latin typeface="+mj-lt"/>
          <a:ea typeface="+mj-ea"/>
          <a:cs typeface="+mj-cs"/>
        </a:defRPr>
      </a:lvl1pPr>
      <a:lvl2pPr algn="l" defTabSz="457200" rtl="0" eaLnBrk="0" fontAlgn="base" hangingPunct="0">
        <a:spcBef>
          <a:spcPct val="0"/>
        </a:spcBef>
        <a:spcAft>
          <a:spcPct val="0"/>
        </a:spcAft>
        <a:defRPr sz="3600">
          <a:solidFill>
            <a:srgbClr val="1581AA"/>
          </a:solidFill>
          <a:latin typeface="Century Gothic" panose="020B0502020202020204" pitchFamily="34" charset="0"/>
        </a:defRPr>
      </a:lvl2pPr>
      <a:lvl3pPr algn="l" defTabSz="457200" rtl="0" eaLnBrk="0" fontAlgn="base" hangingPunct="0">
        <a:spcBef>
          <a:spcPct val="0"/>
        </a:spcBef>
        <a:spcAft>
          <a:spcPct val="0"/>
        </a:spcAft>
        <a:defRPr sz="3600">
          <a:solidFill>
            <a:srgbClr val="1581AA"/>
          </a:solidFill>
          <a:latin typeface="Century Gothic" panose="020B0502020202020204" pitchFamily="34" charset="0"/>
        </a:defRPr>
      </a:lvl3pPr>
      <a:lvl4pPr algn="l" defTabSz="457200" rtl="0" eaLnBrk="0" fontAlgn="base" hangingPunct="0">
        <a:spcBef>
          <a:spcPct val="0"/>
        </a:spcBef>
        <a:spcAft>
          <a:spcPct val="0"/>
        </a:spcAft>
        <a:defRPr sz="3600">
          <a:solidFill>
            <a:srgbClr val="1581AA"/>
          </a:solidFill>
          <a:latin typeface="Century Gothic" panose="020B0502020202020204" pitchFamily="34" charset="0"/>
        </a:defRPr>
      </a:lvl4pPr>
      <a:lvl5pPr algn="l" defTabSz="457200" rtl="0" eaLnBrk="0" fontAlgn="base" hangingPunct="0">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0706719A-8A04-D24C-8DA0-460C0250398B}"/>
              </a:ext>
            </a:extLst>
          </p:cNvPr>
          <p:cNvSpPr>
            <a:spLocks noGrp="1" noChangeArrowheads="1"/>
          </p:cNvSpPr>
          <p:nvPr>
            <p:ph type="subTitle" idx="1"/>
          </p:nvPr>
        </p:nvSpPr>
        <p:spPr>
          <a:xfrm>
            <a:off x="876300" y="2779713"/>
            <a:ext cx="7772400" cy="731837"/>
          </a:xfrm>
        </p:spPr>
        <p:txBody>
          <a:bodyPr/>
          <a:lstStyle/>
          <a:p>
            <a:pPr algn="ctr" eaLnBrk="1" hangingPunct="1"/>
            <a:r>
              <a:rPr lang="en-US" altLang="en-US" sz="2800" b="1" dirty="0">
                <a:solidFill>
                  <a:srgbClr val="420408"/>
                </a:solidFill>
                <a:latin typeface="Calibri" panose="020F0502020204030204" pitchFamily="34" charset="0"/>
                <a:cs typeface="Calibri" panose="020F0502020204030204" pitchFamily="34" charset="0"/>
              </a:rPr>
              <a:t>SEMANTIC SEGMENTATION FOR AUTONOMOUS DRIVING</a:t>
            </a:r>
          </a:p>
          <a:p>
            <a:pPr algn="ctr" eaLnBrk="1" hangingPunct="1"/>
            <a:r>
              <a:rPr lang="en-US" altLang="en-US" sz="2800" b="1" dirty="0">
                <a:solidFill>
                  <a:srgbClr val="420408"/>
                </a:solidFill>
                <a:latin typeface="Calibri" panose="020F0502020204030204" pitchFamily="34" charset="0"/>
                <a:cs typeface="Calibri" panose="020F0502020204030204" pitchFamily="34" charset="0"/>
              </a:rPr>
              <a:t> </a:t>
            </a:r>
          </a:p>
        </p:txBody>
      </p:sp>
      <p:sp>
        <p:nvSpPr>
          <p:cNvPr id="2" name="TextBox 1"/>
          <p:cNvSpPr txBox="1"/>
          <p:nvPr/>
        </p:nvSpPr>
        <p:spPr>
          <a:xfrm>
            <a:off x="5943600" y="5486400"/>
            <a:ext cx="184731" cy="369332"/>
          </a:xfrm>
          <a:prstGeom prst="rect">
            <a:avLst/>
          </a:prstGeom>
          <a:noFill/>
        </p:spPr>
        <p:txBody>
          <a:bodyPr wrap="none" rtlCol="0">
            <a:spAutoFit/>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p:cNvSpPr/>
          <p:nvPr/>
        </p:nvSpPr>
        <p:spPr>
          <a:xfrm>
            <a:off x="5764897" y="5449078"/>
            <a:ext cx="2883803" cy="369332"/>
          </a:xfrm>
          <a:prstGeom prst="rect">
            <a:avLst/>
          </a:prstGeom>
        </p:spPr>
        <p:txBody>
          <a:bodyPr wrap="none">
            <a:spAutoFit/>
          </a:bodyPr>
          <a:lstStyle/>
          <a:p>
            <a:r>
              <a:rPr lang="en-IN" b="1" dirty="0" smtClean="0">
                <a:latin typeface="Calibri" panose="020F0502020204030204" pitchFamily="34" charset="0"/>
                <a:ea typeface="Calibri" panose="020F0502020204030204" pitchFamily="34" charset="0"/>
                <a:cs typeface="Calibri" panose="020F0502020204030204" pitchFamily="34" charset="0"/>
              </a:rPr>
              <a:t>NAME: VISHAL </a:t>
            </a:r>
            <a:r>
              <a:rPr lang="en-IN" b="1" dirty="0">
                <a:latin typeface="Calibri" panose="020F0502020204030204" pitchFamily="34" charset="0"/>
                <a:ea typeface="Calibri" panose="020F0502020204030204" pitchFamily="34" charset="0"/>
                <a:cs typeface="Calibri" panose="020F0502020204030204" pitchFamily="34" charset="0"/>
              </a:rPr>
              <a:t>M </a:t>
            </a:r>
            <a:r>
              <a:rPr lang="en-IN" b="1" dirty="0" smtClean="0">
                <a:latin typeface="Calibri" panose="020F0502020204030204" pitchFamily="34" charset="0"/>
                <a:ea typeface="Calibri" panose="020F0502020204030204" pitchFamily="34" charset="0"/>
                <a:cs typeface="Calibri" panose="020F0502020204030204" pitchFamily="34" charset="0"/>
              </a:rPr>
              <a:t>DAVASAM</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B233-4CC7-30FC-B720-24005EAC679E}"/>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Results</a:t>
            </a:r>
          </a:p>
        </p:txBody>
      </p:sp>
      <p:sp>
        <p:nvSpPr>
          <p:cNvPr id="3" name="Content Placeholder 2">
            <a:extLst>
              <a:ext uri="{FF2B5EF4-FFF2-40B4-BE49-F238E27FC236}">
                <a16:creationId xmlns:a16="http://schemas.microsoft.com/office/drawing/2014/main" id="{194B2073-D4B3-2B59-D9CF-D4484D865E47}"/>
              </a:ext>
            </a:extLst>
          </p:cNvPr>
          <p:cNvSpPr>
            <a:spLocks noGrp="1"/>
          </p:cNvSpPr>
          <p:nvPr>
            <p:ph idx="1"/>
          </p:nvPr>
        </p:nvSpPr>
        <p:spPr>
          <a:xfrm>
            <a:off x="1447800" y="1676400"/>
            <a:ext cx="6591985" cy="3777622"/>
          </a:xfrm>
        </p:spPr>
        <p:txBody>
          <a:bodyPr/>
          <a:lstStyle/>
          <a:p>
            <a:pPr marL="0" indent="0">
              <a:buNone/>
            </a:pPr>
            <a:endParaRPr lang="en-IN"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 </a:t>
            </a:r>
          </a:p>
          <a:p>
            <a:endParaRPr lang="en-IN" dirty="0">
              <a:solidFill>
                <a:srgbClr val="000000"/>
              </a:solidFill>
              <a:latin typeface="Times New Roman" panose="02020603050405020304" pitchFamily="18" charset="0"/>
              <a:ea typeface="Times New Roman" panose="02020603050405020304" pitchFamily="18" charset="0"/>
            </a:endParaRPr>
          </a:p>
          <a:p>
            <a:pPr marL="0" indent="0">
              <a:buNone/>
            </a:pPr>
            <a:r>
              <a:rPr lang="en-IN" dirty="0">
                <a:solidFill>
                  <a:srgbClr val="000000"/>
                </a:solidFill>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dirty="0"/>
          </a:p>
        </p:txBody>
      </p:sp>
      <p:pic>
        <p:nvPicPr>
          <p:cNvPr id="8" name="Picture 7">
            <a:extLst>
              <a:ext uri="{FF2B5EF4-FFF2-40B4-BE49-F238E27FC236}">
                <a16:creationId xmlns:a16="http://schemas.microsoft.com/office/drawing/2014/main" id="{98170237-DF86-95AF-02C0-F0A0EBF0BF67}"/>
              </a:ext>
            </a:extLst>
          </p:cNvPr>
          <p:cNvPicPr/>
          <p:nvPr/>
        </p:nvPicPr>
        <p:blipFill>
          <a:blip r:embed="rId2"/>
          <a:stretch>
            <a:fillRect/>
          </a:stretch>
        </p:blipFill>
        <p:spPr>
          <a:xfrm>
            <a:off x="1447800" y="1202271"/>
            <a:ext cx="5943600" cy="2286000"/>
          </a:xfrm>
          <a:prstGeom prst="rect">
            <a:avLst/>
          </a:prstGeom>
        </p:spPr>
      </p:pic>
      <p:sp>
        <p:nvSpPr>
          <p:cNvPr id="9" name="TextBox 8"/>
          <p:cNvSpPr txBox="1"/>
          <p:nvPr/>
        </p:nvSpPr>
        <p:spPr>
          <a:xfrm>
            <a:off x="2209800" y="3488271"/>
            <a:ext cx="5404167"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       Train Loss                                 Test Loss</a:t>
            </a:r>
          </a:p>
        </p:txBody>
      </p:sp>
      <p:sp>
        <p:nvSpPr>
          <p:cNvPr id="12" name="TextBox 11">
            <a:extLst>
              <a:ext uri="{FF2B5EF4-FFF2-40B4-BE49-F238E27FC236}">
                <a16:creationId xmlns:a16="http://schemas.microsoft.com/office/drawing/2014/main" id="{4D3E0855-0CD7-03AB-478C-BA9EDC20C682}"/>
              </a:ext>
            </a:extLst>
          </p:cNvPr>
          <p:cNvSpPr txBox="1"/>
          <p:nvPr/>
        </p:nvSpPr>
        <p:spPr>
          <a:xfrm>
            <a:off x="1624496" y="5501948"/>
            <a:ext cx="6005513" cy="646331"/>
          </a:xfrm>
          <a:prstGeom prst="rect">
            <a:avLst/>
          </a:prstGeom>
          <a:noFill/>
        </p:spPr>
        <p:txBody>
          <a:bodyPr wrap="square">
            <a:spAutoFit/>
          </a:bodyPr>
          <a:lstStyle/>
          <a:p>
            <a:pPr marL="0" indent="0">
              <a:buNone/>
            </a:pPr>
            <a:r>
              <a:rPr lang="en-IN" sz="1800" dirty="0">
                <a:solidFill>
                  <a:srgbClr val="000000"/>
                </a:solidFill>
                <a:effectLst/>
                <a:latin typeface="+mj-lt"/>
                <a:ea typeface="Calibri" panose="020F0502020204030204" pitchFamily="34" charset="0"/>
                <a:cs typeface="Calibri" panose="020F0502020204030204" pitchFamily="34" charset="0"/>
              </a:rPr>
              <a:t>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Training and                                      Training  and</a:t>
            </a:r>
            <a:endParaRPr lang="en-IN"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Validation Accuracy                                Validation loss</a:t>
            </a:r>
          </a:p>
        </p:txBody>
      </p:sp>
      <p:pic>
        <p:nvPicPr>
          <p:cNvPr id="16" name="Picture 15">
            <a:extLst>
              <a:ext uri="{FF2B5EF4-FFF2-40B4-BE49-F238E27FC236}">
                <a16:creationId xmlns:a16="http://schemas.microsoft.com/office/drawing/2014/main" id="{54DDEAA6-DD45-F047-5A65-DC906A7CE186}"/>
              </a:ext>
            </a:extLst>
          </p:cNvPr>
          <p:cNvPicPr>
            <a:picLocks noChangeAspect="1"/>
          </p:cNvPicPr>
          <p:nvPr/>
        </p:nvPicPr>
        <p:blipFill>
          <a:blip r:embed="rId3"/>
          <a:stretch>
            <a:fillRect/>
          </a:stretch>
        </p:blipFill>
        <p:spPr>
          <a:xfrm>
            <a:off x="1434610" y="3784137"/>
            <a:ext cx="3178535" cy="1766753"/>
          </a:xfrm>
          <a:prstGeom prst="rect">
            <a:avLst/>
          </a:prstGeom>
        </p:spPr>
      </p:pic>
      <p:pic>
        <p:nvPicPr>
          <p:cNvPr id="18" name="Picture 17">
            <a:extLst>
              <a:ext uri="{FF2B5EF4-FFF2-40B4-BE49-F238E27FC236}">
                <a16:creationId xmlns:a16="http://schemas.microsoft.com/office/drawing/2014/main" id="{5BBDCE50-B628-695E-E45F-99EA3A65BC16}"/>
              </a:ext>
            </a:extLst>
          </p:cNvPr>
          <p:cNvPicPr>
            <a:picLocks noChangeAspect="1"/>
          </p:cNvPicPr>
          <p:nvPr/>
        </p:nvPicPr>
        <p:blipFill>
          <a:blip r:embed="rId4"/>
          <a:stretch>
            <a:fillRect/>
          </a:stretch>
        </p:blipFill>
        <p:spPr>
          <a:xfrm>
            <a:off x="4572000" y="3784137"/>
            <a:ext cx="2819400" cy="1766753"/>
          </a:xfrm>
          <a:prstGeom prst="rect">
            <a:avLst/>
          </a:prstGeom>
        </p:spPr>
      </p:pic>
    </p:spTree>
    <p:extLst>
      <p:ext uri="{BB962C8B-B14F-4D97-AF65-F5344CB8AC3E}">
        <p14:creationId xmlns:p14="http://schemas.microsoft.com/office/powerpoint/2010/main" val="3705178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7CCA-CD03-2554-0085-009AC74E2802}"/>
              </a:ext>
            </a:extLst>
          </p:cNvPr>
          <p:cNvSpPr>
            <a:spLocks noGrp="1"/>
          </p:cNvSpPr>
          <p:nvPr>
            <p:ph type="title"/>
          </p:nvPr>
        </p:nvSpPr>
        <p:spPr>
          <a:xfrm>
            <a:off x="1524000" y="520231"/>
            <a:ext cx="6589199" cy="1280890"/>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Discussion of Results</a:t>
            </a:r>
            <a:endParaRPr lang="en-IN" dirty="0"/>
          </a:p>
        </p:txBody>
      </p:sp>
      <p:sp>
        <p:nvSpPr>
          <p:cNvPr id="8" name="Content Placeholder 7">
            <a:extLst>
              <a:ext uri="{FF2B5EF4-FFF2-40B4-BE49-F238E27FC236}">
                <a16:creationId xmlns:a16="http://schemas.microsoft.com/office/drawing/2014/main" id="{151CB7C4-E608-21E3-F98B-D5288CF7A369}"/>
              </a:ext>
            </a:extLst>
          </p:cNvPr>
          <p:cNvSpPr>
            <a:spLocks noGrp="1"/>
          </p:cNvSpPr>
          <p:nvPr>
            <p:ph idx="1"/>
          </p:nvPr>
        </p:nvSpPr>
        <p:spPr>
          <a:xfrm>
            <a:off x="3962400" y="3429000"/>
            <a:ext cx="2743200" cy="609600"/>
          </a:xfrm>
        </p:spPr>
        <p:txBody>
          <a:bodyPr/>
          <a:lstStyle/>
          <a:p>
            <a:pPr marL="0" indent="0">
              <a:buNone/>
            </a:pPr>
            <a:endParaRPr lang="en-IN" dirty="0"/>
          </a:p>
          <a:p>
            <a:pPr marL="0" indent="0">
              <a:buNone/>
            </a:pP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p>
        </p:txBody>
      </p:sp>
      <p:pic>
        <p:nvPicPr>
          <p:cNvPr id="10" name="Picture 9">
            <a:extLst>
              <a:ext uri="{FF2B5EF4-FFF2-40B4-BE49-F238E27FC236}">
                <a16:creationId xmlns:a16="http://schemas.microsoft.com/office/drawing/2014/main" id="{AEFADB5A-B81F-691E-3663-2ED63B11A236}"/>
              </a:ext>
            </a:extLst>
          </p:cNvPr>
          <p:cNvPicPr>
            <a:picLocks noChangeAspect="1"/>
          </p:cNvPicPr>
          <p:nvPr/>
        </p:nvPicPr>
        <p:blipFill>
          <a:blip r:embed="rId2"/>
          <a:stretch>
            <a:fillRect/>
          </a:stretch>
        </p:blipFill>
        <p:spPr>
          <a:xfrm>
            <a:off x="1970624" y="1801121"/>
            <a:ext cx="5695950" cy="2486025"/>
          </a:xfrm>
          <a:prstGeom prst="rect">
            <a:avLst/>
          </a:prstGeom>
        </p:spPr>
      </p:pic>
      <p:sp>
        <p:nvSpPr>
          <p:cNvPr id="12" name="TextBox 11">
            <a:extLst>
              <a:ext uri="{FF2B5EF4-FFF2-40B4-BE49-F238E27FC236}">
                <a16:creationId xmlns:a16="http://schemas.microsoft.com/office/drawing/2014/main" id="{612FF225-DC99-54C9-5722-59E318E1D83B}"/>
              </a:ext>
            </a:extLst>
          </p:cNvPr>
          <p:cNvSpPr txBox="1"/>
          <p:nvPr/>
        </p:nvSpPr>
        <p:spPr>
          <a:xfrm>
            <a:off x="2895600" y="4419600"/>
            <a:ext cx="4572000" cy="369332"/>
          </a:xfrm>
          <a:prstGeom prst="rect">
            <a:avLst/>
          </a:prstGeom>
          <a:noFill/>
        </p:spPr>
        <p:txBody>
          <a:bodyPr wrap="square">
            <a:spAutoFit/>
          </a:bodyPr>
          <a:lstStyle/>
          <a:p>
            <a:r>
              <a:rPr lang="en-IN" dirty="0"/>
              <a:t>       </a:t>
            </a:r>
            <a:r>
              <a:rPr lang="en-IN" dirty="0">
                <a:latin typeface="Calibri" panose="020F0502020204030204" pitchFamily="34" charset="0"/>
                <a:ea typeface="Calibri" panose="020F0502020204030204" pitchFamily="34" charset="0"/>
                <a:cs typeface="Calibri" panose="020F0502020204030204" pitchFamily="34" charset="0"/>
              </a:rPr>
              <a:t>Overall result of project</a:t>
            </a:r>
          </a:p>
        </p:txBody>
      </p:sp>
    </p:spTree>
    <p:extLst>
      <p:ext uri="{BB962C8B-B14F-4D97-AF65-F5344CB8AC3E}">
        <p14:creationId xmlns:p14="http://schemas.microsoft.com/office/powerpoint/2010/main" val="1652546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078A-5365-417A-2EF7-3EF82F960BA2}"/>
              </a:ext>
            </a:extLst>
          </p:cNvPr>
          <p:cNvSpPr>
            <a:spLocks noGrp="1"/>
          </p:cNvSpPr>
          <p:nvPr>
            <p:ph type="title"/>
          </p:nvPr>
        </p:nvSpPr>
        <p:spPr>
          <a:xfrm>
            <a:off x="1676400" y="609600"/>
            <a:ext cx="6589199" cy="1280890"/>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300E9715-E355-AE67-5DB3-D5DDA6C54CAD}"/>
              </a:ext>
            </a:extLst>
          </p:cNvPr>
          <p:cNvSpPr>
            <a:spLocks noGrp="1"/>
          </p:cNvSpPr>
          <p:nvPr>
            <p:ph idx="1"/>
          </p:nvPr>
        </p:nvSpPr>
        <p:spPr>
          <a:xfrm>
            <a:off x="1313400" y="1890490"/>
            <a:ext cx="7411500" cy="4038600"/>
          </a:xfrm>
        </p:spPr>
        <p:txBody>
          <a:bodyPr/>
          <a:lstStyle/>
          <a:p>
            <a:pPr algn="just"/>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conclusion, our project focused on developing a U-net model for semantic segmentation in autonomous driving, </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and we performed a comparative study was conducted on U-Net, Segnet, and FCN models using the Carla dataset. The U-net model was found to be the most efficient, achieving an accuracy of 98%. The model was evaluated on various metrics, and it was able to generalize well to new data.</a:t>
            </a:r>
          </a:p>
          <a:p>
            <a:pPr algn="just"/>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study concluded that accurate and reliable semantic segmentation models are crucial for the advancement of autonomous driving and driver assistance systems. With further research and development, more advanced and efficient systems can be expected to improve road safety and make driving a more comfortable and enjoyable experience for everyone.</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157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7BD05A15-32F9-986B-3E94-EE0C02DB82B8}"/>
              </a:ext>
            </a:extLst>
          </p:cNvPr>
          <p:cNvSpPr>
            <a:spLocks noGrp="1" noChangeArrowheads="1"/>
          </p:cNvSpPr>
          <p:nvPr>
            <p:ph type="title"/>
          </p:nvPr>
        </p:nvSpPr>
        <p:spPr>
          <a:xfrm>
            <a:off x="3124200" y="2971800"/>
            <a:ext cx="6589713" cy="747713"/>
          </a:xfrm>
        </p:spPr>
        <p:txBody>
          <a:bodyPr/>
          <a:lstStyle/>
          <a:p>
            <a:r>
              <a:rPr lang="en-IN" altLang="en-US" sz="4400" b="1" dirty="0">
                <a:latin typeface="Calibri" panose="020F0502020204030204" pitchFamily="34" charset="0"/>
                <a:cs typeface="Calibri" panose="020F0502020204030204" pitchFamily="34" charset="0"/>
              </a:rPr>
              <a:t>THANK YOU!</a:t>
            </a:r>
            <a:r>
              <a:rPr lang="en-US" altLang="en-US" sz="4400" dirty="0">
                <a:solidFill>
                  <a:schemeClr val="tx1"/>
                </a:solidFill>
              </a:rPr>
              <a:t/>
            </a:r>
            <a:br>
              <a:rPr lang="en-US" altLang="en-US" sz="4400" dirty="0">
                <a:solidFill>
                  <a:schemeClr val="tx1"/>
                </a:solidFill>
              </a:rPr>
            </a:br>
            <a:r>
              <a:rPr lang="en-US" altLang="en-US" sz="4400" dirty="0"/>
              <a:t/>
            </a:r>
            <a:br>
              <a:rPr lang="en-US" altLang="en-US" sz="4400" dirty="0"/>
            </a:br>
            <a:endParaRPr lang="en-IN" altLang="en-US" sz="4400"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367BD497-C190-CB2B-5655-D7189FC5A809}"/>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Overview</a:t>
            </a:r>
          </a:p>
        </p:txBody>
      </p:sp>
      <p:sp>
        <p:nvSpPr>
          <p:cNvPr id="22531" name="Content Placeholder 2">
            <a:extLst>
              <a:ext uri="{FF2B5EF4-FFF2-40B4-BE49-F238E27FC236}">
                <a16:creationId xmlns:a16="http://schemas.microsoft.com/office/drawing/2014/main" id="{95C172E2-04D4-9D8F-B48E-104FEDB246AC}"/>
              </a:ext>
            </a:extLst>
          </p:cNvPr>
          <p:cNvSpPr>
            <a:spLocks noGrp="1" noChangeArrowheads="1"/>
          </p:cNvSpPr>
          <p:nvPr>
            <p:ph idx="1"/>
          </p:nvPr>
        </p:nvSpPr>
        <p:spPr>
          <a:xfrm>
            <a:off x="1676400" y="1824038"/>
            <a:ext cx="6591300" cy="3778250"/>
          </a:xfrm>
        </p:spPr>
        <p:txBody>
          <a:bodyPr/>
          <a:lstStyle/>
          <a:p>
            <a:pPr eaLnBrk="1" hangingPunct="1"/>
            <a:r>
              <a:rPr lang="en-IN" altLang="en-US" dirty="0">
                <a:solidFill>
                  <a:schemeClr val="tx1"/>
                </a:solidFill>
                <a:latin typeface="Calibri" panose="020F0502020204030204" pitchFamily="34" charset="0"/>
                <a:cs typeface="Calibri" panose="020F0502020204030204" pitchFamily="34" charset="0"/>
              </a:rPr>
              <a:t>Abstract</a:t>
            </a:r>
          </a:p>
          <a:p>
            <a:pPr eaLnBrk="1" hangingPunct="1"/>
            <a:r>
              <a:rPr lang="en-IN" altLang="en-US" dirty="0">
                <a:solidFill>
                  <a:schemeClr val="tx1"/>
                </a:solidFill>
                <a:latin typeface="Calibri" panose="020F0502020204030204" pitchFamily="34" charset="0"/>
                <a:cs typeface="Calibri" panose="020F0502020204030204" pitchFamily="34" charset="0"/>
              </a:rPr>
              <a:t>Problem Statement</a:t>
            </a:r>
          </a:p>
          <a:p>
            <a:pPr eaLnBrk="1" hangingPunct="1"/>
            <a:r>
              <a:rPr lang="en-IN" altLang="en-US" dirty="0">
                <a:solidFill>
                  <a:schemeClr val="tx1"/>
                </a:solidFill>
                <a:latin typeface="Calibri" panose="020F0502020204030204" pitchFamily="34" charset="0"/>
                <a:cs typeface="Calibri" panose="020F0502020204030204" pitchFamily="34" charset="0"/>
              </a:rPr>
              <a:t>Introduction</a:t>
            </a:r>
          </a:p>
          <a:p>
            <a:pPr eaLnBrk="1" hangingPunct="1"/>
            <a:r>
              <a:rPr lang="en-IN" altLang="en-US" dirty="0">
                <a:solidFill>
                  <a:schemeClr val="tx1"/>
                </a:solidFill>
                <a:latin typeface="Calibri" panose="020F0502020204030204" pitchFamily="34" charset="0"/>
                <a:cs typeface="Calibri" panose="020F0502020204030204" pitchFamily="34" charset="0"/>
              </a:rPr>
              <a:t>Social/Environmental Impact</a:t>
            </a:r>
          </a:p>
          <a:p>
            <a:pPr eaLnBrk="1" hangingPunct="1"/>
            <a:r>
              <a:rPr lang="en-IN" altLang="en-US" dirty="0">
                <a:solidFill>
                  <a:schemeClr val="tx1"/>
                </a:solidFill>
                <a:latin typeface="Calibri" panose="020F0502020204030204" pitchFamily="34" charset="0"/>
                <a:cs typeface="Calibri" panose="020F0502020204030204" pitchFamily="34" charset="0"/>
              </a:rPr>
              <a:t>State of the Art work</a:t>
            </a:r>
          </a:p>
          <a:p>
            <a:pPr eaLnBrk="1" hangingPunct="1"/>
            <a:r>
              <a:rPr lang="en-IN" altLang="en-US" dirty="0">
                <a:solidFill>
                  <a:schemeClr val="tx1"/>
                </a:solidFill>
                <a:latin typeface="Calibri" panose="020F0502020204030204" pitchFamily="34" charset="0"/>
                <a:cs typeface="Calibri" panose="020F0502020204030204" pitchFamily="34" charset="0"/>
              </a:rPr>
              <a:t>Design</a:t>
            </a:r>
          </a:p>
          <a:p>
            <a:pPr eaLnBrk="1" hangingPunct="1"/>
            <a:r>
              <a:rPr lang="en-IN" altLang="en-US" dirty="0">
                <a:solidFill>
                  <a:schemeClr val="tx1"/>
                </a:solidFill>
                <a:latin typeface="Calibri" panose="020F0502020204030204" pitchFamily="34" charset="0"/>
                <a:cs typeface="Calibri" panose="020F0502020204030204" pitchFamily="34" charset="0"/>
              </a:rPr>
              <a:t>Deliverables</a:t>
            </a:r>
          </a:p>
          <a:p>
            <a:pPr eaLnBrk="1" hangingPunct="1"/>
            <a:r>
              <a:rPr lang="en-IN" altLang="en-US" dirty="0">
                <a:solidFill>
                  <a:schemeClr val="tx1"/>
                </a:solidFill>
                <a:latin typeface="Calibri" panose="020F0502020204030204" pitchFamily="34" charset="0"/>
                <a:cs typeface="Calibri" panose="020F0502020204030204" pitchFamily="34" charset="0"/>
              </a:rPr>
              <a:t>References</a:t>
            </a:r>
          </a:p>
          <a:p>
            <a:pPr eaLnBrk="1" hangingPunct="1"/>
            <a:endParaRPr lang="en-IN" altLang="en-US" dirty="0">
              <a:latin typeface="Calibri" panose="020F0502020204030204" pitchFamily="34" charset="0"/>
              <a:cs typeface="Calibri" panose="020F0502020204030204" pitchFamily="34" charset="0"/>
            </a:endParaRPr>
          </a:p>
          <a:p>
            <a:pPr eaLnBrk="1" hangingPunct="1"/>
            <a:endParaRPr lang="en-IN"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13205CAF-0A0F-D7DF-F724-0CD8293E2D39}"/>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Abstract</a:t>
            </a:r>
          </a:p>
        </p:txBody>
      </p:sp>
      <p:sp>
        <p:nvSpPr>
          <p:cNvPr id="23555" name="Content Placeholder 2">
            <a:extLst>
              <a:ext uri="{FF2B5EF4-FFF2-40B4-BE49-F238E27FC236}">
                <a16:creationId xmlns:a16="http://schemas.microsoft.com/office/drawing/2014/main" id="{6E201CA9-0D1C-1956-4B3D-74C221AD8C51}"/>
              </a:ext>
            </a:extLst>
          </p:cNvPr>
          <p:cNvSpPr>
            <a:spLocks noGrp="1" noChangeArrowheads="1"/>
          </p:cNvSpPr>
          <p:nvPr>
            <p:ph idx="1"/>
          </p:nvPr>
        </p:nvSpPr>
        <p:spPr>
          <a:xfrm>
            <a:off x="1676400" y="1752600"/>
            <a:ext cx="6591300" cy="3778250"/>
          </a:xfrm>
        </p:spPr>
        <p:txBody>
          <a:bodyPr/>
          <a:lstStyle/>
          <a:p>
            <a:pPr algn="just" eaLnBrk="1" hangingPunct="1"/>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project aims to develop a real-time semantic segmentation model for autonomous driving using U-Net architecture</a:t>
            </a:r>
            <a:r>
              <a:rPr lang="en-GB" b="0" i="0" dirty="0">
                <a:solidFill>
                  <a:srgbClr val="D1D5DB"/>
                </a:solidFill>
                <a:effectLst/>
                <a:latin typeface="Söhne"/>
              </a:rPr>
              <a:t>. </a:t>
            </a:r>
          </a:p>
          <a:p>
            <a:pPr algn="just" eaLnBrk="1" hangingPunct="1"/>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dataset used consists of 5 sets of 1000 images and labelled semantic segmentations captured using the CARLA self-driving car simulator.</a:t>
            </a:r>
            <a:endParaRPr lang="en-GB"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eaLnBrk="1" hangingPunct="1"/>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U-Net architecture outperformed the other architectures in terms of accuracy and speed, allowing for the capture of both fine-grained and high-level features. After training, the U-net model was able to segment images and videos in real-time with 98% accuracy.</a:t>
            </a:r>
          </a:p>
          <a:p>
            <a:pPr algn="just" eaLnBrk="1" hangingPunct="1"/>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development of accurate and reliable semantic segmentation models is crucial for improving road safety and advancing autonomous driving systems.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4105-5D00-D5B5-65F2-CDCA4CD96529}"/>
              </a:ext>
            </a:extLst>
          </p:cNvPr>
          <p:cNvSpPr>
            <a:spLocks noGrp="1"/>
          </p:cNvSpPr>
          <p:nvPr>
            <p:ph type="title"/>
          </p:nvPr>
        </p:nvSpPr>
        <p:spPr>
          <a:xfrm>
            <a:off x="1676400" y="573088"/>
            <a:ext cx="6589713" cy="747712"/>
          </a:xfrm>
        </p:spPr>
        <p:txBody>
          <a:bodyPr rtlCol="0">
            <a:normAutofit fontScale="90000"/>
          </a:bodyPr>
          <a:lstStyle/>
          <a:p>
            <a:pPr eaLnBrk="1" fontAlgn="auto" hangingPunct="1">
              <a:spcAft>
                <a:spcPts val="0"/>
              </a:spcAft>
              <a:defRPr/>
            </a:pPr>
            <a:r>
              <a:rPr lang="en-IN" sz="4000" b="1" dirty="0">
                <a:solidFill>
                  <a:schemeClr val="accent2">
                    <a:lumMod val="75000"/>
                  </a:schemeClr>
                </a:solidFill>
                <a:latin typeface="Calibri" panose="020F0502020204030204" pitchFamily="34" charset="0"/>
                <a:cs typeface="Calibri" panose="020F0502020204030204" pitchFamily="34" charset="0"/>
              </a:rPr>
              <a:t>Problem Statement</a:t>
            </a:r>
            <a:r>
              <a:rPr lang="en-IN" b="1" dirty="0">
                <a:solidFill>
                  <a:schemeClr val="accent2">
                    <a:lumMod val="75000"/>
                  </a:schemeClr>
                </a:solidFill>
                <a:latin typeface="Calibri" panose="020F0502020204030204" pitchFamily="34" charset="0"/>
                <a:cs typeface="Calibri" panose="020F0502020204030204" pitchFamily="34" charset="0"/>
              </a:rPr>
              <a:t/>
            </a:r>
            <a:br>
              <a:rPr lang="en-IN" b="1" dirty="0">
                <a:solidFill>
                  <a:schemeClr val="accent2">
                    <a:lumMod val="75000"/>
                  </a:schemeClr>
                </a:solidFill>
                <a:latin typeface="Calibri" panose="020F0502020204030204" pitchFamily="34" charset="0"/>
                <a:cs typeface="Calibri" panose="020F0502020204030204" pitchFamily="34" charset="0"/>
              </a:rPr>
            </a:b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24579" name="Content Placeholder 2">
            <a:extLst>
              <a:ext uri="{FF2B5EF4-FFF2-40B4-BE49-F238E27FC236}">
                <a16:creationId xmlns:a16="http://schemas.microsoft.com/office/drawing/2014/main" id="{9F10C01F-B6A4-0094-69BB-3DBD6C8106B3}"/>
              </a:ext>
            </a:extLst>
          </p:cNvPr>
          <p:cNvSpPr>
            <a:spLocks noGrp="1" noChangeArrowheads="1"/>
          </p:cNvSpPr>
          <p:nvPr>
            <p:ph idx="1"/>
          </p:nvPr>
        </p:nvSpPr>
        <p:spPr>
          <a:xfrm>
            <a:off x="1199356" y="1409700"/>
            <a:ext cx="7543800" cy="4038600"/>
          </a:xfrm>
        </p:spPr>
        <p:txBody>
          <a:bodyPr/>
          <a:lstStyle/>
          <a:p>
            <a:pPr marL="0" indent="0" algn="just" eaLnBrk="1" hangingPunct="1">
              <a:buFont typeface="Wingdings 3" panose="05040102010807070707" pitchFamily="18" charset="2"/>
              <a:buNone/>
            </a:pPr>
            <a:endParaRPr lang="en-IN" altLang="en-US" dirty="0">
              <a:latin typeface="Calibri" panose="020F0502020204030204" pitchFamily="34" charset="0"/>
              <a:cs typeface="Calibri" panose="020F0502020204030204" pitchFamily="34" charset="0"/>
            </a:endParaRPr>
          </a:p>
          <a:p>
            <a:pPr lvl="1" algn="just" eaLnBrk="1" hangingPunct="1"/>
            <a:r>
              <a:rPr lang="en-US" altLang="en-US" sz="1800" b="1" dirty="0">
                <a:latin typeface="Calibri" panose="020F0502020204030204" pitchFamily="34" charset="0"/>
                <a:cs typeface="Calibri" panose="020F0502020204030204" pitchFamily="34" charset="0"/>
              </a:rPr>
              <a:t>Problem: </a:t>
            </a:r>
            <a:r>
              <a:rPr lang="en-GB"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Image segmentation is crucial in ADAS and autonomous vehicles, but existing models have limitations. U-Net is an efficient model for detailed segmentation in real-time. However, relying solely on semantic picture segmentation models can result in accidents due to occasional misclassifications. Autonomous vehicles use multiple sensors for obstacle detection. Video input causes temporal inconsistency, leading to segmentation variance. Current trends show that existing systems fail under extreme conditions, and even Level 2 ADAS with basic object detection and warning systems can malfunction. </a:t>
            </a:r>
          </a:p>
          <a:p>
            <a:pPr lvl="1" algn="just" eaLnBrk="1" hangingPunct="1"/>
            <a:r>
              <a:rPr lang="en-US" altLang="en-US" sz="1800" b="1" dirty="0">
                <a:latin typeface="Calibri" panose="020F0502020204030204" pitchFamily="34" charset="0"/>
                <a:cs typeface="Calibri" panose="020F0502020204030204" pitchFamily="34" charset="0"/>
              </a:rPr>
              <a:t>Solution: </a:t>
            </a:r>
            <a:r>
              <a:rPr lang="en-US" altLang="en-US" sz="1800" dirty="0">
                <a:solidFill>
                  <a:schemeClr val="tx1"/>
                </a:solidFill>
                <a:latin typeface="Calibri" panose="020F0502020204030204" pitchFamily="34" charset="0"/>
                <a:cs typeface="Calibri" panose="020F0502020204030204" pitchFamily="34" charset="0"/>
              </a:rPr>
              <a:t>Semantic Segmentation</a:t>
            </a:r>
            <a:endParaRPr lang="en-IN" altLang="en-US" sz="1800" dirty="0">
              <a:solidFill>
                <a:schemeClr val="tx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59BB54AA-51D5-8A2B-4E9E-144C43E13ADF}"/>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Introduction</a:t>
            </a:r>
          </a:p>
        </p:txBody>
      </p:sp>
      <p:sp>
        <p:nvSpPr>
          <p:cNvPr id="25603" name="Content Placeholder 2">
            <a:extLst>
              <a:ext uri="{FF2B5EF4-FFF2-40B4-BE49-F238E27FC236}">
                <a16:creationId xmlns:a16="http://schemas.microsoft.com/office/drawing/2014/main" id="{CDA65D4B-E850-B2F7-14A9-AE96DDB60E94}"/>
              </a:ext>
            </a:extLst>
          </p:cNvPr>
          <p:cNvSpPr>
            <a:spLocks noGrp="1" noChangeArrowheads="1"/>
          </p:cNvSpPr>
          <p:nvPr>
            <p:ph idx="1"/>
          </p:nvPr>
        </p:nvSpPr>
        <p:spPr>
          <a:xfrm>
            <a:off x="1676400" y="1752599"/>
            <a:ext cx="6705600" cy="4371975"/>
          </a:xfrm>
        </p:spPr>
        <p:txBody>
          <a:bodyPr/>
          <a:lstStyle/>
          <a:p>
            <a:pPr algn="just" eaLnBrk="1" hangingPunct="1">
              <a:defRPr/>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Semantic segmentation is the process of assigning each pixel of the input image into one of the predefined classes. </a:t>
            </a:r>
          </a:p>
          <a:p>
            <a:pPr algn="just" eaLnBrk="1" hangingPunct="1">
              <a:defRPr/>
            </a:pPr>
            <a:r>
              <a:rPr lang="en-IN"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Also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referred to as “pixel-wise classification”</a:t>
            </a:r>
          </a:p>
          <a:p>
            <a:pPr algn="just" eaLnBrk="1" hangingPunct="1">
              <a:defRPr/>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Semantic segmentation allows autonomous cars to obtain an accurate representation of the outside world. It is used to define the available navigation space and the presence of obstacles necessary to calculate navigation trajectories. </a:t>
            </a:r>
          </a:p>
          <a:p>
            <a:pPr algn="just" eaLnBrk="1" hangingPunct="1">
              <a:defRPr/>
            </a:pP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study compares three popular segmentation models, FCN, </a:t>
            </a:r>
            <a:r>
              <a:rPr lang="en-GB"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SegNet</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U-Net, and concludes that U-Net is the most effective due to its design features.</a:t>
            </a:r>
          </a:p>
          <a:p>
            <a:pPr algn="just" eaLnBrk="1" hangingPunct="1">
              <a:defRPr/>
            </a:pPr>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A</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lso highlights the challenges of semantic segmentation, such as the relation between pixels in successive frames, and proposes a solution through algorithm comparison and efficient dataset creation.</a:t>
            </a:r>
            <a:endParaRPr lang="en-IN" alt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just" eaLnBrk="1" hangingPunct="1">
              <a:buFont typeface="Wingdings 3" panose="05040102010807070707" pitchFamily="18" charset="2"/>
              <a:buNone/>
              <a:defRPr/>
            </a:pPr>
            <a:endParaRPr lang="en-IN" altLang="en-US" dirty="0">
              <a:latin typeface="Calibri" panose="020F0502020204030204" pitchFamily="34" charset="0"/>
              <a:cs typeface="Calibri" panose="020F0502020204030204" pitchFamily="34" charset="0"/>
            </a:endParaRPr>
          </a:p>
          <a:p>
            <a:pPr algn="just" eaLnBrk="1" hangingPunct="1">
              <a:defRPr/>
            </a:pPr>
            <a:endParaRPr lang="en-IN"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C23DC79-1EE1-69CC-7116-6F1A5A109B81}"/>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Design with Examples</a:t>
            </a:r>
          </a:p>
        </p:txBody>
      </p:sp>
      <p:pic>
        <p:nvPicPr>
          <p:cNvPr id="33798" name="Picture 2">
            <a:extLst>
              <a:ext uri="{FF2B5EF4-FFF2-40B4-BE49-F238E27FC236}">
                <a16:creationId xmlns:a16="http://schemas.microsoft.com/office/drawing/2014/main" id="{EA6FCCEB-8F3E-E785-9D4D-5C1616AC64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56745"/>
            <a:ext cx="4572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7B0B64F3-A676-E7D2-2ED7-D47D425DB91A}"/>
              </a:ext>
            </a:extLst>
          </p:cNvPr>
          <p:cNvSpPr txBox="1"/>
          <p:nvPr/>
        </p:nvSpPr>
        <p:spPr>
          <a:xfrm>
            <a:off x="0" y="5161648"/>
            <a:ext cx="4724400" cy="375552"/>
          </a:xfrm>
          <a:prstGeom prst="rect">
            <a:avLst/>
          </a:prstGeom>
          <a:noFill/>
        </p:spPr>
        <p:txBody>
          <a:bodyPr wrap="square">
            <a:spAutoFit/>
          </a:bodyPr>
          <a:lstStyle/>
          <a:p>
            <a:pPr marL="633095" marR="1905" indent="-6350" algn="ctr">
              <a:lnSpc>
                <a:spcPct val="107000"/>
              </a:lnSpc>
              <a:spcAft>
                <a:spcPts val="2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Fig </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3-</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Architecture of U-NET </a:t>
            </a:r>
            <a:endPar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7" name="TextBox 6">
            <a:extLst>
              <a:ext uri="{FF2B5EF4-FFF2-40B4-BE49-F238E27FC236}">
                <a16:creationId xmlns:a16="http://schemas.microsoft.com/office/drawing/2014/main" id="{A9246277-0637-4C3A-48AE-64310C6D9B3E}"/>
              </a:ext>
            </a:extLst>
          </p:cNvPr>
          <p:cNvSpPr txBox="1"/>
          <p:nvPr/>
        </p:nvSpPr>
        <p:spPr>
          <a:xfrm>
            <a:off x="5181600" y="5155942"/>
            <a:ext cx="4587240" cy="375552"/>
          </a:xfrm>
          <a:prstGeom prst="rect">
            <a:avLst/>
          </a:prstGeom>
          <a:noFill/>
        </p:spPr>
        <p:txBody>
          <a:bodyPr wrap="square">
            <a:spAutoFit/>
          </a:bodyPr>
          <a:lstStyle/>
          <a:p>
            <a:pPr marL="79375" indent="-6350">
              <a:lnSpc>
                <a:spcPct val="107000"/>
              </a:lnSpc>
              <a:spcAft>
                <a:spcPts val="785"/>
              </a:spcAft>
            </a:pPr>
            <a:r>
              <a:rPr lang="en-IN" dirty="0">
                <a:solidFill>
                  <a:srgbClr val="202020"/>
                </a:solidFill>
                <a:latin typeface="Calibri" panose="020F0502020204030204" pitchFamily="34" charset="0"/>
                <a:ea typeface="Times New Roman" panose="02020603050405020304" pitchFamily="18" charset="0"/>
                <a:cs typeface="Calibri" panose="020F0502020204030204" pitchFamily="34" charset="0"/>
              </a:rPr>
              <a:t>Fig 3.1-</a:t>
            </a:r>
            <a:r>
              <a:rPr lang="en-IN" sz="1800" dirty="0">
                <a:solidFill>
                  <a:srgbClr val="202020"/>
                </a:solidFill>
                <a:effectLst/>
                <a:latin typeface="Calibri" panose="020F0502020204030204" pitchFamily="34" charset="0"/>
                <a:ea typeface="Times New Roman" panose="02020603050405020304" pitchFamily="18" charset="0"/>
                <a:cs typeface="Calibri" panose="020F0502020204030204" pitchFamily="34" charset="0"/>
              </a:rPr>
              <a:t> Predictions with U-Net model</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solidFill>
                <a:srgbClr val="202020"/>
              </a:solidFill>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8" name="Picture 7">
            <a:extLst>
              <a:ext uri="{FF2B5EF4-FFF2-40B4-BE49-F238E27FC236}">
                <a16:creationId xmlns:a16="http://schemas.microsoft.com/office/drawing/2014/main" id="{6D37C0F9-80CA-F45C-8EAB-E086FD3310C3}"/>
              </a:ext>
            </a:extLst>
          </p:cNvPr>
          <p:cNvPicPr/>
          <p:nvPr/>
        </p:nvPicPr>
        <p:blipFill>
          <a:blip r:embed="rId3"/>
          <a:stretch>
            <a:fillRect/>
          </a:stretch>
        </p:blipFill>
        <p:spPr>
          <a:xfrm>
            <a:off x="5257800" y="1386197"/>
            <a:ext cx="3657600" cy="370434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C23DC79-1EE1-69CC-7116-6F1A5A109B81}"/>
              </a:ext>
            </a:extLst>
          </p:cNvPr>
          <p:cNvSpPr>
            <a:spLocks noGrp="1" noChangeArrowheads="1"/>
          </p:cNvSpPr>
          <p:nvPr>
            <p:ph type="title"/>
          </p:nvPr>
        </p:nvSpPr>
        <p:spPr>
          <a:xfrm>
            <a:off x="304800" y="45433"/>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   Results </a:t>
            </a:r>
          </a:p>
        </p:txBody>
      </p:sp>
      <p:sp>
        <p:nvSpPr>
          <p:cNvPr id="2" name="TextBox 1"/>
          <p:cNvSpPr txBox="1"/>
          <p:nvPr/>
        </p:nvSpPr>
        <p:spPr>
          <a:xfrm>
            <a:off x="3505200" y="2914377"/>
            <a:ext cx="1828800"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Input Image</a:t>
            </a:r>
          </a:p>
        </p:txBody>
      </p:sp>
      <p:pic>
        <p:nvPicPr>
          <p:cNvPr id="8" name="Picture 7">
            <a:extLst>
              <a:ext uri="{FF2B5EF4-FFF2-40B4-BE49-F238E27FC236}">
                <a16:creationId xmlns:a16="http://schemas.microsoft.com/office/drawing/2014/main" id="{3EAC19B1-5AC1-9129-0C4F-22010A9990B6}"/>
              </a:ext>
            </a:extLst>
          </p:cNvPr>
          <p:cNvPicPr/>
          <p:nvPr/>
        </p:nvPicPr>
        <p:blipFill>
          <a:blip r:embed="rId2">
            <a:extLst>
              <a:ext uri="{28A0092B-C50C-407E-A947-70E740481C1C}">
                <a14:useLocalDpi xmlns:a14="http://schemas.microsoft.com/office/drawing/2010/main" val="0"/>
              </a:ext>
            </a:extLst>
          </a:blip>
          <a:stretch>
            <a:fillRect/>
          </a:stretch>
        </p:blipFill>
        <p:spPr>
          <a:xfrm>
            <a:off x="2358664" y="829830"/>
            <a:ext cx="3576383" cy="2078949"/>
          </a:xfrm>
          <a:prstGeom prst="rect">
            <a:avLst/>
          </a:prstGeom>
        </p:spPr>
      </p:pic>
      <p:pic>
        <p:nvPicPr>
          <p:cNvPr id="9" name="Picture 8">
            <a:extLst>
              <a:ext uri="{FF2B5EF4-FFF2-40B4-BE49-F238E27FC236}">
                <a16:creationId xmlns:a16="http://schemas.microsoft.com/office/drawing/2014/main" id="{05881F20-26C3-6AD1-249B-38C2FEE85BD6}"/>
              </a:ext>
            </a:extLst>
          </p:cNvPr>
          <p:cNvPicPr/>
          <p:nvPr/>
        </p:nvPicPr>
        <p:blipFill>
          <a:blip r:embed="rId3">
            <a:extLst>
              <a:ext uri="{28A0092B-C50C-407E-A947-70E740481C1C}">
                <a14:useLocalDpi xmlns:a14="http://schemas.microsoft.com/office/drawing/2010/main" val="0"/>
              </a:ext>
            </a:extLst>
          </a:blip>
          <a:stretch>
            <a:fillRect/>
          </a:stretch>
        </p:blipFill>
        <p:spPr>
          <a:xfrm>
            <a:off x="342507" y="3465786"/>
            <a:ext cx="2743200" cy="2466975"/>
          </a:xfrm>
          <a:prstGeom prst="rect">
            <a:avLst/>
          </a:prstGeom>
        </p:spPr>
      </p:pic>
      <p:pic>
        <p:nvPicPr>
          <p:cNvPr id="10" name="Picture 9">
            <a:extLst>
              <a:ext uri="{FF2B5EF4-FFF2-40B4-BE49-F238E27FC236}">
                <a16:creationId xmlns:a16="http://schemas.microsoft.com/office/drawing/2014/main" id="{51A2CCC8-8314-F1D3-7937-2614857554C3}"/>
              </a:ext>
            </a:extLst>
          </p:cNvPr>
          <p:cNvPicPr/>
          <p:nvPr/>
        </p:nvPicPr>
        <p:blipFill>
          <a:blip r:embed="rId4">
            <a:extLst>
              <a:ext uri="{28A0092B-C50C-407E-A947-70E740481C1C}">
                <a14:useLocalDpi xmlns:a14="http://schemas.microsoft.com/office/drawing/2010/main" val="0"/>
              </a:ext>
            </a:extLst>
          </a:blip>
          <a:stretch>
            <a:fillRect/>
          </a:stretch>
        </p:blipFill>
        <p:spPr>
          <a:xfrm>
            <a:off x="3208953" y="3478883"/>
            <a:ext cx="2726094" cy="2450577"/>
          </a:xfrm>
          <a:prstGeom prst="rect">
            <a:avLst/>
          </a:prstGeom>
        </p:spPr>
      </p:pic>
      <p:pic>
        <p:nvPicPr>
          <p:cNvPr id="11" name="Picture 10">
            <a:extLst>
              <a:ext uri="{FF2B5EF4-FFF2-40B4-BE49-F238E27FC236}">
                <a16:creationId xmlns:a16="http://schemas.microsoft.com/office/drawing/2014/main" id="{9F5247DC-9579-0169-14FD-2F68B043F360}"/>
              </a:ext>
            </a:extLst>
          </p:cNvPr>
          <p:cNvPicPr/>
          <p:nvPr/>
        </p:nvPicPr>
        <p:blipFill>
          <a:blip r:embed="rId5">
            <a:extLst>
              <a:ext uri="{28A0092B-C50C-407E-A947-70E740481C1C}">
                <a14:useLocalDpi xmlns:a14="http://schemas.microsoft.com/office/drawing/2010/main" val="0"/>
              </a:ext>
            </a:extLst>
          </a:blip>
          <a:stretch>
            <a:fillRect/>
          </a:stretch>
        </p:blipFill>
        <p:spPr>
          <a:xfrm>
            <a:off x="6092464" y="3478883"/>
            <a:ext cx="2667001" cy="2442094"/>
          </a:xfrm>
          <a:prstGeom prst="rect">
            <a:avLst/>
          </a:prstGeom>
        </p:spPr>
      </p:pic>
      <p:sp>
        <p:nvSpPr>
          <p:cNvPr id="13" name="TextBox 12">
            <a:extLst>
              <a:ext uri="{FF2B5EF4-FFF2-40B4-BE49-F238E27FC236}">
                <a16:creationId xmlns:a16="http://schemas.microsoft.com/office/drawing/2014/main" id="{8987F102-64A5-6086-D786-760D540E537C}"/>
              </a:ext>
            </a:extLst>
          </p:cNvPr>
          <p:cNvSpPr txBox="1"/>
          <p:nvPr/>
        </p:nvSpPr>
        <p:spPr>
          <a:xfrm>
            <a:off x="685800" y="5969447"/>
            <a:ext cx="8073665" cy="369888"/>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SegNet</a:t>
            </a:r>
            <a:r>
              <a:rPr lang="en-IN" dirty="0">
                <a:latin typeface="Calibri" panose="020F0502020204030204" pitchFamily="34" charset="0"/>
                <a:ea typeface="Calibri" panose="020F0502020204030204" pitchFamily="34" charset="0"/>
                <a:cs typeface="Calibri" panose="020F0502020204030204" pitchFamily="34" charset="0"/>
              </a:rPr>
              <a:t>                                                 FCN                                             U-Net</a:t>
            </a:r>
          </a:p>
        </p:txBody>
      </p:sp>
    </p:spTree>
    <p:extLst>
      <p:ext uri="{BB962C8B-B14F-4D97-AF65-F5344CB8AC3E}">
        <p14:creationId xmlns:p14="http://schemas.microsoft.com/office/powerpoint/2010/main" val="3830810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C23DC79-1EE1-69CC-7116-6F1A5A109B81}"/>
              </a:ext>
            </a:extLst>
          </p:cNvPr>
          <p:cNvSpPr>
            <a:spLocks noGrp="1" noChangeArrowheads="1"/>
          </p:cNvSpPr>
          <p:nvPr>
            <p:ph type="title"/>
          </p:nvPr>
        </p:nvSpPr>
        <p:spPr>
          <a:xfrm>
            <a:off x="304800" y="45433"/>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   Results</a:t>
            </a:r>
          </a:p>
        </p:txBody>
      </p:sp>
      <p:sp>
        <p:nvSpPr>
          <p:cNvPr id="2" name="TextBox 1"/>
          <p:cNvSpPr txBox="1"/>
          <p:nvPr/>
        </p:nvSpPr>
        <p:spPr>
          <a:xfrm>
            <a:off x="1391856" y="5713735"/>
            <a:ext cx="7125301"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Input Image                              predicted result using U-net</a:t>
            </a:r>
          </a:p>
        </p:txBody>
      </p:sp>
      <p:pic>
        <p:nvPicPr>
          <p:cNvPr id="6" name="Picture 5">
            <a:extLst>
              <a:ext uri="{FF2B5EF4-FFF2-40B4-BE49-F238E27FC236}">
                <a16:creationId xmlns:a16="http://schemas.microsoft.com/office/drawing/2014/main" id="{6B2E67F6-962C-DEFC-3720-3959DFEE776D}"/>
              </a:ext>
            </a:extLst>
          </p:cNvPr>
          <p:cNvPicPr/>
          <p:nvPr/>
        </p:nvPicPr>
        <p:blipFill>
          <a:blip r:embed="rId2"/>
          <a:stretch>
            <a:fillRect/>
          </a:stretch>
        </p:blipFill>
        <p:spPr>
          <a:xfrm>
            <a:off x="1066799" y="1295401"/>
            <a:ext cx="7125301" cy="4277652"/>
          </a:xfrm>
          <a:prstGeom prst="rect">
            <a:avLst/>
          </a:prstGeom>
        </p:spPr>
      </p:pic>
    </p:spTree>
    <p:extLst>
      <p:ext uri="{BB962C8B-B14F-4D97-AF65-F5344CB8AC3E}">
        <p14:creationId xmlns:p14="http://schemas.microsoft.com/office/powerpoint/2010/main" val="1081550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F96B-2726-00A9-2E42-4F11F689190B}"/>
              </a:ext>
            </a:extLst>
          </p:cNvPr>
          <p:cNvSpPr>
            <a:spLocks noGrp="1"/>
          </p:cNvSpPr>
          <p:nvPr>
            <p:ph type="title"/>
          </p:nvPr>
        </p:nvSpPr>
        <p:spPr>
          <a:xfrm>
            <a:off x="1696824" y="197676"/>
            <a:ext cx="6591300" cy="833756"/>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Results</a:t>
            </a:r>
          </a:p>
        </p:txBody>
      </p:sp>
      <p:sp>
        <p:nvSpPr>
          <p:cNvPr id="3" name="Content Placeholder 2">
            <a:extLst>
              <a:ext uri="{FF2B5EF4-FFF2-40B4-BE49-F238E27FC236}">
                <a16:creationId xmlns:a16="http://schemas.microsoft.com/office/drawing/2014/main" id="{BA094AAA-C7F8-6A36-73E1-4170A5A96252}"/>
              </a:ext>
            </a:extLst>
          </p:cNvPr>
          <p:cNvSpPr>
            <a:spLocks noGrp="1"/>
          </p:cNvSpPr>
          <p:nvPr>
            <p:ph idx="1"/>
          </p:nvPr>
        </p:nvSpPr>
        <p:spPr>
          <a:xfrm>
            <a:off x="838201" y="989813"/>
            <a:ext cx="6705599" cy="5150637"/>
          </a:xfrm>
        </p:spPr>
        <p:txBody>
          <a:bodyPr/>
          <a:lstStyle/>
          <a:p>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solidFill>
                <a:srgbClr val="000000"/>
              </a:solidFill>
              <a:latin typeface="Times New Roman" panose="02020603050405020304" pitchFamily="18" charset="0"/>
              <a:ea typeface="Times New Roman" panose="02020603050405020304"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solidFill>
                <a:srgbClr val="000000"/>
              </a:solidFill>
              <a:latin typeface="Times New Roman" panose="02020603050405020304" pitchFamily="18" charset="0"/>
              <a:ea typeface="Times New Roman" panose="02020603050405020304"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solidFill>
                <a:srgbClr val="000000"/>
              </a:solidFill>
              <a:latin typeface="Times New Roman" panose="02020603050405020304" pitchFamily="18" charset="0"/>
              <a:ea typeface="Times New Roman" panose="02020603050405020304" pitchFamily="18" charset="0"/>
            </a:endParaRP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dirty="0">
              <a:solidFill>
                <a:srgbClr val="000000"/>
              </a:solidFill>
              <a:latin typeface="Times New Roman" panose="02020603050405020304" pitchFamily="18" charset="0"/>
            </a:endParaRPr>
          </a:p>
          <a:p>
            <a:pPr marL="0" indent="0">
              <a:buNone/>
            </a:pPr>
            <a:endParaRPr lang="en-IN" dirty="0">
              <a:solidFill>
                <a:srgbClr val="000000"/>
              </a:solidFill>
              <a:latin typeface="Times New Roman" panose="02020603050405020304" pitchFamily="18" charset="0"/>
            </a:endParaRPr>
          </a:p>
          <a:p>
            <a:pPr marL="0" indent="0">
              <a:buNone/>
            </a:pPr>
            <a:endParaRPr lang="en-IN" dirty="0">
              <a:solidFill>
                <a:srgbClr val="000000"/>
              </a:solidFill>
              <a:latin typeface="Times New Roman" panose="02020603050405020304" pitchFamily="18" charset="0"/>
            </a:endParaRPr>
          </a:p>
          <a:p>
            <a:pPr marL="0" indent="0">
              <a:buNone/>
            </a:pPr>
            <a:endParaRPr lang="en-IN" dirty="0">
              <a:solidFill>
                <a:srgbClr val="000000"/>
              </a:solidFill>
              <a:latin typeface="Times New Roman" panose="02020603050405020304" pitchFamily="18" charset="0"/>
            </a:endParaRPr>
          </a:p>
          <a:p>
            <a:pPr marL="0" indent="0">
              <a:buNone/>
            </a:pPr>
            <a:r>
              <a:rPr lang="en-IN" dirty="0">
                <a:solidFill>
                  <a:srgbClr val="000000"/>
                </a:solidFill>
                <a:latin typeface="Times New Roman" panose="02020603050405020304" pitchFamily="18" charset="0"/>
              </a:rPr>
              <a:t>   </a:t>
            </a:r>
          </a:p>
          <a:p>
            <a:pPr marL="0" indent="0">
              <a:buNone/>
            </a:pPr>
            <a:r>
              <a:rPr lang="en-IN" sz="1600" dirty="0">
                <a:solidFill>
                  <a:srgbClr val="000000"/>
                </a:solidFill>
                <a:latin typeface="Calibri" panose="020F0502020204030204" pitchFamily="34" charset="0"/>
                <a:cs typeface="Calibri" panose="020F0502020204030204"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Fig 5 -Train IoU                                        Fig 5.1 -Test IoU </a:t>
            </a:r>
          </a:p>
          <a:p>
            <a:pPr marL="0" indent="0">
              <a:buNone/>
            </a:pPr>
            <a:endParaRPr lang="en-IN" sz="16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CA612C32-FACC-B966-2A79-812C0D993EDB}"/>
              </a:ext>
            </a:extLst>
          </p:cNvPr>
          <p:cNvPicPr/>
          <p:nvPr/>
        </p:nvPicPr>
        <p:blipFill>
          <a:blip r:embed="rId3"/>
          <a:stretch>
            <a:fillRect/>
          </a:stretch>
        </p:blipFill>
        <p:spPr>
          <a:xfrm>
            <a:off x="1370429" y="911323"/>
            <a:ext cx="5943600" cy="2286000"/>
          </a:xfrm>
          <a:prstGeom prst="rect">
            <a:avLst/>
          </a:prstGeom>
        </p:spPr>
      </p:pic>
      <p:pic>
        <p:nvPicPr>
          <p:cNvPr id="13" name="Picture 12">
            <a:extLst>
              <a:ext uri="{FF2B5EF4-FFF2-40B4-BE49-F238E27FC236}">
                <a16:creationId xmlns:a16="http://schemas.microsoft.com/office/drawing/2014/main" id="{512E8999-8557-6D19-DD74-7DC0FF822578}"/>
              </a:ext>
            </a:extLst>
          </p:cNvPr>
          <p:cNvPicPr/>
          <p:nvPr/>
        </p:nvPicPr>
        <p:blipFill>
          <a:blip r:embed="rId4"/>
          <a:stretch>
            <a:fillRect/>
          </a:stretch>
        </p:blipFill>
        <p:spPr>
          <a:xfrm>
            <a:off x="1600199" y="3733799"/>
            <a:ext cx="5533277" cy="2115789"/>
          </a:xfrm>
          <a:prstGeom prst="rect">
            <a:avLst/>
          </a:prstGeom>
        </p:spPr>
      </p:pic>
      <p:sp>
        <p:nvSpPr>
          <p:cNvPr id="7" name="TextBox 6"/>
          <p:cNvSpPr txBox="1"/>
          <p:nvPr/>
        </p:nvSpPr>
        <p:spPr>
          <a:xfrm>
            <a:off x="2201010" y="3237292"/>
            <a:ext cx="5113019"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Train Accuracy                           Test Accuracy</a:t>
            </a:r>
          </a:p>
        </p:txBody>
      </p:sp>
      <p:sp>
        <p:nvSpPr>
          <p:cNvPr id="10" name="TextBox 9"/>
          <p:cNvSpPr txBox="1"/>
          <p:nvPr/>
        </p:nvSpPr>
        <p:spPr>
          <a:xfrm>
            <a:off x="2545081" y="5856392"/>
            <a:ext cx="5113019"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Train IoU                                 Test IoU</a:t>
            </a:r>
          </a:p>
        </p:txBody>
      </p:sp>
    </p:spTree>
    <p:extLst>
      <p:ext uri="{BB962C8B-B14F-4D97-AF65-F5344CB8AC3E}">
        <p14:creationId xmlns:p14="http://schemas.microsoft.com/office/powerpoint/2010/main" val="593678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2088</TotalTime>
  <Words>578</Words>
  <Application>Microsoft Office PowerPoint</Application>
  <PresentationFormat>On-screen Show (4:3)</PresentationFormat>
  <Paragraphs>77</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Söhne</vt:lpstr>
      <vt:lpstr>Times New Roman</vt:lpstr>
      <vt:lpstr>Wingdings 3</vt:lpstr>
      <vt:lpstr>Wisp</vt:lpstr>
      <vt:lpstr>PowerPoint Presentation</vt:lpstr>
      <vt:lpstr>Overview</vt:lpstr>
      <vt:lpstr>Abstract</vt:lpstr>
      <vt:lpstr>Problem Statement </vt:lpstr>
      <vt:lpstr>Introduction</vt:lpstr>
      <vt:lpstr>Design with Examples</vt:lpstr>
      <vt:lpstr>   Results </vt:lpstr>
      <vt:lpstr>   Results</vt:lpstr>
      <vt:lpstr>Results</vt:lpstr>
      <vt:lpstr>Results</vt:lpstr>
      <vt:lpstr>Discussion of Results</vt:lpstr>
      <vt:lpstr>Conclusion</vt:lpstr>
      <vt:lpstr>THANK YOU!  </vt:lpstr>
    </vt:vector>
  </TitlesOfParts>
  <Company>.:L4zy w4r3z:.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exam</dc:creator>
  <cp:lastModifiedBy>nipun davasam</cp:lastModifiedBy>
  <cp:revision>83</cp:revision>
  <dcterms:created xsi:type="dcterms:W3CDTF">2014-02-04T16:39:29Z</dcterms:created>
  <dcterms:modified xsi:type="dcterms:W3CDTF">2023-10-27T17:00:50Z</dcterms:modified>
</cp:coreProperties>
</file>