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23"/>
  </p:notesMasterIdLst>
  <p:handoutMasterIdLst>
    <p:handoutMasterId r:id="rId24"/>
  </p:handoutMasterIdLst>
  <p:sldIdLst>
    <p:sldId id="256" r:id="rId2"/>
    <p:sldId id="258" r:id="rId3"/>
    <p:sldId id="262" r:id="rId4"/>
    <p:sldId id="261" r:id="rId5"/>
    <p:sldId id="260" r:id="rId6"/>
    <p:sldId id="277" r:id="rId7"/>
    <p:sldId id="259" r:id="rId8"/>
    <p:sldId id="265" r:id="rId9"/>
    <p:sldId id="273" r:id="rId10"/>
    <p:sldId id="282" r:id="rId11"/>
    <p:sldId id="281" r:id="rId12"/>
    <p:sldId id="286" r:id="rId13"/>
    <p:sldId id="275" r:id="rId14"/>
    <p:sldId id="280" r:id="rId15"/>
    <p:sldId id="285" r:id="rId16"/>
    <p:sldId id="263" r:id="rId17"/>
    <p:sldId id="271" r:id="rId18"/>
    <p:sldId id="270" r:id="rId19"/>
    <p:sldId id="283" r:id="rId20"/>
    <p:sldId id="268" r:id="rId21"/>
    <p:sldId id="274" r:id="rId2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pun davasam" initials="nd" lastIdx="2" clrIdx="0">
    <p:extLst>
      <p:ext uri="{19B8F6BF-5375-455C-9EA6-DF929625EA0E}">
        <p15:presenceInfo xmlns:p15="http://schemas.microsoft.com/office/powerpoint/2012/main" userId="54a0d021a634811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E5EB"/>
    <a:srgbClr val="003217"/>
    <a:srgbClr val="420408"/>
    <a:srgbClr val="0D0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p:cViewPr varScale="1">
        <p:scale>
          <a:sx n="82" d="100"/>
          <a:sy n="82"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chitha J R" userId="fe1b3dd8a145bf01" providerId="LiveId" clId="{4CB75883-5A8A-412C-A42B-468F9163338B}"/>
    <pc:docChg chg="undo redo custSel modSld">
      <pc:chgData name="Sinchitha J R" userId="fe1b3dd8a145bf01" providerId="LiveId" clId="{4CB75883-5A8A-412C-A42B-468F9163338B}" dt="2023-05-03T06:31:50.520" v="359" actId="207"/>
      <pc:docMkLst>
        <pc:docMk/>
      </pc:docMkLst>
      <pc:sldChg chg="modSp mod">
        <pc:chgData name="Sinchitha J R" userId="fe1b3dd8a145bf01" providerId="LiveId" clId="{4CB75883-5A8A-412C-A42B-468F9163338B}" dt="2023-05-03T05:30:44.834" v="26" actId="20577"/>
        <pc:sldMkLst>
          <pc:docMk/>
          <pc:sldMk cId="0" sldId="256"/>
        </pc:sldMkLst>
        <pc:spChg chg="mod">
          <ac:chgData name="Sinchitha J R" userId="fe1b3dd8a145bf01" providerId="LiveId" clId="{4CB75883-5A8A-412C-A42B-468F9163338B}" dt="2023-05-03T05:30:44.834" v="26" actId="20577"/>
          <ac:spMkLst>
            <pc:docMk/>
            <pc:sldMk cId="0" sldId="256"/>
            <ac:spMk id="20485" creationId="{FB226E90-1A20-D225-B502-862E5EFD817B}"/>
          </ac:spMkLst>
        </pc:spChg>
      </pc:sldChg>
      <pc:sldChg chg="modSp mod">
        <pc:chgData name="Sinchitha J R" userId="fe1b3dd8a145bf01" providerId="LiveId" clId="{4CB75883-5A8A-412C-A42B-468F9163338B}" dt="2023-05-03T06:31:15.163" v="358" actId="207"/>
        <pc:sldMkLst>
          <pc:docMk/>
          <pc:sldMk cId="0" sldId="258"/>
        </pc:sldMkLst>
        <pc:spChg chg="mod">
          <ac:chgData name="Sinchitha J R" userId="fe1b3dd8a145bf01" providerId="LiveId" clId="{4CB75883-5A8A-412C-A42B-468F9163338B}" dt="2023-05-03T06:31:15.163" v="358" actId="207"/>
          <ac:spMkLst>
            <pc:docMk/>
            <pc:sldMk cId="0" sldId="258"/>
            <ac:spMk id="22531" creationId="{95C172E2-04D4-9D8F-B48E-104FEDB246AC}"/>
          </ac:spMkLst>
        </pc:spChg>
      </pc:sldChg>
      <pc:sldChg chg="modSp mod">
        <pc:chgData name="Sinchitha J R" userId="fe1b3dd8a145bf01" providerId="LiveId" clId="{4CB75883-5A8A-412C-A42B-468F9163338B}" dt="2023-05-03T06:12:03.893" v="160" actId="20577"/>
        <pc:sldMkLst>
          <pc:docMk/>
          <pc:sldMk cId="0" sldId="259"/>
        </pc:sldMkLst>
        <pc:spChg chg="mod">
          <ac:chgData name="Sinchitha J R" userId="fe1b3dd8a145bf01" providerId="LiveId" clId="{4CB75883-5A8A-412C-A42B-468F9163338B}" dt="2023-05-03T06:12:03.893" v="160" actId="20577"/>
          <ac:spMkLst>
            <pc:docMk/>
            <pc:sldMk cId="0" sldId="259"/>
            <ac:spMk id="26627" creationId="{0E15A98C-50E7-2C8E-C3D3-0851820E46F5}"/>
          </ac:spMkLst>
        </pc:spChg>
      </pc:sldChg>
      <pc:sldChg chg="modSp mod">
        <pc:chgData name="Sinchitha J R" userId="fe1b3dd8a145bf01" providerId="LiveId" clId="{4CB75883-5A8A-412C-A42B-468F9163338B}" dt="2023-05-03T06:07:34.359" v="125" actId="207"/>
        <pc:sldMkLst>
          <pc:docMk/>
          <pc:sldMk cId="0" sldId="260"/>
        </pc:sldMkLst>
        <pc:spChg chg="mod">
          <ac:chgData name="Sinchitha J R" userId="fe1b3dd8a145bf01" providerId="LiveId" clId="{4CB75883-5A8A-412C-A42B-468F9163338B}" dt="2023-05-03T06:07:34.359" v="125" actId="207"/>
          <ac:spMkLst>
            <pc:docMk/>
            <pc:sldMk cId="0" sldId="260"/>
            <ac:spMk id="25603" creationId="{CDA65D4B-E850-B2F7-14A9-AE96DDB60E94}"/>
          </ac:spMkLst>
        </pc:spChg>
      </pc:sldChg>
      <pc:sldChg chg="modSp mod">
        <pc:chgData name="Sinchitha J R" userId="fe1b3dd8a145bf01" providerId="LiveId" clId="{4CB75883-5A8A-412C-A42B-468F9163338B}" dt="2023-05-03T06:30:19.015" v="357" actId="1076"/>
        <pc:sldMkLst>
          <pc:docMk/>
          <pc:sldMk cId="0" sldId="261"/>
        </pc:sldMkLst>
        <pc:spChg chg="mod">
          <ac:chgData name="Sinchitha J R" userId="fe1b3dd8a145bf01" providerId="LiveId" clId="{4CB75883-5A8A-412C-A42B-468F9163338B}" dt="2023-05-03T06:19:59.166" v="223" actId="255"/>
          <ac:spMkLst>
            <pc:docMk/>
            <pc:sldMk cId="0" sldId="261"/>
            <ac:spMk id="2" creationId="{EF2B4105-5D00-D5B5-65F2-CDCA4CD96529}"/>
          </ac:spMkLst>
        </pc:spChg>
        <pc:spChg chg="mod">
          <ac:chgData name="Sinchitha J R" userId="fe1b3dd8a145bf01" providerId="LiveId" clId="{4CB75883-5A8A-412C-A42B-468F9163338B}" dt="2023-05-03T06:30:19.015" v="357" actId="1076"/>
          <ac:spMkLst>
            <pc:docMk/>
            <pc:sldMk cId="0" sldId="261"/>
            <ac:spMk id="24579" creationId="{9F10C01F-B6A4-0094-69BB-3DBD6C8106B3}"/>
          </ac:spMkLst>
        </pc:spChg>
      </pc:sldChg>
      <pc:sldChg chg="modSp mod">
        <pc:chgData name="Sinchitha J R" userId="fe1b3dd8a145bf01" providerId="LiveId" clId="{4CB75883-5A8A-412C-A42B-468F9163338B}" dt="2023-05-03T06:18:21.368" v="220" actId="20577"/>
        <pc:sldMkLst>
          <pc:docMk/>
          <pc:sldMk cId="0" sldId="262"/>
        </pc:sldMkLst>
        <pc:spChg chg="mod">
          <ac:chgData name="Sinchitha J R" userId="fe1b3dd8a145bf01" providerId="LiveId" clId="{4CB75883-5A8A-412C-A42B-468F9163338B}" dt="2023-05-03T06:18:21.368" v="220" actId="20577"/>
          <ac:spMkLst>
            <pc:docMk/>
            <pc:sldMk cId="0" sldId="262"/>
            <ac:spMk id="23555" creationId="{6E201CA9-0D1C-1956-4B3D-74C221AD8C51}"/>
          </ac:spMkLst>
        </pc:spChg>
      </pc:sldChg>
      <pc:sldChg chg="addSp delSp modSp mod">
        <pc:chgData name="Sinchitha J R" userId="fe1b3dd8a145bf01" providerId="LiveId" clId="{4CB75883-5A8A-412C-A42B-468F9163338B}" dt="2023-05-03T06:24:08.445" v="230" actId="2711"/>
        <pc:sldMkLst>
          <pc:docMk/>
          <pc:sldMk cId="0" sldId="265"/>
        </pc:sldMkLst>
        <pc:spChg chg="mod">
          <ac:chgData name="Sinchitha J R" userId="fe1b3dd8a145bf01" providerId="LiveId" clId="{4CB75883-5A8A-412C-A42B-468F9163338B}" dt="2023-05-03T06:24:08.445" v="230" actId="2711"/>
          <ac:spMkLst>
            <pc:docMk/>
            <pc:sldMk cId="0" sldId="265"/>
            <ac:spMk id="6" creationId="{BDF18971-6E32-47E7-4F66-113AFDC2CF04}"/>
          </ac:spMkLst>
        </pc:spChg>
        <pc:picChg chg="add del mod">
          <ac:chgData name="Sinchitha J R" userId="fe1b3dd8a145bf01" providerId="LiveId" clId="{4CB75883-5A8A-412C-A42B-468F9163338B}" dt="2023-05-03T05:36:29.495" v="58" actId="478"/>
          <ac:picMkLst>
            <pc:docMk/>
            <pc:sldMk cId="0" sldId="265"/>
            <ac:picMk id="2" creationId="{30BF4E35-F151-16F3-86CF-F3ACED1DD06F}"/>
          </ac:picMkLst>
        </pc:picChg>
        <pc:picChg chg="del">
          <ac:chgData name="Sinchitha J R" userId="fe1b3dd8a145bf01" providerId="LiveId" clId="{4CB75883-5A8A-412C-A42B-468F9163338B}" dt="2023-05-03T05:29:36.071" v="0" actId="478"/>
          <ac:picMkLst>
            <pc:docMk/>
            <pc:sldMk cId="0" sldId="265"/>
            <ac:picMk id="3" creationId="{03B84AA9-AC08-CB5F-DDD2-335EA8FC2D89}"/>
          </ac:picMkLst>
        </pc:picChg>
        <pc:picChg chg="add mod">
          <ac:chgData name="Sinchitha J R" userId="fe1b3dd8a145bf01" providerId="LiveId" clId="{4CB75883-5A8A-412C-A42B-468F9163338B}" dt="2023-05-03T05:36:42.951" v="63" actId="14100"/>
          <ac:picMkLst>
            <pc:docMk/>
            <pc:sldMk cId="0" sldId="265"/>
            <ac:picMk id="3" creationId="{90C78BDC-ECEA-842C-1756-A8742AEB6598}"/>
          </ac:picMkLst>
        </pc:picChg>
      </pc:sldChg>
      <pc:sldChg chg="modSp mod">
        <pc:chgData name="Sinchitha J R" userId="fe1b3dd8a145bf01" providerId="LiveId" clId="{4CB75883-5A8A-412C-A42B-468F9163338B}" dt="2023-05-03T06:31:50.520" v="359" actId="207"/>
        <pc:sldMkLst>
          <pc:docMk/>
          <pc:sldMk cId="0" sldId="268"/>
        </pc:sldMkLst>
        <pc:spChg chg="mod">
          <ac:chgData name="Sinchitha J R" userId="fe1b3dd8a145bf01" providerId="LiveId" clId="{4CB75883-5A8A-412C-A42B-468F9163338B}" dt="2023-05-03T06:31:50.520" v="359" actId="207"/>
          <ac:spMkLst>
            <pc:docMk/>
            <pc:sldMk cId="0" sldId="268"/>
            <ac:spMk id="32771" creationId="{709F99E8-83EB-B5FB-7830-A1CF5BB70D8C}"/>
          </ac:spMkLst>
        </pc:spChg>
      </pc:sldChg>
      <pc:sldChg chg="modSp mod">
        <pc:chgData name="Sinchitha J R" userId="fe1b3dd8a145bf01" providerId="LiveId" clId="{4CB75883-5A8A-412C-A42B-468F9163338B}" dt="2023-05-03T06:27:06.910" v="321" actId="20577"/>
        <pc:sldMkLst>
          <pc:docMk/>
          <pc:sldMk cId="593678433" sldId="275"/>
        </pc:sldMkLst>
        <pc:spChg chg="mod">
          <ac:chgData name="Sinchitha J R" userId="fe1b3dd8a145bf01" providerId="LiveId" clId="{4CB75883-5A8A-412C-A42B-468F9163338B}" dt="2023-05-03T06:27:00.274" v="308" actId="20577"/>
          <ac:spMkLst>
            <pc:docMk/>
            <pc:sldMk cId="593678433" sldId="275"/>
            <ac:spMk id="7" creationId="{00000000-0000-0000-0000-000000000000}"/>
          </ac:spMkLst>
        </pc:spChg>
        <pc:spChg chg="mod">
          <ac:chgData name="Sinchitha J R" userId="fe1b3dd8a145bf01" providerId="LiveId" clId="{4CB75883-5A8A-412C-A42B-468F9163338B}" dt="2023-05-03T06:27:06.910" v="321" actId="20577"/>
          <ac:spMkLst>
            <pc:docMk/>
            <pc:sldMk cId="593678433" sldId="275"/>
            <ac:spMk id="10" creationId="{00000000-0000-0000-0000-000000000000}"/>
          </ac:spMkLst>
        </pc:spChg>
      </pc:sldChg>
      <pc:sldChg chg="modSp mod">
        <pc:chgData name="Sinchitha J R" userId="fe1b3dd8a145bf01" providerId="LiveId" clId="{4CB75883-5A8A-412C-A42B-468F9163338B}" dt="2023-05-03T06:26:52.514" v="297" actId="20577"/>
        <pc:sldMkLst>
          <pc:docMk/>
          <pc:sldMk cId="3705178845" sldId="280"/>
        </pc:sldMkLst>
        <pc:spChg chg="mod">
          <ac:chgData name="Sinchitha J R" userId="fe1b3dd8a145bf01" providerId="LiveId" clId="{4CB75883-5A8A-412C-A42B-468F9163338B}" dt="2023-05-03T06:26:36.051" v="285" actId="20577"/>
          <ac:spMkLst>
            <pc:docMk/>
            <pc:sldMk cId="3705178845" sldId="280"/>
            <ac:spMk id="3" creationId="{194B2073-D4B3-2B59-D9CF-D4484D865E47}"/>
          </ac:spMkLst>
        </pc:spChg>
        <pc:spChg chg="mod">
          <ac:chgData name="Sinchitha J R" userId="fe1b3dd8a145bf01" providerId="LiveId" clId="{4CB75883-5A8A-412C-A42B-468F9163338B}" dt="2023-05-03T06:26:52.514" v="297" actId="20577"/>
          <ac:spMkLst>
            <pc:docMk/>
            <pc:sldMk cId="3705178845" sldId="280"/>
            <ac:spMk id="9" creationId="{00000000-0000-0000-0000-000000000000}"/>
          </ac:spMkLst>
        </pc:spChg>
        <pc:spChg chg="mod">
          <ac:chgData name="Sinchitha J R" userId="fe1b3dd8a145bf01" providerId="LiveId" clId="{4CB75883-5A8A-412C-A42B-468F9163338B}" dt="2023-05-03T06:26:33.651" v="284" actId="20577"/>
          <ac:spMkLst>
            <pc:docMk/>
            <pc:sldMk cId="3705178845" sldId="280"/>
            <ac:spMk id="12" creationId="{4D3E0855-0CD7-03AB-478C-BA9EDC20C682}"/>
          </ac:spMkLst>
        </pc:spChg>
      </pc:sldChg>
      <pc:sldChg chg="delSp modSp mod">
        <pc:chgData name="Sinchitha J R" userId="fe1b3dd8a145bf01" providerId="LiveId" clId="{4CB75883-5A8A-412C-A42B-468F9163338B}" dt="2023-05-03T06:29:44.350" v="356"/>
        <pc:sldMkLst>
          <pc:docMk/>
          <pc:sldMk cId="3830810923" sldId="281"/>
        </pc:sldMkLst>
        <pc:spChg chg="mod">
          <ac:chgData name="Sinchitha J R" userId="fe1b3dd8a145bf01" providerId="LiveId" clId="{4CB75883-5A8A-412C-A42B-468F9163338B}" dt="2023-05-03T06:24:58.364" v="235" actId="2711"/>
          <ac:spMkLst>
            <pc:docMk/>
            <pc:sldMk cId="3830810923" sldId="281"/>
            <ac:spMk id="2" creationId="{00000000-0000-0000-0000-000000000000}"/>
          </ac:spMkLst>
        </pc:spChg>
        <pc:spChg chg="del mod">
          <ac:chgData name="Sinchitha J R" userId="fe1b3dd8a145bf01" providerId="LiveId" clId="{4CB75883-5A8A-412C-A42B-468F9163338B}" dt="2023-05-03T06:29:44.350" v="356"/>
          <ac:spMkLst>
            <pc:docMk/>
            <pc:sldMk cId="3830810923" sldId="281"/>
            <ac:spMk id="15" creationId="{6326EC3B-EE3B-AEF5-2CF3-C9E7CC7A8C08}"/>
          </ac:spMkLst>
        </pc:spChg>
      </pc:sldChg>
      <pc:sldChg chg="addSp delSp modSp mod">
        <pc:chgData name="Sinchitha J R" userId="fe1b3dd8a145bf01" providerId="LiveId" clId="{4CB75883-5A8A-412C-A42B-468F9163338B}" dt="2023-05-03T06:23:34.119" v="227" actId="1076"/>
        <pc:sldMkLst>
          <pc:docMk/>
          <pc:sldMk cId="350157385" sldId="283"/>
        </pc:sldMkLst>
        <pc:spChg chg="mod">
          <ac:chgData name="Sinchitha J R" userId="fe1b3dd8a145bf01" providerId="LiveId" clId="{4CB75883-5A8A-412C-A42B-468F9163338B}" dt="2023-05-03T06:23:34.119" v="227" actId="1076"/>
          <ac:spMkLst>
            <pc:docMk/>
            <pc:sldMk cId="350157385" sldId="283"/>
            <ac:spMk id="3" creationId="{300E9715-E355-AE67-5DB3-D5DDA6C54CAD}"/>
          </ac:spMkLst>
        </pc:spChg>
        <pc:spChg chg="add del">
          <ac:chgData name="Sinchitha J R" userId="fe1b3dd8a145bf01" providerId="LiveId" clId="{4CB75883-5A8A-412C-A42B-468F9163338B}" dt="2023-05-03T06:13:59.776" v="163"/>
          <ac:spMkLst>
            <pc:docMk/>
            <pc:sldMk cId="350157385" sldId="283"/>
            <ac:spMk id="7" creationId="{DE408C56-4953-8E1E-8498-2A2C96CB7727}"/>
          </ac:spMkLst>
        </pc:spChg>
        <pc:spChg chg="add del">
          <ac:chgData name="Sinchitha J R" userId="fe1b3dd8a145bf01" providerId="LiveId" clId="{4CB75883-5A8A-412C-A42B-468F9163338B}" dt="2023-05-03T06:14:03.983" v="165"/>
          <ac:spMkLst>
            <pc:docMk/>
            <pc:sldMk cId="350157385" sldId="283"/>
            <ac:spMk id="8" creationId="{166B16DD-ADC4-414C-6B1A-DDF3D9BEF402}"/>
          </ac:spMkLst>
        </pc:spChg>
      </pc:sldChg>
      <pc:sldChg chg="modSp mod">
        <pc:chgData name="Sinchitha J R" userId="fe1b3dd8a145bf01" providerId="LiveId" clId="{4CB75883-5A8A-412C-A42B-468F9163338B}" dt="2023-05-03T06:24:24.777" v="233" actId="2711"/>
        <pc:sldMkLst>
          <pc:docMk/>
          <pc:sldMk cId="3150759259" sldId="284"/>
        </pc:sldMkLst>
        <pc:spChg chg="mod">
          <ac:chgData name="Sinchitha J R" userId="fe1b3dd8a145bf01" providerId="LiveId" clId="{4CB75883-5A8A-412C-A42B-468F9163338B}" dt="2023-05-03T06:20:56.530" v="224" actId="2711"/>
          <ac:spMkLst>
            <pc:docMk/>
            <pc:sldMk cId="3150759259" sldId="284"/>
            <ac:spMk id="2" creationId="{FA9C7EEA-FE75-F1B6-3798-F2750E1B965F}"/>
          </ac:spMkLst>
        </pc:spChg>
        <pc:spChg chg="mod">
          <ac:chgData name="Sinchitha J R" userId="fe1b3dd8a145bf01" providerId="LiveId" clId="{4CB75883-5A8A-412C-A42B-468F9163338B}" dt="2023-05-03T06:24:24.777" v="233" actId="2711"/>
          <ac:spMkLst>
            <pc:docMk/>
            <pc:sldMk cId="3150759259" sldId="284"/>
            <ac:spMk id="3" creationId="{945AF761-6944-D0C6-F107-7AC484AE3763}"/>
          </ac:spMkLst>
        </pc:spChg>
      </pc:sldChg>
      <pc:sldChg chg="modSp mod">
        <pc:chgData name="Sinchitha J R" userId="fe1b3dd8a145bf01" providerId="LiveId" clId="{4CB75883-5A8A-412C-A42B-468F9163338B}" dt="2023-05-03T06:26:13.920" v="247" actId="2711"/>
        <pc:sldMkLst>
          <pc:docMk/>
          <pc:sldMk cId="1652546727" sldId="285"/>
        </pc:sldMkLst>
        <pc:spChg chg="mod">
          <ac:chgData name="Sinchitha J R" userId="fe1b3dd8a145bf01" providerId="LiveId" clId="{4CB75883-5A8A-412C-A42B-468F9163338B}" dt="2023-05-03T06:26:13.920" v="247" actId="2711"/>
          <ac:spMkLst>
            <pc:docMk/>
            <pc:sldMk cId="1652546727" sldId="285"/>
            <ac:spMk id="12" creationId="{612FF225-DC99-54C9-5722-59E318E1D83B}"/>
          </ac:spMkLst>
        </pc:spChg>
      </pc:sldChg>
      <pc:sldChg chg="modSp mod">
        <pc:chgData name="Sinchitha J R" userId="fe1b3dd8a145bf01" providerId="LiveId" clId="{4CB75883-5A8A-412C-A42B-468F9163338B}" dt="2023-05-03T06:27:13.942" v="326" actId="20577"/>
        <pc:sldMkLst>
          <pc:docMk/>
          <pc:sldMk cId="1081550645" sldId="286"/>
        </pc:sldMkLst>
        <pc:spChg chg="mod">
          <ac:chgData name="Sinchitha J R" userId="fe1b3dd8a145bf01" providerId="LiveId" clId="{4CB75883-5A8A-412C-A42B-468F9163338B}" dt="2023-05-03T06:27:13.942" v="326" actId="20577"/>
          <ac:spMkLst>
            <pc:docMk/>
            <pc:sldMk cId="1081550645" sldId="286"/>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5940B7EE-5C82-77CD-61A8-31CB3F0A9ABA}"/>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Title of the project</a:t>
            </a:r>
          </a:p>
        </p:txBody>
      </p:sp>
      <p:sp>
        <p:nvSpPr>
          <p:cNvPr id="92163" name="Rectangle 3">
            <a:extLst>
              <a:ext uri="{FF2B5EF4-FFF2-40B4-BE49-F238E27FC236}">
                <a16:creationId xmlns:a16="http://schemas.microsoft.com/office/drawing/2014/main" id="{AF486D9A-67C0-764B-44FE-D427452ABD89}"/>
              </a:ext>
            </a:extLst>
          </p:cNvPr>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2DAB7C71-3144-458C-845E-13BEA9A6040A}" type="datetime1">
              <a:rPr lang="en-US"/>
              <a:pPr>
                <a:defRPr/>
              </a:pPr>
              <a:t>10/27/2023</a:t>
            </a:fld>
            <a:endParaRPr lang="en-US"/>
          </a:p>
        </p:txBody>
      </p:sp>
      <p:sp>
        <p:nvSpPr>
          <p:cNvPr id="92164" name="Rectangle 4">
            <a:extLst>
              <a:ext uri="{FF2B5EF4-FFF2-40B4-BE49-F238E27FC236}">
                <a16:creationId xmlns:a16="http://schemas.microsoft.com/office/drawing/2014/main" id="{F7BB0896-CB40-AFCB-C002-E2D2E65F8666}"/>
              </a:ext>
            </a:extLst>
          </p:cNvPr>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CSE Dept., SET-Jain University</a:t>
            </a:r>
          </a:p>
        </p:txBody>
      </p:sp>
      <p:sp>
        <p:nvSpPr>
          <p:cNvPr id="92165" name="Rectangle 5">
            <a:extLst>
              <a:ext uri="{FF2B5EF4-FFF2-40B4-BE49-F238E27FC236}">
                <a16:creationId xmlns:a16="http://schemas.microsoft.com/office/drawing/2014/main" id="{48D08941-64A4-B96B-7D34-D4DA55F94760}"/>
              </a:ext>
            </a:extLst>
          </p:cNvPr>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105B4937-AB5D-402A-9C3B-DB3251EE1592}"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2E0D3B15-0160-47E9-95C4-C9E3E9DDE915}"/>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Title of the project</a:t>
            </a:r>
          </a:p>
        </p:txBody>
      </p:sp>
      <p:sp>
        <p:nvSpPr>
          <p:cNvPr id="90115" name="Rectangle 3">
            <a:extLst>
              <a:ext uri="{FF2B5EF4-FFF2-40B4-BE49-F238E27FC236}">
                <a16:creationId xmlns:a16="http://schemas.microsoft.com/office/drawing/2014/main" id="{BD4B7CA2-E45D-99CC-C670-C8CA5EFEDE29}"/>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8DEF7350-8636-40DE-AAAC-79328CFECA9E}" type="datetime1">
              <a:rPr lang="en-US"/>
              <a:pPr>
                <a:defRPr/>
              </a:pPr>
              <a:t>10/27/2023</a:t>
            </a:fld>
            <a:endParaRPr lang="en-US"/>
          </a:p>
        </p:txBody>
      </p:sp>
      <p:sp>
        <p:nvSpPr>
          <p:cNvPr id="18436" name="Rectangle 4">
            <a:extLst>
              <a:ext uri="{FF2B5EF4-FFF2-40B4-BE49-F238E27FC236}">
                <a16:creationId xmlns:a16="http://schemas.microsoft.com/office/drawing/2014/main" id="{7C68F8E7-571C-8B45-CD7B-C1AB5C1B4110}"/>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0117" name="Rectangle 5">
            <a:extLst>
              <a:ext uri="{FF2B5EF4-FFF2-40B4-BE49-F238E27FC236}">
                <a16:creationId xmlns:a16="http://schemas.microsoft.com/office/drawing/2014/main" id="{48BBED5A-F1BF-82B9-04ED-A77D249453BB}"/>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0118" name="Rectangle 6">
            <a:extLst>
              <a:ext uri="{FF2B5EF4-FFF2-40B4-BE49-F238E27FC236}">
                <a16:creationId xmlns:a16="http://schemas.microsoft.com/office/drawing/2014/main" id="{6EBFFD84-F422-EFBF-F7D5-5E17C4AB3DB3}"/>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CSE Dept., SET-Jain University</a:t>
            </a:r>
          </a:p>
        </p:txBody>
      </p:sp>
      <p:sp>
        <p:nvSpPr>
          <p:cNvPr id="90119" name="Rectangle 7">
            <a:extLst>
              <a:ext uri="{FF2B5EF4-FFF2-40B4-BE49-F238E27FC236}">
                <a16:creationId xmlns:a16="http://schemas.microsoft.com/office/drawing/2014/main" id="{6B48507B-06DF-D48E-A021-785FCB4FCCCF}"/>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7257310B-1BAD-417D-9820-2431E3A41FB8}" type="slidenum">
              <a:rPr lang="en-US" altLang="en-US"/>
              <a:pPr/>
              <a:t>‹#›</a:t>
            </a:fld>
            <a:endParaRPr lang="en-US" altLang="en-US"/>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73C3F7B-4485-D682-5971-BF4653CCB0BD}"/>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r>
              <a:rPr lang="en-US" altLang="en-US">
                <a:latin typeface="Arial" panose="020B0604020202020204" pitchFamily="34" charset="0"/>
              </a:rPr>
              <a:t>Title of the project</a:t>
            </a:r>
          </a:p>
        </p:txBody>
      </p:sp>
      <p:sp>
        <p:nvSpPr>
          <p:cNvPr id="21508" name="Rectangle 7">
            <a:extLst>
              <a:ext uri="{FF2B5EF4-FFF2-40B4-BE49-F238E27FC236}">
                <a16:creationId xmlns:a16="http://schemas.microsoft.com/office/drawing/2014/main" id="{93C4FC3B-930D-8DBC-323B-48E19FB7098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12ABC7BB-52A3-4892-BB7E-79B0F6D25558}" type="slidenum">
              <a:rPr lang="en-US" altLang="en-US">
                <a:latin typeface="Arial" panose="020B0604020202020204" pitchFamily="34" charset="0"/>
              </a:rPr>
              <a:pPr/>
              <a:t>1</a:t>
            </a:fld>
            <a:endParaRPr lang="en-US" altLang="en-US">
              <a:latin typeface="Arial" panose="020B0604020202020204" pitchFamily="34" charset="0"/>
            </a:endParaRPr>
          </a:p>
        </p:txBody>
      </p:sp>
      <p:sp>
        <p:nvSpPr>
          <p:cNvPr id="21509" name="Rectangle 2">
            <a:extLst>
              <a:ext uri="{FF2B5EF4-FFF2-40B4-BE49-F238E27FC236}">
                <a16:creationId xmlns:a16="http://schemas.microsoft.com/office/drawing/2014/main" id="{09C9AAF4-76E5-0626-6D48-3735A74D39C0}"/>
              </a:ext>
            </a:extLst>
          </p:cNvPr>
          <p:cNvSpPr>
            <a:spLocks noGrp="1" noRot="1" noChangeAspect="1" noChangeArrowheads="1" noTextEdit="1"/>
          </p:cNvSpPr>
          <p:nvPr>
            <p:ph type="sldImg"/>
          </p:nvPr>
        </p:nvSpPr>
        <p:spPr>
          <a:ln/>
        </p:spPr>
      </p:sp>
      <p:sp>
        <p:nvSpPr>
          <p:cNvPr id="21510" name="Rectangle 3">
            <a:extLst>
              <a:ext uri="{FF2B5EF4-FFF2-40B4-BE49-F238E27FC236}">
                <a16:creationId xmlns:a16="http://schemas.microsoft.com/office/drawing/2014/main" id="{1038AB46-2ADA-E631-EC88-5BFB122B8A1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pPr>
              <a:defRPr/>
            </a:pPr>
            <a:r>
              <a:rPr lang="en-US"/>
              <a:t>Title of the project</a:t>
            </a:r>
          </a:p>
        </p:txBody>
      </p:sp>
      <p:sp>
        <p:nvSpPr>
          <p:cNvPr id="6" name="Slide Number Placeholder 5"/>
          <p:cNvSpPr>
            <a:spLocks noGrp="1"/>
          </p:cNvSpPr>
          <p:nvPr>
            <p:ph type="sldNum" sz="quarter" idx="5"/>
          </p:nvPr>
        </p:nvSpPr>
        <p:spPr/>
        <p:txBody>
          <a:bodyPr/>
          <a:lstStyle/>
          <a:p>
            <a:fld id="{7257310B-1BAD-417D-9820-2431E3A41FB8}" type="slidenum">
              <a:rPr lang="en-US" altLang="en-US" smtClean="0"/>
              <a:pPr/>
              <a:t>13</a:t>
            </a:fld>
            <a:endParaRPr lang="en-US" altLang="en-US"/>
          </a:p>
        </p:txBody>
      </p:sp>
    </p:spTree>
    <p:extLst>
      <p:ext uri="{BB962C8B-B14F-4D97-AF65-F5344CB8AC3E}">
        <p14:creationId xmlns:p14="http://schemas.microsoft.com/office/powerpoint/2010/main" val="856319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9CD6E6D1-DCC8-2BD4-7C39-4ECB137C1181}"/>
              </a:ext>
            </a:extLst>
          </p:cNvPr>
          <p:cNvSpPr>
            <a:spLocks/>
          </p:cNvSpPr>
          <p:nvPr/>
        </p:nvSpPr>
        <p:spPr bwMode="auto">
          <a:xfrm>
            <a:off x="-31750" y="4321175"/>
            <a:ext cx="1395413" cy="781050"/>
          </a:xfrm>
          <a:custGeom>
            <a:avLst/>
            <a:gdLst>
              <a:gd name="T0" fmla="*/ 2147483646 w 8042"/>
              <a:gd name="T1" fmla="*/ 2147483646 h 10000"/>
              <a:gd name="T2" fmla="*/ 2147483646 w 8042"/>
              <a:gd name="T3" fmla="*/ 2147483646 h 10000"/>
              <a:gd name="T4" fmla="*/ 2147483646 w 8042"/>
              <a:gd name="T5" fmla="*/ 2147483646 h 10000"/>
              <a:gd name="T6" fmla="*/ 2147483646 w 8042"/>
              <a:gd name="T7" fmla="*/ 2147483646 h 10000"/>
              <a:gd name="T8" fmla="*/ 2147483646 w 8042"/>
              <a:gd name="T9" fmla="*/ 2147483646 h 10000"/>
              <a:gd name="T10" fmla="*/ 2147483646 w 8042"/>
              <a:gd name="T11" fmla="*/ 2147483646 h 10000"/>
              <a:gd name="T12" fmla="*/ 2147483646 w 8042"/>
              <a:gd name="T13" fmla="*/ 2147483646 h 10000"/>
              <a:gd name="T14" fmla="*/ 2147483646 w 8042"/>
              <a:gd name="T15" fmla="*/ 2147483646 h 10000"/>
              <a:gd name="T16" fmla="*/ 2147483646 w 8042"/>
              <a:gd name="T17" fmla="*/ 0 h 10000"/>
              <a:gd name="T18" fmla="*/ 0 w 8042"/>
              <a:gd name="T19" fmla="*/ 2147483646 h 10000"/>
              <a:gd name="T20" fmla="*/ 2147483646 w 8042"/>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Slide Number Placeholder 5">
            <a:extLst>
              <a:ext uri="{FF2B5EF4-FFF2-40B4-BE49-F238E27FC236}">
                <a16:creationId xmlns:a16="http://schemas.microsoft.com/office/drawing/2014/main" id="{5BE950DD-C999-A830-5F76-1F4DC7592D90}"/>
              </a:ext>
            </a:extLst>
          </p:cNvPr>
          <p:cNvSpPr>
            <a:spLocks noGrp="1"/>
          </p:cNvSpPr>
          <p:nvPr>
            <p:ph type="sldNum" sz="quarter" idx="10"/>
          </p:nvPr>
        </p:nvSpPr>
        <p:spPr>
          <a:xfrm>
            <a:off x="423863" y="4529138"/>
            <a:ext cx="584200" cy="365125"/>
          </a:xfrm>
        </p:spPr>
        <p:txBody>
          <a:bodyPr/>
          <a:lstStyle>
            <a:lvl1pPr>
              <a:defRPr/>
            </a:lvl1pPr>
          </a:lstStyle>
          <a:p>
            <a:fld id="{7B72E90F-00C7-486A-94FC-C28ABB0F4CF6}" type="slidenum">
              <a:rPr lang="en-US" altLang="en-US"/>
              <a:pPr/>
              <a:t>‹#›</a:t>
            </a:fld>
            <a:endParaRPr lang="en-US" altLang="en-US"/>
          </a:p>
        </p:txBody>
      </p:sp>
    </p:spTree>
    <p:extLst>
      <p:ext uri="{BB962C8B-B14F-4D97-AF65-F5344CB8AC3E}">
        <p14:creationId xmlns:p14="http://schemas.microsoft.com/office/powerpoint/2010/main" val="350337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E04C91E1-15A1-080D-C75F-709681A3696F}"/>
              </a:ext>
            </a:extLst>
          </p:cNvPr>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Date Placeholder 1">
            <a:extLst>
              <a:ext uri="{FF2B5EF4-FFF2-40B4-BE49-F238E27FC236}">
                <a16:creationId xmlns:a16="http://schemas.microsoft.com/office/drawing/2014/main" id="{E907F4B7-EB4A-7F2E-E7EE-CBC097ADAD4F}"/>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10/27/2023</a:t>
            </a:fld>
            <a:endParaRPr lang="en-US" altLang="en-US" dirty="0"/>
          </a:p>
        </p:txBody>
      </p:sp>
      <p:sp>
        <p:nvSpPr>
          <p:cNvPr id="6" name="Footer Placeholder 2">
            <a:extLst>
              <a:ext uri="{FF2B5EF4-FFF2-40B4-BE49-F238E27FC236}">
                <a16:creationId xmlns:a16="http://schemas.microsoft.com/office/drawing/2014/main" id="{8CBB88CE-D32A-0D45-2468-9D0894B8D42B}"/>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7" name="Slide Number Placeholder 5">
            <a:extLst>
              <a:ext uri="{FF2B5EF4-FFF2-40B4-BE49-F238E27FC236}">
                <a16:creationId xmlns:a16="http://schemas.microsoft.com/office/drawing/2014/main" id="{A40532F3-58F1-A0B6-2CD6-63F2446F0A69}"/>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Slide Number Placeholder 5">
            <a:extLst>
              <a:ext uri="{FF2B5EF4-FFF2-40B4-BE49-F238E27FC236}">
                <a16:creationId xmlns:a16="http://schemas.microsoft.com/office/drawing/2014/main" id="{996FB940-13E8-115D-9DF7-42E66F8A0A1C}"/>
              </a:ext>
            </a:extLst>
          </p:cNvPr>
          <p:cNvSpPr>
            <a:spLocks noGrp="1"/>
          </p:cNvSpPr>
          <p:nvPr>
            <p:ph type="sldNum" sz="quarter" idx="10"/>
          </p:nvPr>
        </p:nvSpPr>
        <p:spPr>
          <a:xfrm>
            <a:off x="511175" y="3244850"/>
            <a:ext cx="585788" cy="365125"/>
          </a:xfrm>
        </p:spPr>
        <p:txBody>
          <a:bodyPr/>
          <a:lstStyle>
            <a:lvl1pPr>
              <a:defRPr/>
            </a:lvl1pPr>
          </a:lstStyle>
          <a:p>
            <a:fld id="{44980908-50A1-4C78-935C-C004F48E52CF}" type="slidenum">
              <a:rPr lang="en-US" altLang="en-US"/>
              <a:pPr/>
              <a:t>‹#›</a:t>
            </a:fld>
            <a:endParaRPr lang="en-US" altLang="en-US"/>
          </a:p>
        </p:txBody>
      </p:sp>
    </p:spTree>
    <p:extLst>
      <p:ext uri="{BB962C8B-B14F-4D97-AF65-F5344CB8AC3E}">
        <p14:creationId xmlns:p14="http://schemas.microsoft.com/office/powerpoint/2010/main" val="2882685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FE155D38-9B44-4D65-74F8-58A8493DB9F7}"/>
              </a:ext>
            </a:extLst>
          </p:cNvPr>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TextBox 4">
            <a:extLst>
              <a:ext uri="{FF2B5EF4-FFF2-40B4-BE49-F238E27FC236}">
                <a16:creationId xmlns:a16="http://schemas.microsoft.com/office/drawing/2014/main" id="{BD151AA6-D212-7FF5-D72F-5EB686E95477}"/>
              </a:ext>
            </a:extLst>
          </p:cNvPr>
          <p:cNvSpPr txBox="1">
            <a:spLocks noChangeArrowheads="1"/>
          </p:cNvSpPr>
          <p:nvPr/>
        </p:nvSpPr>
        <p:spPr bwMode="auto">
          <a:xfrm>
            <a:off x="1808163" y="647700"/>
            <a:ext cx="457200" cy="585788"/>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6" name="TextBox 62">
            <a:extLst>
              <a:ext uri="{FF2B5EF4-FFF2-40B4-BE49-F238E27FC236}">
                <a16:creationId xmlns:a16="http://schemas.microsoft.com/office/drawing/2014/main" id="{891018EF-1C5D-7FB1-B640-38CCA2511F0D}"/>
              </a:ext>
            </a:extLst>
          </p:cNvPr>
          <p:cNvSpPr txBox="1">
            <a:spLocks noChangeArrowheads="1"/>
          </p:cNvSpPr>
          <p:nvPr/>
        </p:nvSpPr>
        <p:spPr bwMode="auto">
          <a:xfrm>
            <a:off x="8169275" y="2905125"/>
            <a:ext cx="457200" cy="584200"/>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7" name="Date Placeholder 1">
            <a:extLst>
              <a:ext uri="{FF2B5EF4-FFF2-40B4-BE49-F238E27FC236}">
                <a16:creationId xmlns:a16="http://schemas.microsoft.com/office/drawing/2014/main" id="{6EC6079D-5B18-DC3C-CAB6-F447FD36EC8E}"/>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10/27/2023</a:t>
            </a:fld>
            <a:endParaRPr lang="en-US" altLang="en-US" dirty="0"/>
          </a:p>
        </p:txBody>
      </p:sp>
      <p:sp>
        <p:nvSpPr>
          <p:cNvPr id="8" name="Footer Placeholder 2">
            <a:extLst>
              <a:ext uri="{FF2B5EF4-FFF2-40B4-BE49-F238E27FC236}">
                <a16:creationId xmlns:a16="http://schemas.microsoft.com/office/drawing/2014/main" id="{314BB986-14E8-CC88-B61B-3412B5430FFF}"/>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9" name="Slide Number Placeholder 5">
            <a:extLst>
              <a:ext uri="{FF2B5EF4-FFF2-40B4-BE49-F238E27FC236}">
                <a16:creationId xmlns:a16="http://schemas.microsoft.com/office/drawing/2014/main" id="{AB9A43B3-EFAA-672F-B868-0D24624D25CD}"/>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 name="Slide Number Placeholder 5">
            <a:extLst>
              <a:ext uri="{FF2B5EF4-FFF2-40B4-BE49-F238E27FC236}">
                <a16:creationId xmlns:a16="http://schemas.microsoft.com/office/drawing/2014/main" id="{84405F1B-13C9-2B5A-E86F-E46E9F0450C0}"/>
              </a:ext>
            </a:extLst>
          </p:cNvPr>
          <p:cNvSpPr>
            <a:spLocks noGrp="1"/>
          </p:cNvSpPr>
          <p:nvPr>
            <p:ph type="sldNum" sz="quarter" idx="14"/>
          </p:nvPr>
        </p:nvSpPr>
        <p:spPr>
          <a:xfrm>
            <a:off x="511175" y="3244850"/>
            <a:ext cx="585788" cy="365125"/>
          </a:xfrm>
        </p:spPr>
        <p:txBody>
          <a:bodyPr/>
          <a:lstStyle>
            <a:lvl1pPr>
              <a:defRPr/>
            </a:lvl1pPr>
          </a:lstStyle>
          <a:p>
            <a:fld id="{82324CB6-93D2-4E4E-9E63-842105A085BC}" type="slidenum">
              <a:rPr lang="en-US" altLang="en-US"/>
              <a:pPr/>
              <a:t>‹#›</a:t>
            </a:fld>
            <a:endParaRPr lang="en-US" altLang="en-US"/>
          </a:p>
        </p:txBody>
      </p:sp>
    </p:spTree>
    <p:extLst>
      <p:ext uri="{BB962C8B-B14F-4D97-AF65-F5344CB8AC3E}">
        <p14:creationId xmlns:p14="http://schemas.microsoft.com/office/powerpoint/2010/main" val="2256909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1F8CBEC8-1650-DC12-A57D-F7B0A764182D}"/>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5" name="Slide Number Placeholder 6">
            <a:extLst>
              <a:ext uri="{FF2B5EF4-FFF2-40B4-BE49-F238E27FC236}">
                <a16:creationId xmlns:a16="http://schemas.microsoft.com/office/drawing/2014/main" id="{4FE41F66-8C1A-E1C6-3971-F70735DE2658}"/>
              </a:ext>
            </a:extLst>
          </p:cNvPr>
          <p:cNvSpPr>
            <a:spLocks noGrp="1"/>
          </p:cNvSpPr>
          <p:nvPr>
            <p:ph type="sldNum" sz="quarter" idx="10"/>
          </p:nvPr>
        </p:nvSpPr>
        <p:spPr>
          <a:xfrm>
            <a:off x="511175" y="4983163"/>
            <a:ext cx="585788" cy="365125"/>
          </a:xfrm>
        </p:spPr>
        <p:txBody>
          <a:bodyPr/>
          <a:lstStyle>
            <a:lvl1pPr>
              <a:defRPr/>
            </a:lvl1pPr>
          </a:lstStyle>
          <a:p>
            <a:fld id="{83FC7B39-996B-4DD4-B766-E329DA62EECD}" type="slidenum">
              <a:rPr lang="en-US" altLang="en-US"/>
              <a:pPr/>
              <a:t>‹#›</a:t>
            </a:fld>
            <a:endParaRPr lang="en-US" altLang="en-US"/>
          </a:p>
        </p:txBody>
      </p:sp>
    </p:spTree>
    <p:extLst>
      <p:ext uri="{BB962C8B-B14F-4D97-AF65-F5344CB8AC3E}">
        <p14:creationId xmlns:p14="http://schemas.microsoft.com/office/powerpoint/2010/main" val="3248356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A1DDB001-A031-D6B2-B637-D2A88D284707}"/>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 name="TextBox 2">
            <a:extLst>
              <a:ext uri="{FF2B5EF4-FFF2-40B4-BE49-F238E27FC236}">
                <a16:creationId xmlns:a16="http://schemas.microsoft.com/office/drawing/2014/main" id="{F519345F-6843-517D-9D3D-A5E421542721}"/>
              </a:ext>
            </a:extLst>
          </p:cNvPr>
          <p:cNvSpPr txBox="1">
            <a:spLocks noChangeArrowheads="1"/>
          </p:cNvSpPr>
          <p:nvPr/>
        </p:nvSpPr>
        <p:spPr bwMode="auto">
          <a:xfrm>
            <a:off x="1808163" y="647700"/>
            <a:ext cx="457200" cy="585788"/>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5" name="TextBox 62">
            <a:extLst>
              <a:ext uri="{FF2B5EF4-FFF2-40B4-BE49-F238E27FC236}">
                <a16:creationId xmlns:a16="http://schemas.microsoft.com/office/drawing/2014/main" id="{E534B934-69F5-9A5A-53D6-7DC2C35CF4F0}"/>
              </a:ext>
            </a:extLst>
          </p:cNvPr>
          <p:cNvSpPr txBox="1">
            <a:spLocks noChangeArrowheads="1"/>
          </p:cNvSpPr>
          <p:nvPr/>
        </p:nvSpPr>
        <p:spPr bwMode="auto">
          <a:xfrm>
            <a:off x="8169275" y="2905125"/>
            <a:ext cx="457200" cy="584200"/>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6" name="Date Placeholder 1">
            <a:extLst>
              <a:ext uri="{FF2B5EF4-FFF2-40B4-BE49-F238E27FC236}">
                <a16:creationId xmlns:a16="http://schemas.microsoft.com/office/drawing/2014/main" id="{B475624A-A537-E65F-522D-0824E1A7DA79}"/>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10/27/2023</a:t>
            </a:fld>
            <a:endParaRPr lang="en-US" altLang="en-US" dirty="0"/>
          </a:p>
        </p:txBody>
      </p:sp>
      <p:sp>
        <p:nvSpPr>
          <p:cNvPr id="7" name="Footer Placeholder 2">
            <a:extLst>
              <a:ext uri="{FF2B5EF4-FFF2-40B4-BE49-F238E27FC236}">
                <a16:creationId xmlns:a16="http://schemas.microsoft.com/office/drawing/2014/main" id="{EBF1590E-629A-009F-EC95-D49A49252B16}"/>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8" name="Slide Number Placeholder 5">
            <a:extLst>
              <a:ext uri="{FF2B5EF4-FFF2-40B4-BE49-F238E27FC236}">
                <a16:creationId xmlns:a16="http://schemas.microsoft.com/office/drawing/2014/main" id="{7D64A94F-D02C-771B-1586-32C17D005113}"/>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9" name="Slide Number Placeholder 6">
            <a:extLst>
              <a:ext uri="{FF2B5EF4-FFF2-40B4-BE49-F238E27FC236}">
                <a16:creationId xmlns:a16="http://schemas.microsoft.com/office/drawing/2014/main" id="{A88F140B-30C8-E936-E099-F31A4E3FC57A}"/>
              </a:ext>
            </a:extLst>
          </p:cNvPr>
          <p:cNvSpPr>
            <a:spLocks noGrp="1"/>
          </p:cNvSpPr>
          <p:nvPr>
            <p:ph type="sldNum" sz="quarter" idx="14"/>
          </p:nvPr>
        </p:nvSpPr>
        <p:spPr>
          <a:xfrm>
            <a:off x="511175" y="4983163"/>
            <a:ext cx="585788" cy="365125"/>
          </a:xfrm>
        </p:spPr>
        <p:txBody>
          <a:bodyPr/>
          <a:lstStyle>
            <a:lvl1pPr>
              <a:defRPr/>
            </a:lvl1pPr>
          </a:lstStyle>
          <a:p>
            <a:fld id="{B168BE9F-A358-4159-830E-849C83137019}" type="slidenum">
              <a:rPr lang="en-US" altLang="en-US"/>
              <a:pPr/>
              <a:t>‹#›</a:t>
            </a:fld>
            <a:endParaRPr lang="en-US" altLang="en-US"/>
          </a:p>
        </p:txBody>
      </p:sp>
    </p:spTree>
    <p:extLst>
      <p:ext uri="{BB962C8B-B14F-4D97-AF65-F5344CB8AC3E}">
        <p14:creationId xmlns:p14="http://schemas.microsoft.com/office/powerpoint/2010/main" val="1833817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8FA88F66-70E4-8E00-4913-92DC0341EE24}"/>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Date Placeholder 1">
            <a:extLst>
              <a:ext uri="{FF2B5EF4-FFF2-40B4-BE49-F238E27FC236}">
                <a16:creationId xmlns:a16="http://schemas.microsoft.com/office/drawing/2014/main" id="{0BFB1F9A-28EB-386D-2A9A-E76E271D6520}"/>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10/27/2023</a:t>
            </a:fld>
            <a:endParaRPr lang="en-US" altLang="en-US" dirty="0"/>
          </a:p>
        </p:txBody>
      </p:sp>
      <p:sp>
        <p:nvSpPr>
          <p:cNvPr id="6" name="Footer Placeholder 2">
            <a:extLst>
              <a:ext uri="{FF2B5EF4-FFF2-40B4-BE49-F238E27FC236}">
                <a16:creationId xmlns:a16="http://schemas.microsoft.com/office/drawing/2014/main" id="{BE620341-C009-45EC-2A65-C65C5EE0BCB1}"/>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7" name="Slide Number Placeholder 5">
            <a:extLst>
              <a:ext uri="{FF2B5EF4-FFF2-40B4-BE49-F238E27FC236}">
                <a16:creationId xmlns:a16="http://schemas.microsoft.com/office/drawing/2014/main" id="{4EA20785-4B11-6AA3-F40D-8B3DEA7269B0}"/>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8" name="Slide Number Placeholder 6">
            <a:extLst>
              <a:ext uri="{FF2B5EF4-FFF2-40B4-BE49-F238E27FC236}">
                <a16:creationId xmlns:a16="http://schemas.microsoft.com/office/drawing/2014/main" id="{393FED15-429B-0C2F-33E8-C91FA4AC307D}"/>
              </a:ext>
            </a:extLst>
          </p:cNvPr>
          <p:cNvSpPr>
            <a:spLocks noGrp="1"/>
          </p:cNvSpPr>
          <p:nvPr>
            <p:ph type="sldNum" sz="quarter" idx="14"/>
          </p:nvPr>
        </p:nvSpPr>
        <p:spPr>
          <a:xfrm>
            <a:off x="511175" y="4983163"/>
            <a:ext cx="585788" cy="365125"/>
          </a:xfrm>
        </p:spPr>
        <p:txBody>
          <a:bodyPr/>
          <a:lstStyle>
            <a:lvl1pPr>
              <a:defRPr/>
            </a:lvl1pPr>
          </a:lstStyle>
          <a:p>
            <a:fld id="{14778703-6D1F-48A3-B901-374D034EEBD1}" type="slidenum">
              <a:rPr lang="en-US" altLang="en-US"/>
              <a:pPr/>
              <a:t>‹#›</a:t>
            </a:fld>
            <a:endParaRPr lang="en-US" altLang="en-US"/>
          </a:p>
        </p:txBody>
      </p:sp>
    </p:spTree>
    <p:extLst>
      <p:ext uri="{BB962C8B-B14F-4D97-AF65-F5344CB8AC3E}">
        <p14:creationId xmlns:p14="http://schemas.microsoft.com/office/powerpoint/2010/main" val="1196921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FB317492-F6E3-56B7-1D7C-496BCC6D7F08}"/>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Date Placeholder 1">
            <a:extLst>
              <a:ext uri="{FF2B5EF4-FFF2-40B4-BE49-F238E27FC236}">
                <a16:creationId xmlns:a16="http://schemas.microsoft.com/office/drawing/2014/main" id="{1467817A-6422-069C-7E86-CE51BC7A04DB}"/>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10/27/2023</a:t>
            </a:fld>
            <a:endParaRPr lang="en-US" altLang="en-US" dirty="0"/>
          </a:p>
        </p:txBody>
      </p:sp>
      <p:sp>
        <p:nvSpPr>
          <p:cNvPr id="6" name="Footer Placeholder 2">
            <a:extLst>
              <a:ext uri="{FF2B5EF4-FFF2-40B4-BE49-F238E27FC236}">
                <a16:creationId xmlns:a16="http://schemas.microsoft.com/office/drawing/2014/main" id="{ACD16C29-42AF-FECA-F15B-D60F0E98DB06}"/>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7" name="Slide Number Placeholder 5">
            <a:extLst>
              <a:ext uri="{FF2B5EF4-FFF2-40B4-BE49-F238E27FC236}">
                <a16:creationId xmlns:a16="http://schemas.microsoft.com/office/drawing/2014/main" id="{FB9A8231-D509-A8B1-66D2-7DAFB767AB5B}"/>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a:extLst>
              <a:ext uri="{FF2B5EF4-FFF2-40B4-BE49-F238E27FC236}">
                <a16:creationId xmlns:a16="http://schemas.microsoft.com/office/drawing/2014/main" id="{C22DA693-897F-AC8F-4E0D-DDD591F43499}"/>
              </a:ext>
            </a:extLst>
          </p:cNvPr>
          <p:cNvSpPr>
            <a:spLocks noGrp="1"/>
          </p:cNvSpPr>
          <p:nvPr>
            <p:ph type="sldNum" sz="quarter" idx="10"/>
          </p:nvPr>
        </p:nvSpPr>
        <p:spPr/>
        <p:txBody>
          <a:bodyPr/>
          <a:lstStyle>
            <a:lvl1pPr>
              <a:defRPr/>
            </a:lvl1pPr>
          </a:lstStyle>
          <a:p>
            <a:fld id="{15E3B274-26AD-48EE-8703-F3C694E951E1}" type="slidenum">
              <a:rPr lang="en-US" altLang="en-US"/>
              <a:pPr/>
              <a:t>‹#›</a:t>
            </a:fld>
            <a:endParaRPr lang="en-US" altLang="en-US"/>
          </a:p>
        </p:txBody>
      </p:sp>
    </p:spTree>
    <p:extLst>
      <p:ext uri="{BB962C8B-B14F-4D97-AF65-F5344CB8AC3E}">
        <p14:creationId xmlns:p14="http://schemas.microsoft.com/office/powerpoint/2010/main" val="2448279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3092B5C8-5139-8D5D-E696-95C81427AAB1}"/>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Date Placeholder 1">
            <a:extLst>
              <a:ext uri="{FF2B5EF4-FFF2-40B4-BE49-F238E27FC236}">
                <a16:creationId xmlns:a16="http://schemas.microsoft.com/office/drawing/2014/main" id="{50FE9AD3-9F3D-43A2-A08C-DCD0386CC603}"/>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10/27/2023</a:t>
            </a:fld>
            <a:endParaRPr lang="en-US" altLang="en-US" dirty="0"/>
          </a:p>
        </p:txBody>
      </p:sp>
      <p:sp>
        <p:nvSpPr>
          <p:cNvPr id="6" name="Footer Placeholder 2">
            <a:extLst>
              <a:ext uri="{FF2B5EF4-FFF2-40B4-BE49-F238E27FC236}">
                <a16:creationId xmlns:a16="http://schemas.microsoft.com/office/drawing/2014/main" id="{F8D793D3-5F7B-47C6-AE12-5B33ADD02D27}"/>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7" name="Slide Number Placeholder 5">
            <a:extLst>
              <a:ext uri="{FF2B5EF4-FFF2-40B4-BE49-F238E27FC236}">
                <a16:creationId xmlns:a16="http://schemas.microsoft.com/office/drawing/2014/main" id="{64150AF1-DFD2-0B4B-8310-22218F5798F4}"/>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a:extLst>
              <a:ext uri="{FF2B5EF4-FFF2-40B4-BE49-F238E27FC236}">
                <a16:creationId xmlns:a16="http://schemas.microsoft.com/office/drawing/2014/main" id="{B1396DF7-E413-9F77-DBE8-2DD8C78E5236}"/>
              </a:ext>
            </a:extLst>
          </p:cNvPr>
          <p:cNvSpPr>
            <a:spLocks noGrp="1"/>
          </p:cNvSpPr>
          <p:nvPr>
            <p:ph type="sldNum" sz="quarter" idx="10"/>
          </p:nvPr>
        </p:nvSpPr>
        <p:spPr/>
        <p:txBody>
          <a:bodyPr/>
          <a:lstStyle>
            <a:lvl1pPr>
              <a:defRPr/>
            </a:lvl1pPr>
          </a:lstStyle>
          <a:p>
            <a:fld id="{7826D01F-C428-4570-8AC3-9979D134BC32}" type="slidenum">
              <a:rPr lang="en-US" altLang="en-US"/>
              <a:pPr/>
              <a:t>‹#›</a:t>
            </a:fld>
            <a:endParaRPr lang="en-US" altLang="en-US"/>
          </a:p>
        </p:txBody>
      </p:sp>
    </p:spTree>
    <p:extLst>
      <p:ext uri="{BB962C8B-B14F-4D97-AF65-F5344CB8AC3E}">
        <p14:creationId xmlns:p14="http://schemas.microsoft.com/office/powerpoint/2010/main" val="3816366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BE1FB245-49DB-8F89-DBE0-2C247BE036B8}"/>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7378CA56-7A05-DBFA-319F-45AFC86172F6}"/>
              </a:ext>
            </a:extLst>
          </p:cNvPr>
          <p:cNvSpPr>
            <a:spLocks noGrp="1"/>
          </p:cNvSpPr>
          <p:nvPr>
            <p:ph type="dt" sz="half" idx="10"/>
          </p:nvPr>
        </p:nvSpPr>
        <p:spPr>
          <a:xfrm>
            <a:off x="1943100" y="6103938"/>
            <a:ext cx="952500" cy="369887"/>
          </a:xfrm>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8D336157-8E95-B489-CE9E-2F61A6773D2B}"/>
              </a:ext>
            </a:extLst>
          </p:cNvPr>
          <p:cNvSpPr>
            <a:spLocks noGrp="1"/>
          </p:cNvSpPr>
          <p:nvPr>
            <p:ph type="ftr" sz="quarter" idx="11"/>
          </p:nvPr>
        </p:nvSpPr>
        <p:spPr>
          <a:xfrm>
            <a:off x="2895600" y="6103938"/>
            <a:ext cx="4876800" cy="365125"/>
          </a:xfrm>
        </p:spPr>
        <p:txBody>
          <a:bodyPr/>
          <a:lstStyle>
            <a:lvl1pPr algn="ctr">
              <a:defRPr/>
            </a:lvl1pPr>
          </a:lstStyle>
          <a:p>
            <a:pPr>
              <a:defRPr/>
            </a:pPr>
            <a:endParaRPr lang="en-US" altLang="en-US"/>
          </a:p>
        </p:txBody>
      </p:sp>
      <p:sp>
        <p:nvSpPr>
          <p:cNvPr id="7" name="Slide Number Placeholder 5">
            <a:extLst>
              <a:ext uri="{FF2B5EF4-FFF2-40B4-BE49-F238E27FC236}">
                <a16:creationId xmlns:a16="http://schemas.microsoft.com/office/drawing/2014/main" id="{4A54F90A-6B47-94B5-09A3-07A15485DEBB}"/>
              </a:ext>
            </a:extLst>
          </p:cNvPr>
          <p:cNvSpPr>
            <a:spLocks noGrp="1"/>
          </p:cNvSpPr>
          <p:nvPr>
            <p:ph type="sldNum" sz="quarter" idx="12"/>
          </p:nvPr>
        </p:nvSpPr>
        <p:spPr>
          <a:xfrm>
            <a:off x="7948613" y="6140450"/>
            <a:ext cx="776287" cy="365125"/>
          </a:xfrm>
        </p:spPr>
        <p:txBody>
          <a:bodyPr rtlCol="0"/>
          <a:lstStyle>
            <a:lvl1pPr algn="ctr" fontAlgn="auto">
              <a:spcBef>
                <a:spcPts val="0"/>
              </a:spcBef>
              <a:spcAft>
                <a:spcPts val="0"/>
              </a:spcAft>
              <a:defRPr lang="en-IN" sz="900" kern="1200">
                <a:solidFill>
                  <a:schemeClr val="tx1">
                    <a:tint val="75000"/>
                  </a:schemeClr>
                </a:solidFill>
                <a:latin typeface="+mn-lt"/>
                <a:ea typeface="+mn-ea"/>
                <a:cs typeface="+mn-cs"/>
              </a:defRPr>
            </a:lvl1pPr>
          </a:lstStyle>
          <a:p>
            <a:pPr>
              <a:defRPr/>
            </a:pPr>
            <a:r>
              <a:t>(#)  of 12</a:t>
            </a:r>
            <a:endParaRPr altLang="en-US"/>
          </a:p>
        </p:txBody>
      </p:sp>
    </p:spTree>
    <p:extLst>
      <p:ext uri="{BB962C8B-B14F-4D97-AF65-F5344CB8AC3E}">
        <p14:creationId xmlns:p14="http://schemas.microsoft.com/office/powerpoint/2010/main" val="2205174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B0A86C2C-8947-6477-5F1E-33EDD5A57E08}"/>
              </a:ext>
            </a:extLst>
          </p:cNvPr>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Slide Number Placeholder 5">
            <a:extLst>
              <a:ext uri="{FF2B5EF4-FFF2-40B4-BE49-F238E27FC236}">
                <a16:creationId xmlns:a16="http://schemas.microsoft.com/office/drawing/2014/main" id="{103C2D4D-57E4-D8CF-0E9E-CDBC95A47D54}"/>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BDA1BE8C-1D5C-8FF3-CB59-641CF426C9D3}"/>
              </a:ext>
            </a:extLst>
          </p:cNvPr>
          <p:cNvSpPr>
            <a:spLocks noGrp="1"/>
          </p:cNvSpPr>
          <p:nvPr>
            <p:ph type="dt" sz="half" idx="10"/>
          </p:nvPr>
        </p:nvSpPr>
        <p:spPr>
          <a:xfrm>
            <a:off x="1908175" y="6129338"/>
            <a:ext cx="766763" cy="369887"/>
          </a:xfrm>
        </p:spPr>
        <p:txBody>
          <a:bodyPr/>
          <a:lstStyle>
            <a:lvl1pPr>
              <a:defRPr/>
            </a:lvl1pPr>
          </a:lstStyle>
          <a:p>
            <a:pPr>
              <a:defRPr/>
            </a:pPr>
            <a:endParaRPr lang="en-US" altLang="en-US"/>
          </a:p>
        </p:txBody>
      </p:sp>
      <p:sp>
        <p:nvSpPr>
          <p:cNvPr id="7" name="Footer Placeholder 4">
            <a:extLst>
              <a:ext uri="{FF2B5EF4-FFF2-40B4-BE49-F238E27FC236}">
                <a16:creationId xmlns:a16="http://schemas.microsoft.com/office/drawing/2014/main" id="{35D0AEEF-6969-A86F-15FD-9D54B17116F3}"/>
              </a:ext>
            </a:extLst>
          </p:cNvPr>
          <p:cNvSpPr>
            <a:spLocks noGrp="1"/>
          </p:cNvSpPr>
          <p:nvPr>
            <p:ph type="ftr" sz="quarter" idx="11"/>
          </p:nvPr>
        </p:nvSpPr>
        <p:spPr>
          <a:xfrm>
            <a:off x="2674938" y="6129338"/>
            <a:ext cx="5173662" cy="365125"/>
          </a:xfrm>
        </p:spPr>
        <p:txBody>
          <a:bodyPr/>
          <a:lstStyle>
            <a:lvl1pPr algn="ctr">
              <a:defRPr/>
            </a:lvl1pPr>
          </a:lstStyle>
          <a:p>
            <a:pPr>
              <a:defRPr/>
            </a:pPr>
            <a:endParaRPr lang="en-US" altLang="en-US"/>
          </a:p>
        </p:txBody>
      </p:sp>
      <p:sp>
        <p:nvSpPr>
          <p:cNvPr id="8" name="Slide Number Placeholder 5">
            <a:extLst>
              <a:ext uri="{FF2B5EF4-FFF2-40B4-BE49-F238E27FC236}">
                <a16:creationId xmlns:a16="http://schemas.microsoft.com/office/drawing/2014/main" id="{1912C973-D6E9-6224-DCA9-7396DEF618DF}"/>
              </a:ext>
            </a:extLst>
          </p:cNvPr>
          <p:cNvSpPr>
            <a:spLocks noGrp="1"/>
          </p:cNvSpPr>
          <p:nvPr>
            <p:ph type="sldNum" sz="quarter" idx="12"/>
          </p:nvPr>
        </p:nvSpPr>
        <p:spPr>
          <a:xfrm>
            <a:off x="511175" y="3244850"/>
            <a:ext cx="585788" cy="365125"/>
          </a:xfrm>
        </p:spPr>
        <p:txBody>
          <a:bodyPr/>
          <a:lstStyle>
            <a:lvl1pPr>
              <a:defRPr/>
            </a:lvl1pPr>
          </a:lstStyle>
          <a:p>
            <a:fld id="{26EA85B0-4106-4C26-AFAF-9EBF5ECEDBBF}" type="slidenum">
              <a:rPr lang="en-US" altLang="en-US"/>
              <a:pPr/>
              <a:t>‹#›</a:t>
            </a:fld>
            <a:endParaRPr lang="en-US" altLang="en-US"/>
          </a:p>
        </p:txBody>
      </p:sp>
    </p:spTree>
    <p:extLst>
      <p:ext uri="{BB962C8B-B14F-4D97-AF65-F5344CB8AC3E}">
        <p14:creationId xmlns:p14="http://schemas.microsoft.com/office/powerpoint/2010/main" val="2301960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CA4925D2-5698-00BC-CF12-CC4650E04EE3}"/>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Slide Number Placeholder 5">
            <a:extLst>
              <a:ext uri="{FF2B5EF4-FFF2-40B4-BE49-F238E27FC236}">
                <a16:creationId xmlns:a16="http://schemas.microsoft.com/office/drawing/2014/main" id="{3504F255-BB14-6F53-144F-B5E8B38ED096}"/>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1">
            <a:extLst>
              <a:ext uri="{FF2B5EF4-FFF2-40B4-BE49-F238E27FC236}">
                <a16:creationId xmlns:a16="http://schemas.microsoft.com/office/drawing/2014/main" id="{5770EF30-5A27-D12A-C706-3B353543643B}"/>
              </a:ext>
            </a:extLst>
          </p:cNvPr>
          <p:cNvSpPr>
            <a:spLocks noGrp="1"/>
          </p:cNvSpPr>
          <p:nvPr>
            <p:ph type="dt" sz="half" idx="10"/>
          </p:nvPr>
        </p:nvSpPr>
        <p:spPr>
          <a:xfrm>
            <a:off x="1828800" y="6111875"/>
            <a:ext cx="766763" cy="369888"/>
          </a:xfrm>
        </p:spPr>
        <p:txBody>
          <a:bodyPr/>
          <a:lstStyle>
            <a:lvl1pPr>
              <a:defRPr/>
            </a:lvl1pPr>
          </a:lstStyle>
          <a:p>
            <a:pPr>
              <a:defRPr/>
            </a:pPr>
            <a:endParaRPr lang="en-US" altLang="en-US"/>
          </a:p>
        </p:txBody>
      </p:sp>
      <p:sp>
        <p:nvSpPr>
          <p:cNvPr id="7" name="Footer Placeholder 13">
            <a:extLst>
              <a:ext uri="{FF2B5EF4-FFF2-40B4-BE49-F238E27FC236}">
                <a16:creationId xmlns:a16="http://schemas.microsoft.com/office/drawing/2014/main" id="{D0BFA4E2-EB5C-703E-46F2-E59A82DE089F}"/>
              </a:ext>
            </a:extLst>
          </p:cNvPr>
          <p:cNvSpPr>
            <a:spLocks noGrp="1"/>
          </p:cNvSpPr>
          <p:nvPr>
            <p:ph type="ftr" sz="quarter" idx="11"/>
          </p:nvPr>
        </p:nvSpPr>
        <p:spPr>
          <a:xfrm>
            <a:off x="2595563" y="6135688"/>
            <a:ext cx="5064125" cy="365125"/>
          </a:xfrm>
        </p:spPr>
        <p:txBody>
          <a:bodyPr/>
          <a:lstStyle>
            <a:lvl1pPr>
              <a:defRPr/>
            </a:lvl1pPr>
          </a:lstStyle>
          <a:p>
            <a:pPr>
              <a:defRPr/>
            </a:pPr>
            <a:endParaRPr lang="en-US" altLang="en-US"/>
          </a:p>
        </p:txBody>
      </p:sp>
      <p:sp>
        <p:nvSpPr>
          <p:cNvPr id="9" name="Slide Number Placeholder 14">
            <a:extLst>
              <a:ext uri="{FF2B5EF4-FFF2-40B4-BE49-F238E27FC236}">
                <a16:creationId xmlns:a16="http://schemas.microsoft.com/office/drawing/2014/main" id="{B385521D-5CEB-B786-2C13-304CBDD43A40}"/>
              </a:ext>
            </a:extLst>
          </p:cNvPr>
          <p:cNvSpPr>
            <a:spLocks noGrp="1"/>
          </p:cNvSpPr>
          <p:nvPr>
            <p:ph type="sldNum" sz="quarter" idx="12"/>
          </p:nvPr>
        </p:nvSpPr>
        <p:spPr/>
        <p:txBody>
          <a:bodyPr/>
          <a:lstStyle>
            <a:lvl1pPr>
              <a:defRPr/>
            </a:lvl1pPr>
          </a:lstStyle>
          <a:p>
            <a:fld id="{91FE753E-081F-42B3-9004-546B2A544756}" type="slidenum">
              <a:rPr lang="en-US" altLang="en-US"/>
              <a:pPr/>
              <a:t>‹#›</a:t>
            </a:fld>
            <a:endParaRPr lang="en-US" altLang="en-US"/>
          </a:p>
        </p:txBody>
      </p:sp>
    </p:spTree>
    <p:extLst>
      <p:ext uri="{BB962C8B-B14F-4D97-AF65-F5344CB8AC3E}">
        <p14:creationId xmlns:p14="http://schemas.microsoft.com/office/powerpoint/2010/main" val="158583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D445D017-A22D-0BAC-73D6-1CADCCB67EFE}"/>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Slide Number Placeholder 5">
            <a:extLst>
              <a:ext uri="{FF2B5EF4-FFF2-40B4-BE49-F238E27FC236}">
                <a16:creationId xmlns:a16="http://schemas.microsoft.com/office/drawing/2014/main" id="{DD685439-08A7-A718-968E-18F8A7FE72A0}"/>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a:extLst>
              <a:ext uri="{FF2B5EF4-FFF2-40B4-BE49-F238E27FC236}">
                <a16:creationId xmlns:a16="http://schemas.microsoft.com/office/drawing/2014/main" id="{117BFB43-052A-05DD-94EF-30FBE8F20DF2}"/>
              </a:ext>
            </a:extLst>
          </p:cNvPr>
          <p:cNvSpPr>
            <a:spLocks noGrp="1"/>
          </p:cNvSpPr>
          <p:nvPr>
            <p:ph type="sldNum" sz="quarter" idx="10"/>
          </p:nvPr>
        </p:nvSpPr>
        <p:spPr/>
        <p:txBody>
          <a:bodyPr/>
          <a:lstStyle>
            <a:lvl1pPr>
              <a:defRPr/>
            </a:lvl1pPr>
          </a:lstStyle>
          <a:p>
            <a:fld id="{93F0EDFD-FA80-44F5-A9E6-DC0F1F64A306}" type="slidenum">
              <a:rPr lang="en-US" altLang="en-US"/>
              <a:pPr/>
              <a:t>‹#›</a:t>
            </a:fld>
            <a:endParaRPr lang="en-US" altLang="en-US"/>
          </a:p>
        </p:txBody>
      </p:sp>
      <p:sp>
        <p:nvSpPr>
          <p:cNvPr id="9" name="Date Placeholder 1">
            <a:extLst>
              <a:ext uri="{FF2B5EF4-FFF2-40B4-BE49-F238E27FC236}">
                <a16:creationId xmlns:a16="http://schemas.microsoft.com/office/drawing/2014/main" id="{BDAEB05C-C6A4-E6C0-27A6-D8E962B82597}"/>
              </a:ext>
            </a:extLst>
          </p:cNvPr>
          <p:cNvSpPr>
            <a:spLocks noGrp="1"/>
          </p:cNvSpPr>
          <p:nvPr>
            <p:ph type="dt" sz="half" idx="11"/>
          </p:nvPr>
        </p:nvSpPr>
        <p:spPr>
          <a:xfrm>
            <a:off x="1943100" y="6156325"/>
            <a:ext cx="876300" cy="369888"/>
          </a:xfrm>
        </p:spPr>
        <p:txBody>
          <a:bodyPr/>
          <a:lstStyle>
            <a:lvl1pPr>
              <a:defRPr/>
            </a:lvl1pPr>
          </a:lstStyle>
          <a:p>
            <a:pPr>
              <a:defRPr/>
            </a:pPr>
            <a:endParaRPr lang="en-US" altLang="en-US"/>
          </a:p>
        </p:txBody>
      </p:sp>
      <p:sp>
        <p:nvSpPr>
          <p:cNvPr id="11" name="Footer Placeholder 2">
            <a:extLst>
              <a:ext uri="{FF2B5EF4-FFF2-40B4-BE49-F238E27FC236}">
                <a16:creationId xmlns:a16="http://schemas.microsoft.com/office/drawing/2014/main" id="{3CC69E78-E40C-68A9-4A32-D7E729751900}"/>
              </a:ext>
            </a:extLst>
          </p:cNvPr>
          <p:cNvSpPr>
            <a:spLocks noGrp="1"/>
          </p:cNvSpPr>
          <p:nvPr>
            <p:ph type="ftr" sz="quarter" idx="12"/>
          </p:nvPr>
        </p:nvSpPr>
        <p:spPr>
          <a:xfrm>
            <a:off x="2819400" y="6156325"/>
            <a:ext cx="4876800" cy="365125"/>
          </a:xfrm>
        </p:spPr>
        <p:txBody>
          <a:bodyPr/>
          <a:lstStyle>
            <a:lvl1pPr algn="ctr">
              <a:defRPr/>
            </a:lvl1pPr>
          </a:lstStyle>
          <a:p>
            <a:pPr>
              <a:defRPr/>
            </a:pPr>
            <a:endParaRPr lang="en-US" altLang="en-US"/>
          </a:p>
        </p:txBody>
      </p:sp>
    </p:spTree>
    <p:extLst>
      <p:ext uri="{BB962C8B-B14F-4D97-AF65-F5344CB8AC3E}">
        <p14:creationId xmlns:p14="http://schemas.microsoft.com/office/powerpoint/2010/main" val="684322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13D34C40-0569-5902-EFD7-D921BF862595}"/>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4" name="Date Placeholder 1">
            <a:extLst>
              <a:ext uri="{FF2B5EF4-FFF2-40B4-BE49-F238E27FC236}">
                <a16:creationId xmlns:a16="http://schemas.microsoft.com/office/drawing/2014/main" id="{E2805336-7FB7-B217-3600-6E163EB5985C}"/>
              </a:ext>
            </a:extLst>
          </p:cNvPr>
          <p:cNvSpPr>
            <a:spLocks noGrp="1"/>
          </p:cNvSpPr>
          <p:nvPr>
            <p:ph type="dt" sz="half" idx="10"/>
          </p:nvPr>
        </p:nvSpPr>
        <p:spPr>
          <a:xfrm>
            <a:off x="1943100" y="6156325"/>
            <a:ext cx="876300" cy="369888"/>
          </a:xfrm>
        </p:spPr>
        <p:txBody>
          <a:bodyPr/>
          <a:lstStyle>
            <a:lvl1pPr>
              <a:defRPr/>
            </a:lvl1pPr>
          </a:lstStyle>
          <a:p>
            <a:pPr>
              <a:defRPr/>
            </a:pPr>
            <a:endParaRPr lang="en-US" altLang="en-US"/>
          </a:p>
        </p:txBody>
      </p:sp>
      <p:sp>
        <p:nvSpPr>
          <p:cNvPr id="5" name="Footer Placeholder 2">
            <a:extLst>
              <a:ext uri="{FF2B5EF4-FFF2-40B4-BE49-F238E27FC236}">
                <a16:creationId xmlns:a16="http://schemas.microsoft.com/office/drawing/2014/main" id="{BFED48EA-4E10-AD5C-DA4B-06FF9C2BF051}"/>
              </a:ext>
            </a:extLst>
          </p:cNvPr>
          <p:cNvSpPr>
            <a:spLocks noGrp="1"/>
          </p:cNvSpPr>
          <p:nvPr>
            <p:ph type="ftr" sz="quarter" idx="11"/>
          </p:nvPr>
        </p:nvSpPr>
        <p:spPr>
          <a:xfrm>
            <a:off x="2819400" y="6156325"/>
            <a:ext cx="4876800" cy="365125"/>
          </a:xfrm>
        </p:spPr>
        <p:txBody>
          <a:bodyPr/>
          <a:lstStyle>
            <a:lvl1pPr algn="ctr">
              <a:defRPr/>
            </a:lvl1pPr>
          </a:lstStyle>
          <a:p>
            <a:pPr>
              <a:defRPr/>
            </a:pPr>
            <a:endParaRPr lang="en-US" altLang="en-US"/>
          </a:p>
        </p:txBody>
      </p:sp>
      <p:sp>
        <p:nvSpPr>
          <p:cNvPr id="6" name="Slide Number Placeholder 5">
            <a:extLst>
              <a:ext uri="{FF2B5EF4-FFF2-40B4-BE49-F238E27FC236}">
                <a16:creationId xmlns:a16="http://schemas.microsoft.com/office/drawing/2014/main" id="{A72BB403-0C95-B293-BD54-D6DF6C6FB696}"/>
              </a:ext>
            </a:extLst>
          </p:cNvPr>
          <p:cNvSpPr>
            <a:spLocks noGrp="1"/>
          </p:cNvSpPr>
          <p:nvPr>
            <p:ph type="sldNum" sz="quarter" idx="12"/>
          </p:nvPr>
        </p:nvSpPr>
        <p:spPr>
          <a:xfrm>
            <a:off x="7948613" y="6140450"/>
            <a:ext cx="776287" cy="365125"/>
          </a:xfrm>
        </p:spPr>
        <p:txBody>
          <a:bodyPr rtlCol="0"/>
          <a:lstStyle>
            <a:lvl1pPr algn="ctr" fontAlgn="auto">
              <a:spcBef>
                <a:spcPts val="0"/>
              </a:spcBef>
              <a:spcAft>
                <a:spcPts val="0"/>
              </a:spcAft>
              <a:defRPr lang="en-IN" sz="900" kern="1200">
                <a:solidFill>
                  <a:schemeClr val="tx1">
                    <a:tint val="75000"/>
                  </a:schemeClr>
                </a:solidFill>
                <a:latin typeface="+mn-lt"/>
                <a:ea typeface="+mn-ea"/>
                <a:cs typeface="+mn-cs"/>
              </a:defRPr>
            </a:lvl1pPr>
          </a:lstStyle>
          <a:p>
            <a:pPr>
              <a:defRPr/>
            </a:pPr>
            <a:r>
              <a:t>(#)  of 12</a:t>
            </a:r>
            <a:endParaRPr altLang="en-US"/>
          </a:p>
        </p:txBody>
      </p:sp>
    </p:spTree>
    <p:extLst>
      <p:ext uri="{BB962C8B-B14F-4D97-AF65-F5344CB8AC3E}">
        <p14:creationId xmlns:p14="http://schemas.microsoft.com/office/powerpoint/2010/main" val="2321689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575222D5-9D5E-8B72-C95C-C8FEE5E4E8F9}"/>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 name="Slide Number Placeholder 5">
            <a:extLst>
              <a:ext uri="{FF2B5EF4-FFF2-40B4-BE49-F238E27FC236}">
                <a16:creationId xmlns:a16="http://schemas.microsoft.com/office/drawing/2014/main" id="{70B5CA70-C7CB-D1F4-6503-4FA99F85F6D3}"/>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4" name="Date Placeholder 1">
            <a:extLst>
              <a:ext uri="{FF2B5EF4-FFF2-40B4-BE49-F238E27FC236}">
                <a16:creationId xmlns:a16="http://schemas.microsoft.com/office/drawing/2014/main" id="{CFBDFC88-AF81-A9A7-3F58-EA33898C6C7B}"/>
              </a:ext>
            </a:extLst>
          </p:cNvPr>
          <p:cNvSpPr>
            <a:spLocks noGrp="1"/>
          </p:cNvSpPr>
          <p:nvPr>
            <p:ph type="dt" sz="half" idx="10"/>
          </p:nvPr>
        </p:nvSpPr>
        <p:spPr>
          <a:xfrm>
            <a:off x="1943100" y="6156325"/>
            <a:ext cx="876300" cy="369888"/>
          </a:xfrm>
        </p:spPr>
        <p:txBody>
          <a:bodyPr/>
          <a:lstStyle>
            <a:lvl1pPr>
              <a:defRPr/>
            </a:lvl1pPr>
          </a:lstStyle>
          <a:p>
            <a:pPr>
              <a:defRPr/>
            </a:pPr>
            <a:endParaRPr lang="en-US" altLang="en-US" dirty="0"/>
          </a:p>
        </p:txBody>
      </p:sp>
      <p:sp>
        <p:nvSpPr>
          <p:cNvPr id="5" name="Footer Placeholder 2">
            <a:extLst>
              <a:ext uri="{FF2B5EF4-FFF2-40B4-BE49-F238E27FC236}">
                <a16:creationId xmlns:a16="http://schemas.microsoft.com/office/drawing/2014/main" id="{A62CC8DC-149A-CAAD-2386-12C4DC99AF1C}"/>
              </a:ext>
            </a:extLst>
          </p:cNvPr>
          <p:cNvSpPr>
            <a:spLocks noGrp="1"/>
          </p:cNvSpPr>
          <p:nvPr>
            <p:ph type="ftr" sz="quarter" idx="11"/>
          </p:nvPr>
        </p:nvSpPr>
        <p:spPr>
          <a:xfrm>
            <a:off x="2819400" y="6156325"/>
            <a:ext cx="5029200" cy="365125"/>
          </a:xfrm>
        </p:spPr>
        <p:txBody>
          <a:bodyPr/>
          <a:lstStyle>
            <a:lvl1pPr algn="ctr">
              <a:defRPr/>
            </a:lvl1pPr>
          </a:lstStyle>
          <a:p>
            <a:pPr>
              <a:defRPr/>
            </a:pPr>
            <a:endParaRPr lang="en-US" altLang="en-US"/>
          </a:p>
        </p:txBody>
      </p:sp>
      <p:sp>
        <p:nvSpPr>
          <p:cNvPr id="6" name="Slide Number Placeholder 3">
            <a:extLst>
              <a:ext uri="{FF2B5EF4-FFF2-40B4-BE49-F238E27FC236}">
                <a16:creationId xmlns:a16="http://schemas.microsoft.com/office/drawing/2014/main" id="{B288434B-F828-7967-E57B-A8294FDE2A61}"/>
              </a:ext>
            </a:extLst>
          </p:cNvPr>
          <p:cNvSpPr>
            <a:spLocks noGrp="1"/>
          </p:cNvSpPr>
          <p:nvPr>
            <p:ph type="sldNum" sz="quarter" idx="12"/>
          </p:nvPr>
        </p:nvSpPr>
        <p:spPr/>
        <p:txBody>
          <a:bodyPr/>
          <a:lstStyle>
            <a:lvl1pPr>
              <a:defRPr/>
            </a:lvl1pPr>
          </a:lstStyle>
          <a:p>
            <a:fld id="{B21A700D-1938-4C59-BD60-1293A255BB52}" type="slidenum">
              <a:rPr lang="en-US" altLang="en-US"/>
              <a:pPr/>
              <a:t>‹#›</a:t>
            </a:fld>
            <a:endParaRPr lang="en-US" altLang="en-US"/>
          </a:p>
        </p:txBody>
      </p:sp>
    </p:spTree>
    <p:extLst>
      <p:ext uri="{BB962C8B-B14F-4D97-AF65-F5344CB8AC3E}">
        <p14:creationId xmlns:p14="http://schemas.microsoft.com/office/powerpoint/2010/main" val="28945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83632A32-0D23-0A96-28F2-C1A1C010B55D}"/>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Slide Number Placeholder 5">
            <a:extLst>
              <a:ext uri="{FF2B5EF4-FFF2-40B4-BE49-F238E27FC236}">
                <a16:creationId xmlns:a16="http://schemas.microsoft.com/office/drawing/2014/main" id="{68401886-6892-1A4F-1CB9-65E2BAC12CCD}"/>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a:extLst>
              <a:ext uri="{FF2B5EF4-FFF2-40B4-BE49-F238E27FC236}">
                <a16:creationId xmlns:a16="http://schemas.microsoft.com/office/drawing/2014/main" id="{4E2F2024-BE0A-734C-0DA3-4D5D8650575F}"/>
              </a:ext>
            </a:extLst>
          </p:cNvPr>
          <p:cNvSpPr>
            <a:spLocks noGrp="1"/>
          </p:cNvSpPr>
          <p:nvPr>
            <p:ph type="sldNum" sz="quarter" idx="10"/>
          </p:nvPr>
        </p:nvSpPr>
        <p:spPr/>
        <p:txBody>
          <a:bodyPr/>
          <a:lstStyle>
            <a:lvl1pPr>
              <a:defRPr/>
            </a:lvl1pPr>
          </a:lstStyle>
          <a:p>
            <a:fld id="{B33136AC-9F55-465F-99AA-F9D646903892}" type="slidenum">
              <a:rPr lang="en-US" altLang="en-US"/>
              <a:pPr/>
              <a:t>‹#›</a:t>
            </a:fld>
            <a:endParaRPr lang="en-US" altLang="en-US"/>
          </a:p>
        </p:txBody>
      </p:sp>
      <p:sp>
        <p:nvSpPr>
          <p:cNvPr id="8" name="Date Placeholder 1">
            <a:extLst>
              <a:ext uri="{FF2B5EF4-FFF2-40B4-BE49-F238E27FC236}">
                <a16:creationId xmlns:a16="http://schemas.microsoft.com/office/drawing/2014/main" id="{CD96D054-7854-8B3A-6C40-23E782E618CA}"/>
              </a:ext>
            </a:extLst>
          </p:cNvPr>
          <p:cNvSpPr>
            <a:spLocks noGrp="1"/>
          </p:cNvSpPr>
          <p:nvPr>
            <p:ph type="dt" sz="half" idx="11"/>
          </p:nvPr>
        </p:nvSpPr>
        <p:spPr>
          <a:xfrm>
            <a:off x="1943100" y="6156325"/>
            <a:ext cx="876300" cy="369888"/>
          </a:xfrm>
        </p:spPr>
        <p:txBody>
          <a:bodyPr/>
          <a:lstStyle>
            <a:lvl1pPr>
              <a:defRPr/>
            </a:lvl1pPr>
          </a:lstStyle>
          <a:p>
            <a:pPr>
              <a:defRPr/>
            </a:pPr>
            <a:endParaRPr lang="en-US" altLang="en-US" dirty="0"/>
          </a:p>
        </p:txBody>
      </p:sp>
      <p:sp>
        <p:nvSpPr>
          <p:cNvPr id="9" name="Footer Placeholder 2">
            <a:extLst>
              <a:ext uri="{FF2B5EF4-FFF2-40B4-BE49-F238E27FC236}">
                <a16:creationId xmlns:a16="http://schemas.microsoft.com/office/drawing/2014/main" id="{7E7F0C1F-1416-D471-EE99-E6041B1A04D6}"/>
              </a:ext>
            </a:extLst>
          </p:cNvPr>
          <p:cNvSpPr>
            <a:spLocks noGrp="1"/>
          </p:cNvSpPr>
          <p:nvPr>
            <p:ph type="ftr" sz="quarter" idx="12"/>
          </p:nvPr>
        </p:nvSpPr>
        <p:spPr>
          <a:xfrm>
            <a:off x="2819400" y="6156325"/>
            <a:ext cx="5029200" cy="365125"/>
          </a:xfrm>
        </p:spPr>
        <p:txBody>
          <a:bodyPr/>
          <a:lstStyle>
            <a:lvl1pPr algn="ctr">
              <a:defRPr/>
            </a:lvl1pPr>
          </a:lstStyle>
          <a:p>
            <a:pPr>
              <a:defRPr/>
            </a:pPr>
            <a:endParaRPr lang="en-US" altLang="en-US"/>
          </a:p>
        </p:txBody>
      </p:sp>
    </p:spTree>
    <p:extLst>
      <p:ext uri="{BB962C8B-B14F-4D97-AF65-F5344CB8AC3E}">
        <p14:creationId xmlns:p14="http://schemas.microsoft.com/office/powerpoint/2010/main" val="152914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5807737D-26B8-9853-8F34-84EF6213865D}"/>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Date Placeholder 1">
            <a:extLst>
              <a:ext uri="{FF2B5EF4-FFF2-40B4-BE49-F238E27FC236}">
                <a16:creationId xmlns:a16="http://schemas.microsoft.com/office/drawing/2014/main" id="{51AC00E2-34DA-EB57-D7AC-A039234C29F7}"/>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10/27/2023</a:t>
            </a:fld>
            <a:endParaRPr lang="en-US" altLang="en-US" dirty="0"/>
          </a:p>
        </p:txBody>
      </p:sp>
      <p:sp>
        <p:nvSpPr>
          <p:cNvPr id="7" name="Footer Placeholder 2">
            <a:extLst>
              <a:ext uri="{FF2B5EF4-FFF2-40B4-BE49-F238E27FC236}">
                <a16:creationId xmlns:a16="http://schemas.microsoft.com/office/drawing/2014/main" id="{332C710F-DAC7-223B-14C5-C2A1ED35EBAF}"/>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8" name="Slide Number Placeholder 5">
            <a:extLst>
              <a:ext uri="{FF2B5EF4-FFF2-40B4-BE49-F238E27FC236}">
                <a16:creationId xmlns:a16="http://schemas.microsoft.com/office/drawing/2014/main" id="{B1F5D303-2DB9-77B5-1E6E-25864DC6EEAC}"/>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Slide Number Placeholder 6">
            <a:extLst>
              <a:ext uri="{FF2B5EF4-FFF2-40B4-BE49-F238E27FC236}">
                <a16:creationId xmlns:a16="http://schemas.microsoft.com/office/drawing/2014/main" id="{997740F4-154B-A581-7130-7F8B9D5208CF}"/>
              </a:ext>
            </a:extLst>
          </p:cNvPr>
          <p:cNvSpPr>
            <a:spLocks noGrp="1"/>
          </p:cNvSpPr>
          <p:nvPr>
            <p:ph type="sldNum" sz="quarter" idx="10"/>
          </p:nvPr>
        </p:nvSpPr>
        <p:spPr>
          <a:xfrm>
            <a:off x="511175" y="4983163"/>
            <a:ext cx="585788" cy="365125"/>
          </a:xfrm>
        </p:spPr>
        <p:txBody>
          <a:bodyPr/>
          <a:lstStyle>
            <a:lvl1pPr>
              <a:defRPr/>
            </a:lvl1pPr>
          </a:lstStyle>
          <a:p>
            <a:fld id="{DE8EA204-16E5-48D3-9539-AAAA9DB263A8}" type="slidenum">
              <a:rPr lang="en-US" altLang="en-US"/>
              <a:pPr/>
              <a:t>‹#›</a:t>
            </a:fld>
            <a:endParaRPr lang="en-US" altLang="en-US"/>
          </a:p>
        </p:txBody>
      </p:sp>
    </p:spTree>
    <p:extLst>
      <p:ext uri="{BB962C8B-B14F-4D97-AF65-F5344CB8AC3E}">
        <p14:creationId xmlns:p14="http://schemas.microsoft.com/office/powerpoint/2010/main" val="1878397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100000">
              <a:srgbClr val="C5DEE5"/>
            </a:gs>
          </a:gsLst>
          <a:lin ang="5400000"/>
        </a:gradFill>
        <a:effectLst/>
      </p:bgPr>
    </p:bg>
    <p:spTree>
      <p:nvGrpSpPr>
        <p:cNvPr id="1" name=""/>
        <p:cNvGrpSpPr/>
        <p:nvPr/>
      </p:nvGrpSpPr>
      <p:grpSpPr>
        <a:xfrm>
          <a:off x="0" y="0"/>
          <a:ext cx="0" cy="0"/>
          <a:chOff x="0" y="0"/>
          <a:chExt cx="0" cy="0"/>
        </a:xfrm>
      </p:grpSpPr>
      <p:grpSp>
        <p:nvGrpSpPr>
          <p:cNvPr id="1026" name="Group 35">
            <a:extLst>
              <a:ext uri="{FF2B5EF4-FFF2-40B4-BE49-F238E27FC236}">
                <a16:creationId xmlns:a16="http://schemas.microsoft.com/office/drawing/2014/main" id="{536864D4-C30C-AEF0-0B77-692EC0DB9EDA}"/>
              </a:ext>
            </a:extLst>
          </p:cNvPr>
          <p:cNvGrpSpPr>
            <a:grpSpLocks/>
          </p:cNvGrpSpPr>
          <p:nvPr/>
        </p:nvGrpSpPr>
        <p:grpSpPr bwMode="auto">
          <a:xfrm>
            <a:off x="0" y="228600"/>
            <a:ext cx="1981200" cy="6638925"/>
            <a:chOff x="2487613" y="285750"/>
            <a:chExt cx="2428875" cy="5654676"/>
          </a:xfrm>
        </p:grpSpPr>
        <p:sp>
          <p:nvSpPr>
            <p:cNvPr id="1046" name="Freeform 11">
              <a:extLst>
                <a:ext uri="{FF2B5EF4-FFF2-40B4-BE49-F238E27FC236}">
                  <a16:creationId xmlns:a16="http://schemas.microsoft.com/office/drawing/2014/main" id="{E70B280C-D7D3-74BE-0313-72617355826B}"/>
                </a:ext>
              </a:extLst>
            </p:cNvPr>
            <p:cNvSpPr>
              <a:spLocks/>
            </p:cNvSpPr>
            <p:nvPr/>
          </p:nvSpPr>
          <p:spPr bwMode="auto">
            <a:xfrm>
              <a:off x="2487613" y="2284413"/>
              <a:ext cx="85725" cy="533400"/>
            </a:xfrm>
            <a:custGeom>
              <a:avLst/>
              <a:gdLst>
                <a:gd name="T0" fmla="*/ 2147483646 w 22"/>
                <a:gd name="T1" fmla="*/ 2147483646 h 136"/>
                <a:gd name="T2" fmla="*/ 2147483646 w 22"/>
                <a:gd name="T3" fmla="*/ 2147483646 h 136"/>
                <a:gd name="T4" fmla="*/ 0 w 22"/>
                <a:gd name="T5" fmla="*/ 0 h 136"/>
                <a:gd name="T6" fmla="*/ 0 w 22"/>
                <a:gd name="T7" fmla="*/ 2147483646 h 136"/>
                <a:gd name="T8" fmla="*/ 2147483646 w 22"/>
                <a:gd name="T9" fmla="*/ 2147483646 h 136"/>
                <a:gd name="T10" fmla="*/ 2147483646 w 22"/>
                <a:gd name="T11" fmla="*/ 2147483646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7" name="Freeform 12">
              <a:extLst>
                <a:ext uri="{FF2B5EF4-FFF2-40B4-BE49-F238E27FC236}">
                  <a16:creationId xmlns:a16="http://schemas.microsoft.com/office/drawing/2014/main" id="{81FB01D8-B8B2-EF9F-3D43-2FB2B1427A2A}"/>
                </a:ext>
              </a:extLst>
            </p:cNvPr>
            <p:cNvSpPr>
              <a:spLocks/>
            </p:cNvSpPr>
            <p:nvPr/>
          </p:nvSpPr>
          <p:spPr bwMode="auto">
            <a:xfrm>
              <a:off x="2597151" y="2779713"/>
              <a:ext cx="550863" cy="1978025"/>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2147483646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8" name="Freeform 13">
              <a:extLst>
                <a:ext uri="{FF2B5EF4-FFF2-40B4-BE49-F238E27FC236}">
                  <a16:creationId xmlns:a16="http://schemas.microsoft.com/office/drawing/2014/main" id="{DC4DB54C-1895-FDF1-FAF3-106928B0A53C}"/>
                </a:ext>
              </a:extLst>
            </p:cNvPr>
            <p:cNvSpPr>
              <a:spLocks/>
            </p:cNvSpPr>
            <p:nvPr/>
          </p:nvSpPr>
          <p:spPr bwMode="auto">
            <a:xfrm>
              <a:off x="3175001" y="4730750"/>
              <a:ext cx="519113" cy="1209675"/>
            </a:xfrm>
            <a:custGeom>
              <a:avLst/>
              <a:gdLst>
                <a:gd name="T0" fmla="*/ 2147483646 w 132"/>
                <a:gd name="T1" fmla="*/ 2147483646 h 308"/>
                <a:gd name="T2" fmla="*/ 0 w 132"/>
                <a:gd name="T3" fmla="*/ 0 h 308"/>
                <a:gd name="T4" fmla="*/ 0 w 132"/>
                <a:gd name="T5" fmla="*/ 2147483646 h 308"/>
                <a:gd name="T6" fmla="*/ 2147483646 w 132"/>
                <a:gd name="T7" fmla="*/ 2147483646 h 308"/>
                <a:gd name="T8" fmla="*/ 2147483646 w 132"/>
                <a:gd name="T9" fmla="*/ 2147483646 h 308"/>
                <a:gd name="T10" fmla="*/ 2147483646 w 132"/>
                <a:gd name="T11" fmla="*/ 2147483646 h 308"/>
                <a:gd name="T12" fmla="*/ 2147483646 w 132"/>
                <a:gd name="T13" fmla="*/ 2147483646 h 308"/>
                <a:gd name="T14" fmla="*/ 2147483646 w 132"/>
                <a:gd name="T15" fmla="*/ 2147483646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9" name="Freeform 14">
              <a:extLst>
                <a:ext uri="{FF2B5EF4-FFF2-40B4-BE49-F238E27FC236}">
                  <a16:creationId xmlns:a16="http://schemas.microsoft.com/office/drawing/2014/main" id="{72BCE7E1-4739-51CC-EFD6-EBE5C2DE3E47}"/>
                </a:ext>
              </a:extLst>
            </p:cNvPr>
            <p:cNvSpPr>
              <a:spLocks/>
            </p:cNvSpPr>
            <p:nvPr/>
          </p:nvSpPr>
          <p:spPr bwMode="auto">
            <a:xfrm>
              <a:off x="3305176" y="5630863"/>
              <a:ext cx="146050" cy="309563"/>
            </a:xfrm>
            <a:custGeom>
              <a:avLst/>
              <a:gdLst>
                <a:gd name="T0" fmla="*/ 2147483646 w 37"/>
                <a:gd name="T1" fmla="*/ 2147483646 h 79"/>
                <a:gd name="T2" fmla="*/ 2147483646 w 37"/>
                <a:gd name="T3" fmla="*/ 2147483646 h 79"/>
                <a:gd name="T4" fmla="*/ 0 w 37"/>
                <a:gd name="T5" fmla="*/ 0 h 79"/>
                <a:gd name="T6" fmla="*/ 2147483646 w 37"/>
                <a:gd name="T7" fmla="*/ 2147483646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0" name="Freeform 15">
              <a:extLst>
                <a:ext uri="{FF2B5EF4-FFF2-40B4-BE49-F238E27FC236}">
                  <a16:creationId xmlns:a16="http://schemas.microsoft.com/office/drawing/2014/main" id="{74C06E5D-5487-2BC9-38BD-60AAFB0F9964}"/>
                </a:ext>
              </a:extLst>
            </p:cNvPr>
            <p:cNvSpPr>
              <a:spLocks/>
            </p:cNvSpPr>
            <p:nvPr/>
          </p:nvSpPr>
          <p:spPr bwMode="auto">
            <a:xfrm>
              <a:off x="2573338" y="2817813"/>
              <a:ext cx="700088" cy="2835275"/>
            </a:xfrm>
            <a:custGeom>
              <a:avLst/>
              <a:gdLst>
                <a:gd name="T0" fmla="*/ 2147483646 w 178"/>
                <a:gd name="T1" fmla="*/ 2147483646 h 722"/>
                <a:gd name="T2" fmla="*/ 2147483646 w 178"/>
                <a:gd name="T3" fmla="*/ 2147483646 h 722"/>
                <a:gd name="T4" fmla="*/ 2147483646 w 178"/>
                <a:gd name="T5" fmla="*/ 2147483646 h 722"/>
                <a:gd name="T6" fmla="*/ 2147483646 w 178"/>
                <a:gd name="T7" fmla="*/ 2147483646 h 722"/>
                <a:gd name="T8" fmla="*/ 0 w 178"/>
                <a:gd name="T9" fmla="*/ 0 h 722"/>
                <a:gd name="T10" fmla="*/ 2147483646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1" name="Freeform 16">
              <a:extLst>
                <a:ext uri="{FF2B5EF4-FFF2-40B4-BE49-F238E27FC236}">
                  <a16:creationId xmlns:a16="http://schemas.microsoft.com/office/drawing/2014/main" id="{1CCCB6E7-734C-E5BE-4210-1549F2E12E3C}"/>
                </a:ext>
              </a:extLst>
            </p:cNvPr>
            <p:cNvSpPr>
              <a:spLocks/>
            </p:cNvSpPr>
            <p:nvPr/>
          </p:nvSpPr>
          <p:spPr bwMode="auto">
            <a:xfrm>
              <a:off x="2506663" y="285750"/>
              <a:ext cx="90488" cy="2493963"/>
            </a:xfrm>
            <a:custGeom>
              <a:avLst/>
              <a:gdLst>
                <a:gd name="T0" fmla="*/ 2147483646 w 23"/>
                <a:gd name="T1" fmla="*/ 2147483646 h 635"/>
                <a:gd name="T2" fmla="*/ 2147483646 w 23"/>
                <a:gd name="T3" fmla="*/ 2147483646 h 635"/>
                <a:gd name="T4" fmla="*/ 2147483646 w 23"/>
                <a:gd name="T5" fmla="*/ 2147483646 h 635"/>
                <a:gd name="T6" fmla="*/ 2147483646 w 23"/>
                <a:gd name="T7" fmla="*/ 2147483646 h 635"/>
                <a:gd name="T8" fmla="*/ 2147483646 w 23"/>
                <a:gd name="T9" fmla="*/ 2147483646 h 635"/>
                <a:gd name="T10" fmla="*/ 2147483646 w 23"/>
                <a:gd name="T11" fmla="*/ 2147483646 h 635"/>
                <a:gd name="T12" fmla="*/ 2147483646 w 23"/>
                <a:gd name="T13" fmla="*/ 0 h 635"/>
                <a:gd name="T14" fmla="*/ 2147483646 w 23"/>
                <a:gd name="T15" fmla="*/ 0 h 635"/>
                <a:gd name="T16" fmla="*/ 2147483646 w 23"/>
                <a:gd name="T17" fmla="*/ 2147483646 h 635"/>
                <a:gd name="T18" fmla="*/ 2147483646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2" name="Freeform 17">
              <a:extLst>
                <a:ext uri="{FF2B5EF4-FFF2-40B4-BE49-F238E27FC236}">
                  <a16:creationId xmlns:a16="http://schemas.microsoft.com/office/drawing/2014/main" id="{C379552B-88D4-94FD-A3F9-7D83C30F54C5}"/>
                </a:ext>
              </a:extLst>
            </p:cNvPr>
            <p:cNvSpPr>
              <a:spLocks/>
            </p:cNvSpPr>
            <p:nvPr/>
          </p:nvSpPr>
          <p:spPr bwMode="auto">
            <a:xfrm>
              <a:off x="2554288" y="2598738"/>
              <a:ext cx="66675" cy="420688"/>
            </a:xfrm>
            <a:custGeom>
              <a:avLst/>
              <a:gdLst>
                <a:gd name="T0" fmla="*/ 0 w 17"/>
                <a:gd name="T1" fmla="*/ 0 h 107"/>
                <a:gd name="T2" fmla="*/ 2147483646 w 17"/>
                <a:gd name="T3" fmla="*/ 2147483646 h 107"/>
                <a:gd name="T4" fmla="*/ 2147483646 w 17"/>
                <a:gd name="T5" fmla="*/ 2147483646 h 107"/>
                <a:gd name="T6" fmla="*/ 2147483646 w 17"/>
                <a:gd name="T7" fmla="*/ 2147483646 h 107"/>
                <a:gd name="T8" fmla="*/ 2147483646 w 17"/>
                <a:gd name="T9" fmla="*/ 2147483646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3" name="Freeform 18">
              <a:extLst>
                <a:ext uri="{FF2B5EF4-FFF2-40B4-BE49-F238E27FC236}">
                  <a16:creationId xmlns:a16="http://schemas.microsoft.com/office/drawing/2014/main" id="{04A9C5D5-99A1-D599-1D82-73AE3FE218F0}"/>
                </a:ext>
              </a:extLst>
            </p:cNvPr>
            <p:cNvSpPr>
              <a:spLocks/>
            </p:cNvSpPr>
            <p:nvPr/>
          </p:nvSpPr>
          <p:spPr bwMode="auto">
            <a:xfrm>
              <a:off x="3143251" y="4757738"/>
              <a:ext cx="161925" cy="873125"/>
            </a:xfrm>
            <a:custGeom>
              <a:avLst/>
              <a:gdLst>
                <a:gd name="T0" fmla="*/ 0 w 41"/>
                <a:gd name="T1" fmla="*/ 0 h 222"/>
                <a:gd name="T2" fmla="*/ 2147483646 w 41"/>
                <a:gd name="T3" fmla="*/ 2147483646 h 222"/>
                <a:gd name="T4" fmla="*/ 2147483646 w 41"/>
                <a:gd name="T5" fmla="*/ 2147483646 h 222"/>
                <a:gd name="T6" fmla="*/ 2147483646 w 41"/>
                <a:gd name="T7" fmla="*/ 2147483646 h 222"/>
                <a:gd name="T8" fmla="*/ 2147483646 w 41"/>
                <a:gd name="T9" fmla="*/ 2147483646 h 222"/>
                <a:gd name="T10" fmla="*/ 2147483646 w 41"/>
                <a:gd name="T11" fmla="*/ 2147483646 h 222"/>
                <a:gd name="T12" fmla="*/ 2147483646 w 41"/>
                <a:gd name="T13" fmla="*/ 2147483646 h 222"/>
                <a:gd name="T14" fmla="*/ 2147483646 w 41"/>
                <a:gd name="T15" fmla="*/ 2147483646 h 222"/>
                <a:gd name="T16" fmla="*/ 2147483646 w 41"/>
                <a:gd name="T17" fmla="*/ 2147483646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4" name="Freeform 19">
              <a:extLst>
                <a:ext uri="{FF2B5EF4-FFF2-40B4-BE49-F238E27FC236}">
                  <a16:creationId xmlns:a16="http://schemas.microsoft.com/office/drawing/2014/main" id="{E7AF9D60-B195-3BEE-0B5A-3BDDC5ECEE52}"/>
                </a:ext>
              </a:extLst>
            </p:cNvPr>
            <p:cNvSpPr>
              <a:spLocks/>
            </p:cNvSpPr>
            <p:nvPr/>
          </p:nvSpPr>
          <p:spPr bwMode="auto">
            <a:xfrm>
              <a:off x="3148013" y="1282700"/>
              <a:ext cx="1768475" cy="3448050"/>
            </a:xfrm>
            <a:custGeom>
              <a:avLst/>
              <a:gdLst>
                <a:gd name="T0" fmla="*/ 2147483646 w 450"/>
                <a:gd name="T1" fmla="*/ 2147483646 h 878"/>
                <a:gd name="T2" fmla="*/ 2147483646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2147483646 h 878"/>
                <a:gd name="T12" fmla="*/ 2147483646 w 450"/>
                <a:gd name="T13" fmla="*/ 2147483646 h 878"/>
                <a:gd name="T14" fmla="*/ 2147483646 w 450"/>
                <a:gd name="T15" fmla="*/ 0 h 878"/>
                <a:gd name="T16" fmla="*/ 2147483646 w 450"/>
                <a:gd name="T17" fmla="*/ 2147483646 h 878"/>
                <a:gd name="T18" fmla="*/ 2147483646 w 450"/>
                <a:gd name="T19" fmla="*/ 2147483646 h 878"/>
                <a:gd name="T20" fmla="*/ 2147483646 w 450"/>
                <a:gd name="T21" fmla="*/ 2147483646 h 878"/>
                <a:gd name="T22" fmla="*/ 2147483646 w 450"/>
                <a:gd name="T23" fmla="*/ 2147483646 h 878"/>
                <a:gd name="T24" fmla="*/ 2147483646 w 450"/>
                <a:gd name="T25" fmla="*/ 2147483646 h 878"/>
                <a:gd name="T26" fmla="*/ 0 w 450"/>
                <a:gd name="T27" fmla="*/ 2147483646 h 878"/>
                <a:gd name="T28" fmla="*/ 0 w 450"/>
                <a:gd name="T29" fmla="*/ 2147483646 h 878"/>
                <a:gd name="T30" fmla="*/ 2147483646 w 450"/>
                <a:gd name="T31" fmla="*/ 2147483646 h 878"/>
                <a:gd name="T32" fmla="*/ 2147483646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5" name="Freeform 20">
              <a:extLst>
                <a:ext uri="{FF2B5EF4-FFF2-40B4-BE49-F238E27FC236}">
                  <a16:creationId xmlns:a16="http://schemas.microsoft.com/office/drawing/2014/main" id="{55EE0135-BF6F-50ED-D419-E1A9EA57C132}"/>
                </a:ext>
              </a:extLst>
            </p:cNvPr>
            <p:cNvSpPr>
              <a:spLocks/>
            </p:cNvSpPr>
            <p:nvPr/>
          </p:nvSpPr>
          <p:spPr bwMode="auto">
            <a:xfrm>
              <a:off x="3273426" y="5653088"/>
              <a:ext cx="138113" cy="287338"/>
            </a:xfrm>
            <a:custGeom>
              <a:avLst/>
              <a:gdLst>
                <a:gd name="T0" fmla="*/ 0 w 35"/>
                <a:gd name="T1" fmla="*/ 0 h 73"/>
                <a:gd name="T2" fmla="*/ 2147483646 w 35"/>
                <a:gd name="T3" fmla="*/ 2147483646 h 73"/>
                <a:gd name="T4" fmla="*/ 2147483646 w 35"/>
                <a:gd name="T5" fmla="*/ 2147483646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6" name="Freeform 21">
              <a:extLst>
                <a:ext uri="{FF2B5EF4-FFF2-40B4-BE49-F238E27FC236}">
                  <a16:creationId xmlns:a16="http://schemas.microsoft.com/office/drawing/2014/main" id="{9449212A-811E-57FC-35C1-6899D5957B17}"/>
                </a:ext>
              </a:extLst>
            </p:cNvPr>
            <p:cNvSpPr>
              <a:spLocks/>
            </p:cNvSpPr>
            <p:nvPr/>
          </p:nvSpPr>
          <p:spPr bwMode="auto">
            <a:xfrm>
              <a:off x="3143251" y="4656138"/>
              <a:ext cx="31750" cy="188913"/>
            </a:xfrm>
            <a:custGeom>
              <a:avLst/>
              <a:gdLst>
                <a:gd name="T0" fmla="*/ 2147483646 w 8"/>
                <a:gd name="T1" fmla="*/ 2147483646 h 48"/>
                <a:gd name="T2" fmla="*/ 2147483646 w 8"/>
                <a:gd name="T3" fmla="*/ 2147483646 h 48"/>
                <a:gd name="T4" fmla="*/ 2147483646 w 8"/>
                <a:gd name="T5" fmla="*/ 2147483646 h 48"/>
                <a:gd name="T6" fmla="*/ 2147483646 w 8"/>
                <a:gd name="T7" fmla="*/ 0 h 48"/>
                <a:gd name="T8" fmla="*/ 0 w 8"/>
                <a:gd name="T9" fmla="*/ 2147483646 h 48"/>
                <a:gd name="T10" fmla="*/ 2147483646 w 8"/>
                <a:gd name="T11" fmla="*/ 2147483646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7" name="Freeform 22">
              <a:extLst>
                <a:ext uri="{FF2B5EF4-FFF2-40B4-BE49-F238E27FC236}">
                  <a16:creationId xmlns:a16="http://schemas.microsoft.com/office/drawing/2014/main" id="{A28258DA-657E-7137-19A4-4646866AD816}"/>
                </a:ext>
              </a:extLst>
            </p:cNvPr>
            <p:cNvSpPr>
              <a:spLocks/>
            </p:cNvSpPr>
            <p:nvPr/>
          </p:nvSpPr>
          <p:spPr bwMode="auto">
            <a:xfrm>
              <a:off x="3211513" y="5410200"/>
              <a:ext cx="203200" cy="530225"/>
            </a:xfrm>
            <a:custGeom>
              <a:avLst/>
              <a:gdLst>
                <a:gd name="T0" fmla="*/ 2147483646 w 52"/>
                <a:gd name="T1" fmla="*/ 2147483646 h 135"/>
                <a:gd name="T2" fmla="*/ 0 w 52"/>
                <a:gd name="T3" fmla="*/ 0 h 135"/>
                <a:gd name="T4" fmla="*/ 2147483646 w 52"/>
                <a:gd name="T5" fmla="*/ 2147483646 h 135"/>
                <a:gd name="T6" fmla="*/ 2147483646 w 52"/>
                <a:gd name="T7" fmla="*/ 2147483646 h 135"/>
                <a:gd name="T8" fmla="*/ 2147483646 w 52"/>
                <a:gd name="T9" fmla="*/ 2147483646 h 135"/>
                <a:gd name="T10" fmla="*/ 2147483646 w 52"/>
                <a:gd name="T11" fmla="*/ 2147483646 h 135"/>
                <a:gd name="T12" fmla="*/ 2147483646 w 52"/>
                <a:gd name="T13" fmla="*/ 2147483646 h 135"/>
                <a:gd name="T14" fmla="*/ 2147483646 w 52"/>
                <a:gd name="T15" fmla="*/ 2147483646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27" name="Group 48">
            <a:extLst>
              <a:ext uri="{FF2B5EF4-FFF2-40B4-BE49-F238E27FC236}">
                <a16:creationId xmlns:a16="http://schemas.microsoft.com/office/drawing/2014/main" id="{ED9B7A8D-13B7-0ABF-F813-C05EECD636D0}"/>
              </a:ext>
            </a:extLst>
          </p:cNvPr>
          <p:cNvGrpSpPr>
            <a:grpSpLocks/>
          </p:cNvGrpSpPr>
          <p:nvPr/>
        </p:nvGrpSpPr>
        <p:grpSpPr bwMode="auto">
          <a:xfrm>
            <a:off x="20638" y="0"/>
            <a:ext cx="1952625" cy="6853238"/>
            <a:chOff x="6627813" y="196102"/>
            <a:chExt cx="1952625" cy="5677649"/>
          </a:xfrm>
        </p:grpSpPr>
        <p:sp>
          <p:nvSpPr>
            <p:cNvPr id="1034" name="Freeform 27">
              <a:extLst>
                <a:ext uri="{FF2B5EF4-FFF2-40B4-BE49-F238E27FC236}">
                  <a16:creationId xmlns:a16="http://schemas.microsoft.com/office/drawing/2014/main" id="{3296A5E7-76CC-1CAD-0660-9DFAAA6BCAA4}"/>
                </a:ext>
              </a:extLst>
            </p:cNvPr>
            <p:cNvSpPr>
              <a:spLocks/>
            </p:cNvSpPr>
            <p:nvPr/>
          </p:nvSpPr>
          <p:spPr bwMode="auto">
            <a:xfrm>
              <a:off x="6627813" y="196102"/>
              <a:ext cx="409575" cy="3646488"/>
            </a:xfrm>
            <a:custGeom>
              <a:avLst/>
              <a:gdLst>
                <a:gd name="T0" fmla="*/ 2147483646 w 103"/>
                <a:gd name="T1" fmla="*/ 2147483646 h 920"/>
                <a:gd name="T2" fmla="*/ 2147483646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2147483646 w 103"/>
                <a:gd name="T17" fmla="*/ 2147483646 h 920"/>
                <a:gd name="T18" fmla="*/ 2147483646 w 103"/>
                <a:gd name="T19" fmla="*/ 2147483646 h 920"/>
                <a:gd name="T20" fmla="*/ 2147483646 w 103"/>
                <a:gd name="T21" fmla="*/ 2147483646 h 920"/>
                <a:gd name="T22" fmla="*/ 2147483646 w 103"/>
                <a:gd name="T23" fmla="*/ 0 h 920"/>
                <a:gd name="T24" fmla="*/ 0 w 103"/>
                <a:gd name="T25" fmla="*/ 0 h 920"/>
                <a:gd name="T26" fmla="*/ 2147483646 w 103"/>
                <a:gd name="T27" fmla="*/ 2147483646 h 920"/>
                <a:gd name="T28" fmla="*/ 21474836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 name="Freeform 28">
              <a:extLst>
                <a:ext uri="{FF2B5EF4-FFF2-40B4-BE49-F238E27FC236}">
                  <a16:creationId xmlns:a16="http://schemas.microsoft.com/office/drawing/2014/main" id="{0B1031E4-DBD8-00B6-7548-D58948599450}"/>
                </a:ext>
              </a:extLst>
            </p:cNvPr>
            <p:cNvSpPr>
              <a:spLocks/>
            </p:cNvSpPr>
            <p:nvPr/>
          </p:nvSpPr>
          <p:spPr bwMode="auto">
            <a:xfrm>
              <a:off x="7061201" y="3771900"/>
              <a:ext cx="350838" cy="1309688"/>
            </a:xfrm>
            <a:custGeom>
              <a:avLst/>
              <a:gdLst>
                <a:gd name="T0" fmla="*/ 2147483646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147483646 w 88"/>
                <a:gd name="T13" fmla="*/ 2147483646 h 330"/>
                <a:gd name="T14" fmla="*/ 2147483646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 name="Freeform 29">
              <a:extLst>
                <a:ext uri="{FF2B5EF4-FFF2-40B4-BE49-F238E27FC236}">
                  <a16:creationId xmlns:a16="http://schemas.microsoft.com/office/drawing/2014/main" id="{9B97AA30-25F1-06F9-115F-1CAB51D38C92}"/>
                </a:ext>
              </a:extLst>
            </p:cNvPr>
            <p:cNvSpPr>
              <a:spLocks/>
            </p:cNvSpPr>
            <p:nvPr/>
          </p:nvSpPr>
          <p:spPr bwMode="auto">
            <a:xfrm>
              <a:off x="7439026" y="5053013"/>
              <a:ext cx="357188" cy="820738"/>
            </a:xfrm>
            <a:custGeom>
              <a:avLst/>
              <a:gdLst>
                <a:gd name="T0" fmla="*/ 2147483646 w 90"/>
                <a:gd name="T1" fmla="*/ 2147483646 h 207"/>
                <a:gd name="T2" fmla="*/ 0 w 90"/>
                <a:gd name="T3" fmla="*/ 0 h 207"/>
                <a:gd name="T4" fmla="*/ 2147483646 w 90"/>
                <a:gd name="T5" fmla="*/ 2147483646 h 207"/>
                <a:gd name="T6" fmla="*/ 2147483646 w 90"/>
                <a:gd name="T7" fmla="*/ 2147483646 h 207"/>
                <a:gd name="T8" fmla="*/ 2147483646 w 90"/>
                <a:gd name="T9" fmla="*/ 2147483646 h 207"/>
                <a:gd name="T10" fmla="*/ 2147483646 w 90"/>
                <a:gd name="T11" fmla="*/ 2147483646 h 207"/>
                <a:gd name="T12" fmla="*/ 2147483646 w 90"/>
                <a:gd name="T13" fmla="*/ 2147483646 h 207"/>
                <a:gd name="T14" fmla="*/ 2147483646 w 90"/>
                <a:gd name="T15" fmla="*/ 2147483646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7" name="Freeform 30">
              <a:extLst>
                <a:ext uri="{FF2B5EF4-FFF2-40B4-BE49-F238E27FC236}">
                  <a16:creationId xmlns:a16="http://schemas.microsoft.com/office/drawing/2014/main" id="{319FA0CA-82FD-0741-8E25-FB3C4203E3CC}"/>
                </a:ext>
              </a:extLst>
            </p:cNvPr>
            <p:cNvSpPr>
              <a:spLocks/>
            </p:cNvSpPr>
            <p:nvPr/>
          </p:nvSpPr>
          <p:spPr bwMode="auto">
            <a:xfrm>
              <a:off x="7037388" y="3811588"/>
              <a:ext cx="457200" cy="1852613"/>
            </a:xfrm>
            <a:custGeom>
              <a:avLst/>
              <a:gdLst>
                <a:gd name="T0" fmla="*/ 2147483646 w 115"/>
                <a:gd name="T1" fmla="*/ 2147483646 h 467"/>
                <a:gd name="T2" fmla="*/ 2147483646 w 115"/>
                <a:gd name="T3" fmla="*/ 2147483646 h 467"/>
                <a:gd name="T4" fmla="*/ 2147483646 w 115"/>
                <a:gd name="T5" fmla="*/ 2147483646 h 467"/>
                <a:gd name="T6" fmla="*/ 2147483646 w 115"/>
                <a:gd name="T7" fmla="*/ 2147483646 h 467"/>
                <a:gd name="T8" fmla="*/ 0 w 115"/>
                <a:gd name="T9" fmla="*/ 0 h 467"/>
                <a:gd name="T10" fmla="*/ 2147483646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 name="Freeform 31">
              <a:extLst>
                <a:ext uri="{FF2B5EF4-FFF2-40B4-BE49-F238E27FC236}">
                  <a16:creationId xmlns:a16="http://schemas.microsoft.com/office/drawing/2014/main" id="{0F54A080-031B-82F6-11D1-DD84A3ACD0AB}"/>
                </a:ext>
              </a:extLst>
            </p:cNvPr>
            <p:cNvSpPr>
              <a:spLocks/>
            </p:cNvSpPr>
            <p:nvPr/>
          </p:nvSpPr>
          <p:spPr bwMode="auto">
            <a:xfrm>
              <a:off x="6992938" y="1263650"/>
              <a:ext cx="144463" cy="2508250"/>
            </a:xfrm>
            <a:custGeom>
              <a:avLst/>
              <a:gdLst>
                <a:gd name="T0" fmla="*/ 2147483646 w 36"/>
                <a:gd name="T1" fmla="*/ 2147483646 h 633"/>
                <a:gd name="T2" fmla="*/ 2147483646 w 36"/>
                <a:gd name="T3" fmla="*/ 2147483646 h 633"/>
                <a:gd name="T4" fmla="*/ 2147483646 w 36"/>
                <a:gd name="T5" fmla="*/ 2147483646 h 633"/>
                <a:gd name="T6" fmla="*/ 2147483646 w 36"/>
                <a:gd name="T7" fmla="*/ 2147483646 h 633"/>
                <a:gd name="T8" fmla="*/ 2147483646 w 36"/>
                <a:gd name="T9" fmla="*/ 2147483646 h 633"/>
                <a:gd name="T10" fmla="*/ 2147483646 w 36"/>
                <a:gd name="T11" fmla="*/ 0 h 633"/>
                <a:gd name="T12" fmla="*/ 2147483646 w 36"/>
                <a:gd name="T13" fmla="*/ 0 h 633"/>
                <a:gd name="T14" fmla="*/ 2147483646 w 36"/>
                <a:gd name="T15" fmla="*/ 2147483646 h 633"/>
                <a:gd name="T16" fmla="*/ 2147483646 w 36"/>
                <a:gd name="T17" fmla="*/ 2147483646 h 633"/>
                <a:gd name="T18" fmla="*/ 2147483646 w 36"/>
                <a:gd name="T19" fmla="*/ 2147483646 h 633"/>
                <a:gd name="T20" fmla="*/ 2147483646 w 36"/>
                <a:gd name="T21" fmla="*/ 2147483646 h 633"/>
                <a:gd name="T22" fmla="*/ 2147483646 w 36"/>
                <a:gd name="T23" fmla="*/ 2147483646 h 633"/>
                <a:gd name="T24" fmla="*/ 2147483646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 name="Freeform 32">
              <a:extLst>
                <a:ext uri="{FF2B5EF4-FFF2-40B4-BE49-F238E27FC236}">
                  <a16:creationId xmlns:a16="http://schemas.microsoft.com/office/drawing/2014/main" id="{90C559E3-B54C-3C08-0ABD-937709F80A6C}"/>
                </a:ext>
              </a:extLst>
            </p:cNvPr>
            <p:cNvSpPr>
              <a:spLocks/>
            </p:cNvSpPr>
            <p:nvPr/>
          </p:nvSpPr>
          <p:spPr bwMode="auto">
            <a:xfrm>
              <a:off x="7526338" y="5640388"/>
              <a:ext cx="111125" cy="233363"/>
            </a:xfrm>
            <a:custGeom>
              <a:avLst/>
              <a:gdLst>
                <a:gd name="T0" fmla="*/ 2147483646 w 28"/>
                <a:gd name="T1" fmla="*/ 2147483646 h 59"/>
                <a:gd name="T2" fmla="*/ 2147483646 w 28"/>
                <a:gd name="T3" fmla="*/ 2147483646 h 59"/>
                <a:gd name="T4" fmla="*/ 0 w 28"/>
                <a:gd name="T5" fmla="*/ 0 h 59"/>
                <a:gd name="T6" fmla="*/ 2147483646 w 28"/>
                <a:gd name="T7" fmla="*/ 2147483646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0" name="Freeform 33">
              <a:extLst>
                <a:ext uri="{FF2B5EF4-FFF2-40B4-BE49-F238E27FC236}">
                  <a16:creationId xmlns:a16="http://schemas.microsoft.com/office/drawing/2014/main" id="{37F30729-F651-AE9C-6A07-B66E8DE05F64}"/>
                </a:ext>
              </a:extLst>
            </p:cNvPr>
            <p:cNvSpPr>
              <a:spLocks/>
            </p:cNvSpPr>
            <p:nvPr/>
          </p:nvSpPr>
          <p:spPr bwMode="auto">
            <a:xfrm>
              <a:off x="7021513" y="3598863"/>
              <a:ext cx="68263" cy="423863"/>
            </a:xfrm>
            <a:custGeom>
              <a:avLst/>
              <a:gdLst>
                <a:gd name="T0" fmla="*/ 2147483646 w 17"/>
                <a:gd name="T1" fmla="*/ 2147483646 h 107"/>
                <a:gd name="T2" fmla="*/ 2147483646 w 17"/>
                <a:gd name="T3" fmla="*/ 2147483646 h 107"/>
                <a:gd name="T4" fmla="*/ 2147483646 w 17"/>
                <a:gd name="T5" fmla="*/ 2147483646 h 107"/>
                <a:gd name="T6" fmla="*/ 2147483646 w 17"/>
                <a:gd name="T7" fmla="*/ 2147483646 h 107"/>
                <a:gd name="T8" fmla="*/ 0 w 17"/>
                <a:gd name="T9" fmla="*/ 0 h 107"/>
                <a:gd name="T10" fmla="*/ 0 w 17"/>
                <a:gd name="T11" fmla="*/ 2147483646 h 107"/>
                <a:gd name="T12" fmla="*/ 2147483646 w 17"/>
                <a:gd name="T13" fmla="*/ 2147483646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1" name="Freeform 34">
              <a:extLst>
                <a:ext uri="{FF2B5EF4-FFF2-40B4-BE49-F238E27FC236}">
                  <a16:creationId xmlns:a16="http://schemas.microsoft.com/office/drawing/2014/main" id="{14F5697D-7B08-27D3-1CE2-093D31BA1539}"/>
                </a:ext>
              </a:extLst>
            </p:cNvPr>
            <p:cNvSpPr>
              <a:spLocks/>
            </p:cNvSpPr>
            <p:nvPr/>
          </p:nvSpPr>
          <p:spPr bwMode="auto">
            <a:xfrm>
              <a:off x="7412038" y="2801938"/>
              <a:ext cx="1168400" cy="2251075"/>
            </a:xfrm>
            <a:custGeom>
              <a:avLst/>
              <a:gdLst>
                <a:gd name="T0" fmla="*/ 2147483646 w 294"/>
                <a:gd name="T1" fmla="*/ 2147483646 h 568"/>
                <a:gd name="T2" fmla="*/ 2147483646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2147483646 h 568"/>
                <a:gd name="T12" fmla="*/ 2147483646 w 294"/>
                <a:gd name="T13" fmla="*/ 0 h 568"/>
                <a:gd name="T14" fmla="*/ 2147483646 w 294"/>
                <a:gd name="T15" fmla="*/ 0 h 568"/>
                <a:gd name="T16" fmla="*/ 2147483646 w 294"/>
                <a:gd name="T17" fmla="*/ 2147483646 h 568"/>
                <a:gd name="T18" fmla="*/ 2147483646 w 294"/>
                <a:gd name="T19" fmla="*/ 2147483646 h 568"/>
                <a:gd name="T20" fmla="*/ 2147483646 w 294"/>
                <a:gd name="T21" fmla="*/ 2147483646 h 568"/>
                <a:gd name="T22" fmla="*/ 2147483646 w 294"/>
                <a:gd name="T23" fmla="*/ 2147483646 h 568"/>
                <a:gd name="T24" fmla="*/ 2147483646 w 294"/>
                <a:gd name="T25" fmla="*/ 2147483646 h 568"/>
                <a:gd name="T26" fmla="*/ 0 w 294"/>
                <a:gd name="T27" fmla="*/ 2147483646 h 568"/>
                <a:gd name="T28" fmla="*/ 2147483646 w 294"/>
                <a:gd name="T29" fmla="*/ 2147483646 h 568"/>
                <a:gd name="T30" fmla="*/ 2147483646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 name="Freeform 35">
              <a:extLst>
                <a:ext uri="{FF2B5EF4-FFF2-40B4-BE49-F238E27FC236}">
                  <a16:creationId xmlns:a16="http://schemas.microsoft.com/office/drawing/2014/main" id="{415053DB-4280-1EE0-8720-DB64C832BE9D}"/>
                </a:ext>
              </a:extLst>
            </p:cNvPr>
            <p:cNvSpPr>
              <a:spLocks/>
            </p:cNvSpPr>
            <p:nvPr/>
          </p:nvSpPr>
          <p:spPr bwMode="auto">
            <a:xfrm>
              <a:off x="7494588" y="5664200"/>
              <a:ext cx="100013" cy="209550"/>
            </a:xfrm>
            <a:custGeom>
              <a:avLst/>
              <a:gdLst>
                <a:gd name="T0" fmla="*/ 0 w 25"/>
                <a:gd name="T1" fmla="*/ 0 h 53"/>
                <a:gd name="T2" fmla="*/ 2147483646 w 25"/>
                <a:gd name="T3" fmla="*/ 2147483646 h 53"/>
                <a:gd name="T4" fmla="*/ 2147483646 w 25"/>
                <a:gd name="T5" fmla="*/ 2147483646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3" name="Freeform 36">
              <a:extLst>
                <a:ext uri="{FF2B5EF4-FFF2-40B4-BE49-F238E27FC236}">
                  <a16:creationId xmlns:a16="http://schemas.microsoft.com/office/drawing/2014/main" id="{B8726E4E-C774-13DF-DEB1-444CE44C57B8}"/>
                </a:ext>
              </a:extLst>
            </p:cNvPr>
            <p:cNvSpPr>
              <a:spLocks/>
            </p:cNvSpPr>
            <p:nvPr/>
          </p:nvSpPr>
          <p:spPr bwMode="auto">
            <a:xfrm>
              <a:off x="7412038" y="5081588"/>
              <a:ext cx="114300" cy="558800"/>
            </a:xfrm>
            <a:custGeom>
              <a:avLst/>
              <a:gdLst>
                <a:gd name="T0" fmla="*/ 0 w 29"/>
                <a:gd name="T1" fmla="*/ 0 h 141"/>
                <a:gd name="T2" fmla="*/ 2147483646 w 29"/>
                <a:gd name="T3" fmla="*/ 2147483646 h 141"/>
                <a:gd name="T4" fmla="*/ 2147483646 w 29"/>
                <a:gd name="T5" fmla="*/ 2147483646 h 141"/>
                <a:gd name="T6" fmla="*/ 2147483646 w 29"/>
                <a:gd name="T7" fmla="*/ 2147483646 h 141"/>
                <a:gd name="T8" fmla="*/ 2147483646 w 29"/>
                <a:gd name="T9" fmla="*/ 2147483646 h 141"/>
                <a:gd name="T10" fmla="*/ 2147483646 w 29"/>
                <a:gd name="T11" fmla="*/ 2147483646 h 141"/>
                <a:gd name="T12" fmla="*/ 2147483646 w 29"/>
                <a:gd name="T13" fmla="*/ 2147483646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 name="Freeform 37">
              <a:extLst>
                <a:ext uri="{FF2B5EF4-FFF2-40B4-BE49-F238E27FC236}">
                  <a16:creationId xmlns:a16="http://schemas.microsoft.com/office/drawing/2014/main" id="{47D268FE-E011-1D86-77E0-D33F7005816A}"/>
                </a:ext>
              </a:extLst>
            </p:cNvPr>
            <p:cNvSpPr>
              <a:spLocks/>
            </p:cNvSpPr>
            <p:nvPr/>
          </p:nvSpPr>
          <p:spPr bwMode="auto">
            <a:xfrm>
              <a:off x="7412038" y="4978400"/>
              <a:ext cx="31750" cy="188913"/>
            </a:xfrm>
            <a:custGeom>
              <a:avLst/>
              <a:gdLst>
                <a:gd name="T0" fmla="*/ 0 w 8"/>
                <a:gd name="T1" fmla="*/ 2147483646 h 48"/>
                <a:gd name="T2" fmla="*/ 2147483646 w 8"/>
                <a:gd name="T3" fmla="*/ 2147483646 h 48"/>
                <a:gd name="T4" fmla="*/ 2147483646 w 8"/>
                <a:gd name="T5" fmla="*/ 2147483646 h 48"/>
                <a:gd name="T6" fmla="*/ 2147483646 w 8"/>
                <a:gd name="T7" fmla="*/ 2147483646 h 48"/>
                <a:gd name="T8" fmla="*/ 0 w 8"/>
                <a:gd name="T9" fmla="*/ 0 h 48"/>
                <a:gd name="T10" fmla="*/ 0 w 8"/>
                <a:gd name="T11" fmla="*/ 2147483646 h 48"/>
                <a:gd name="T12" fmla="*/ 0 w 8"/>
                <a:gd name="T13" fmla="*/ 2147483646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5" name="Freeform 38">
              <a:extLst>
                <a:ext uri="{FF2B5EF4-FFF2-40B4-BE49-F238E27FC236}">
                  <a16:creationId xmlns:a16="http://schemas.microsoft.com/office/drawing/2014/main" id="{2C97A7E9-50EB-FC6C-A4D6-AB4D8FF6011F}"/>
                </a:ext>
              </a:extLst>
            </p:cNvPr>
            <p:cNvSpPr>
              <a:spLocks/>
            </p:cNvSpPr>
            <p:nvPr/>
          </p:nvSpPr>
          <p:spPr bwMode="auto">
            <a:xfrm>
              <a:off x="7439026" y="5434013"/>
              <a:ext cx="174625" cy="439738"/>
            </a:xfrm>
            <a:custGeom>
              <a:avLst/>
              <a:gdLst>
                <a:gd name="T0" fmla="*/ 2147483646 w 44"/>
                <a:gd name="T1" fmla="*/ 2147483646 h 111"/>
                <a:gd name="T2" fmla="*/ 0 w 44"/>
                <a:gd name="T3" fmla="*/ 0 h 111"/>
                <a:gd name="T4" fmla="*/ 2147483646 w 44"/>
                <a:gd name="T5" fmla="*/ 2147483646 h 111"/>
                <a:gd name="T6" fmla="*/ 2147483646 w 44"/>
                <a:gd name="T7" fmla="*/ 2147483646 h 111"/>
                <a:gd name="T8" fmla="*/ 2147483646 w 44"/>
                <a:gd name="T9" fmla="*/ 2147483646 h 111"/>
                <a:gd name="T10" fmla="*/ 2147483646 w 44"/>
                <a:gd name="T11" fmla="*/ 2147483646 h 111"/>
                <a:gd name="T12" fmla="*/ 2147483646 w 44"/>
                <a:gd name="T13" fmla="*/ 2147483646 h 111"/>
                <a:gd name="T14" fmla="*/ 2147483646 w 44"/>
                <a:gd name="T15" fmla="*/ 2147483646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2" name="Rectangle 61">
            <a:extLst>
              <a:ext uri="{FF2B5EF4-FFF2-40B4-BE49-F238E27FC236}">
                <a16:creationId xmlns:a16="http://schemas.microsoft.com/office/drawing/2014/main" id="{ED259F04-B020-7898-5665-D8483D3A9D9F}"/>
              </a:ext>
            </a:extLst>
          </p:cNvPr>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a:extLst>
              <a:ext uri="{FF2B5EF4-FFF2-40B4-BE49-F238E27FC236}">
                <a16:creationId xmlns:a16="http://schemas.microsoft.com/office/drawing/2014/main" id="{B4939403-3AB5-2FA3-6EFB-CF0F1A1E295D}"/>
              </a:ext>
            </a:extLst>
          </p:cNvPr>
          <p:cNvSpPr>
            <a:spLocks noGrp="1" noChangeArrowheads="1"/>
          </p:cNvSpPr>
          <p:nvPr>
            <p:ph type="title"/>
          </p:nvPr>
        </p:nvSpPr>
        <p:spPr bwMode="auto">
          <a:xfrm>
            <a:off x="1944688" y="623888"/>
            <a:ext cx="6589712"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30" name="Text Placeholder 2">
            <a:extLst>
              <a:ext uri="{FF2B5EF4-FFF2-40B4-BE49-F238E27FC236}">
                <a16:creationId xmlns:a16="http://schemas.microsoft.com/office/drawing/2014/main" id="{8431262D-AA00-F41D-B55A-5951146E2036}"/>
              </a:ext>
            </a:extLst>
          </p:cNvPr>
          <p:cNvSpPr>
            <a:spLocks noGrp="1" noChangeArrowheads="1"/>
          </p:cNvSpPr>
          <p:nvPr>
            <p:ph type="body" idx="1"/>
          </p:nvPr>
        </p:nvSpPr>
        <p:spPr bwMode="auto">
          <a:xfrm>
            <a:off x="1943100" y="2133600"/>
            <a:ext cx="65913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48CB003F-B72B-6E15-7F23-D9CEFBA5F84F}"/>
              </a:ext>
            </a:extLst>
          </p:cNvPr>
          <p:cNvSpPr>
            <a:spLocks noGrp="1"/>
          </p:cNvSpPr>
          <p:nvPr>
            <p:ph type="dt" sz="half" idx="2"/>
          </p:nvPr>
        </p:nvSpPr>
        <p:spPr>
          <a:xfrm>
            <a:off x="7772400" y="6135688"/>
            <a:ext cx="766763" cy="369887"/>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endParaRPr lang="en-US" altLang="en-US"/>
          </a:p>
        </p:txBody>
      </p:sp>
      <p:sp>
        <p:nvSpPr>
          <p:cNvPr id="5" name="Footer Placeholder 4">
            <a:extLst>
              <a:ext uri="{FF2B5EF4-FFF2-40B4-BE49-F238E27FC236}">
                <a16:creationId xmlns:a16="http://schemas.microsoft.com/office/drawing/2014/main" id="{D8F0C02A-DCC0-BDCB-5CFF-F802AC641AA0}"/>
              </a:ext>
            </a:extLst>
          </p:cNvPr>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endParaRPr lang="en-US" altLang="en-US"/>
          </a:p>
        </p:txBody>
      </p:sp>
      <p:sp>
        <p:nvSpPr>
          <p:cNvPr id="6" name="Slide Number Placeholder 5">
            <a:extLst>
              <a:ext uri="{FF2B5EF4-FFF2-40B4-BE49-F238E27FC236}">
                <a16:creationId xmlns:a16="http://schemas.microsoft.com/office/drawing/2014/main" id="{45F1BFC6-D4DB-8F03-D7CE-065D2267BAEE}"/>
              </a:ext>
            </a:extLst>
          </p:cNvPr>
          <p:cNvSpPr>
            <a:spLocks noGrp="1"/>
          </p:cNvSpPr>
          <p:nvPr>
            <p:ph type="sldNum" sz="quarter" idx="4"/>
          </p:nvPr>
        </p:nvSpPr>
        <p:spPr>
          <a:xfrm>
            <a:off x="511175" y="787400"/>
            <a:ext cx="585788"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2000">
                <a:solidFill>
                  <a:srgbClr val="FEFFFF"/>
                </a:solidFill>
              </a:defRPr>
            </a:lvl1pPr>
          </a:lstStyle>
          <a:p>
            <a:fld id="{12F6D050-C694-4DDD-9933-BD298267475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 id="2147484141" r:id="rId10"/>
    <p:sldLayoutId id="2147484142" r:id="rId11"/>
    <p:sldLayoutId id="2147484143" r:id="rId12"/>
    <p:sldLayoutId id="2147484144" r:id="rId13"/>
    <p:sldLayoutId id="2147484145" r:id="rId14"/>
    <p:sldLayoutId id="2147484146" r:id="rId15"/>
    <p:sldLayoutId id="2147484147" r:id="rId16"/>
  </p:sldLayoutIdLst>
  <p:hf sldNum="0" hdr="0" dt="0"/>
  <p:txStyles>
    <p:titleStyle>
      <a:lvl1pPr algn="l" defTabSz="457200" rtl="0" eaLnBrk="0" fontAlgn="base" hangingPunct="0">
        <a:spcBef>
          <a:spcPct val="0"/>
        </a:spcBef>
        <a:spcAft>
          <a:spcPct val="0"/>
        </a:spcAft>
        <a:defRPr sz="3600" kern="1200">
          <a:solidFill>
            <a:srgbClr val="1581AA"/>
          </a:solidFill>
          <a:latin typeface="+mj-lt"/>
          <a:ea typeface="+mj-ea"/>
          <a:cs typeface="+mj-cs"/>
        </a:defRPr>
      </a:lvl1pPr>
      <a:lvl2pPr algn="l" defTabSz="457200" rtl="0" eaLnBrk="0" fontAlgn="base" hangingPunct="0">
        <a:spcBef>
          <a:spcPct val="0"/>
        </a:spcBef>
        <a:spcAft>
          <a:spcPct val="0"/>
        </a:spcAft>
        <a:defRPr sz="3600">
          <a:solidFill>
            <a:srgbClr val="1581AA"/>
          </a:solidFill>
          <a:latin typeface="Century Gothic" panose="020B0502020202020204" pitchFamily="34" charset="0"/>
        </a:defRPr>
      </a:lvl2pPr>
      <a:lvl3pPr algn="l" defTabSz="457200" rtl="0" eaLnBrk="0" fontAlgn="base" hangingPunct="0">
        <a:spcBef>
          <a:spcPct val="0"/>
        </a:spcBef>
        <a:spcAft>
          <a:spcPct val="0"/>
        </a:spcAft>
        <a:defRPr sz="3600">
          <a:solidFill>
            <a:srgbClr val="1581AA"/>
          </a:solidFill>
          <a:latin typeface="Century Gothic" panose="020B0502020202020204" pitchFamily="34" charset="0"/>
        </a:defRPr>
      </a:lvl3pPr>
      <a:lvl4pPr algn="l" defTabSz="457200" rtl="0" eaLnBrk="0" fontAlgn="base" hangingPunct="0">
        <a:spcBef>
          <a:spcPct val="0"/>
        </a:spcBef>
        <a:spcAft>
          <a:spcPct val="0"/>
        </a:spcAft>
        <a:defRPr sz="3600">
          <a:solidFill>
            <a:srgbClr val="1581AA"/>
          </a:solidFill>
          <a:latin typeface="Century Gothic" panose="020B0502020202020204" pitchFamily="34" charset="0"/>
        </a:defRPr>
      </a:lvl4pPr>
      <a:lvl5pPr algn="l" defTabSz="457200" rtl="0" eaLnBrk="0" fontAlgn="base" hangingPunct="0">
        <a:spcBef>
          <a:spcPct val="0"/>
        </a:spcBef>
        <a:spcAft>
          <a:spcPct val="0"/>
        </a:spcAft>
        <a:defRPr sz="3600">
          <a:solidFill>
            <a:srgbClr val="1581AA"/>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olab.research.google.com/drive/1g_A8UOu4On25FVVvvEJ95wUPdtLSw4bN#scrollTo=W0wmfL7qfPr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0706719A-8A04-D24C-8DA0-460C0250398B}"/>
              </a:ext>
            </a:extLst>
          </p:cNvPr>
          <p:cNvSpPr>
            <a:spLocks noGrp="1" noChangeArrowheads="1"/>
          </p:cNvSpPr>
          <p:nvPr>
            <p:ph type="subTitle" idx="1"/>
          </p:nvPr>
        </p:nvSpPr>
        <p:spPr>
          <a:xfrm>
            <a:off x="876300" y="2779713"/>
            <a:ext cx="7772400" cy="731837"/>
          </a:xfrm>
        </p:spPr>
        <p:txBody>
          <a:bodyPr/>
          <a:lstStyle/>
          <a:p>
            <a:pPr algn="ctr" eaLnBrk="1" hangingPunct="1"/>
            <a:r>
              <a:rPr lang="en-US" altLang="en-US" sz="2800" b="1" dirty="0">
                <a:solidFill>
                  <a:srgbClr val="420408"/>
                </a:solidFill>
                <a:latin typeface="Calibri" panose="020F0502020204030204" pitchFamily="34" charset="0"/>
                <a:cs typeface="Calibri" panose="020F0502020204030204" pitchFamily="34" charset="0"/>
              </a:rPr>
              <a:t>SEMANTIC SEGMENTATION FOR AUTONOMOUS DRIVING</a:t>
            </a:r>
          </a:p>
          <a:p>
            <a:pPr algn="ctr" eaLnBrk="1" hangingPunct="1"/>
            <a:r>
              <a:rPr lang="en-US" altLang="en-US" sz="2800" b="1" dirty="0">
                <a:solidFill>
                  <a:srgbClr val="420408"/>
                </a:solidFill>
                <a:latin typeface="Calibri" panose="020F0502020204030204" pitchFamily="34" charset="0"/>
                <a:cs typeface="Calibri" panose="020F0502020204030204" pitchFamily="34" charset="0"/>
              </a:rPr>
              <a:t> </a:t>
            </a:r>
          </a:p>
        </p:txBody>
      </p:sp>
      <p:sp>
        <p:nvSpPr>
          <p:cNvPr id="2" name="TextBox 1"/>
          <p:cNvSpPr txBox="1"/>
          <p:nvPr/>
        </p:nvSpPr>
        <p:spPr>
          <a:xfrm>
            <a:off x="5943600" y="5486400"/>
            <a:ext cx="184731" cy="369332"/>
          </a:xfrm>
          <a:prstGeom prst="rect">
            <a:avLst/>
          </a:prstGeom>
          <a:noFill/>
        </p:spPr>
        <p:txBody>
          <a:bodyPr wrap="none" rtlCol="0">
            <a:spAutoFit/>
          </a:bodyPr>
          <a:lstStyle/>
          <a:p>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p:cNvSpPr/>
          <p:nvPr/>
        </p:nvSpPr>
        <p:spPr>
          <a:xfrm>
            <a:off x="5764897" y="5449078"/>
            <a:ext cx="2883803" cy="369332"/>
          </a:xfrm>
          <a:prstGeom prst="rect">
            <a:avLst/>
          </a:prstGeom>
        </p:spPr>
        <p:txBody>
          <a:bodyPr wrap="none">
            <a:spAutoFit/>
          </a:bodyPr>
          <a:lstStyle/>
          <a:p>
            <a:r>
              <a:rPr lang="en-IN" b="1" dirty="0" smtClean="0">
                <a:latin typeface="Calibri" panose="020F0502020204030204" pitchFamily="34" charset="0"/>
                <a:ea typeface="Calibri" panose="020F0502020204030204" pitchFamily="34" charset="0"/>
                <a:cs typeface="Calibri" panose="020F0502020204030204" pitchFamily="34" charset="0"/>
              </a:rPr>
              <a:t>NAME: VISHAL </a:t>
            </a:r>
            <a:r>
              <a:rPr lang="en-IN" b="1" dirty="0">
                <a:latin typeface="Calibri" panose="020F0502020204030204" pitchFamily="34" charset="0"/>
                <a:ea typeface="Calibri" panose="020F0502020204030204" pitchFamily="34" charset="0"/>
                <a:cs typeface="Calibri" panose="020F0502020204030204" pitchFamily="34" charset="0"/>
              </a:rPr>
              <a:t>M </a:t>
            </a:r>
            <a:r>
              <a:rPr lang="en-IN" b="1" dirty="0" smtClean="0">
                <a:latin typeface="Calibri" panose="020F0502020204030204" pitchFamily="34" charset="0"/>
                <a:ea typeface="Calibri" panose="020F0502020204030204" pitchFamily="34" charset="0"/>
                <a:cs typeface="Calibri" panose="020F0502020204030204" pitchFamily="34" charset="0"/>
              </a:rPr>
              <a:t>DAVASAM</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2B04C-0035-93F5-BADF-77C5897430DD}"/>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Implementation and Testing</a:t>
            </a:r>
          </a:p>
        </p:txBody>
      </p:sp>
      <p:sp>
        <p:nvSpPr>
          <p:cNvPr id="3" name="Content Placeholder 2">
            <a:extLst>
              <a:ext uri="{FF2B5EF4-FFF2-40B4-BE49-F238E27FC236}">
                <a16:creationId xmlns:a16="http://schemas.microsoft.com/office/drawing/2014/main" id="{781CF9C9-C7CA-6CD7-4655-6AB38A7098AE}"/>
              </a:ext>
            </a:extLst>
          </p:cNvPr>
          <p:cNvSpPr>
            <a:spLocks noGrp="1"/>
          </p:cNvSpPr>
          <p:nvPr>
            <p:ph idx="1"/>
          </p:nvPr>
        </p:nvSpPr>
        <p:spPr/>
        <p:txBody>
          <a:bodyPr/>
          <a:lstStyle/>
          <a:p>
            <a:endParaRPr lang="en-IN" dirty="0"/>
          </a:p>
          <a:p>
            <a:endParaRPr lang="en-IN" dirty="0"/>
          </a:p>
          <a:p>
            <a:endParaRPr lang="en-IN" dirty="0"/>
          </a:p>
          <a:p>
            <a:endParaRPr lang="en-IN" dirty="0"/>
          </a:p>
          <a:p>
            <a:r>
              <a:rPr lang="en-IN" dirty="0">
                <a:hlinkClick r:id="rId2"/>
              </a:rPr>
              <a:t>https://colab.research.google.com/drive/1g_A8UOu4On25FVVvvEJ95wUPdtLSw4bN#scrollTo=W0wmfL7qfPrx</a:t>
            </a:r>
            <a:endParaRPr lang="en-IN" dirty="0"/>
          </a:p>
        </p:txBody>
      </p:sp>
    </p:spTree>
    <p:extLst>
      <p:ext uri="{BB962C8B-B14F-4D97-AF65-F5344CB8AC3E}">
        <p14:creationId xmlns:p14="http://schemas.microsoft.com/office/powerpoint/2010/main" val="96576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5C23DC79-1EE1-69CC-7116-6F1A5A109B81}"/>
              </a:ext>
            </a:extLst>
          </p:cNvPr>
          <p:cNvSpPr>
            <a:spLocks noGrp="1" noChangeArrowheads="1"/>
          </p:cNvSpPr>
          <p:nvPr>
            <p:ph type="title"/>
          </p:nvPr>
        </p:nvSpPr>
        <p:spPr>
          <a:xfrm>
            <a:off x="304800" y="45433"/>
            <a:ext cx="6589713" cy="747712"/>
          </a:xfrm>
        </p:spPr>
        <p:txBody>
          <a:bodyPr/>
          <a:lstStyle/>
          <a:p>
            <a:pPr eaLnBrk="1" hangingPunct="1"/>
            <a:r>
              <a:rPr lang="en-IN" altLang="en-US" b="1" dirty="0">
                <a:latin typeface="Calibri" panose="020F0502020204030204" pitchFamily="34" charset="0"/>
                <a:cs typeface="Calibri" panose="020F0502020204030204" pitchFamily="34" charset="0"/>
              </a:rPr>
              <a:t>   Results </a:t>
            </a:r>
          </a:p>
        </p:txBody>
      </p:sp>
      <p:sp>
        <p:nvSpPr>
          <p:cNvPr id="2" name="TextBox 1"/>
          <p:cNvSpPr txBox="1"/>
          <p:nvPr/>
        </p:nvSpPr>
        <p:spPr>
          <a:xfrm>
            <a:off x="3505200" y="2914377"/>
            <a:ext cx="1828800" cy="369332"/>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Input Image</a:t>
            </a:r>
          </a:p>
        </p:txBody>
      </p:sp>
      <p:pic>
        <p:nvPicPr>
          <p:cNvPr id="8" name="Picture 7">
            <a:extLst>
              <a:ext uri="{FF2B5EF4-FFF2-40B4-BE49-F238E27FC236}">
                <a16:creationId xmlns:a16="http://schemas.microsoft.com/office/drawing/2014/main" id="{3EAC19B1-5AC1-9129-0C4F-22010A9990B6}"/>
              </a:ext>
            </a:extLst>
          </p:cNvPr>
          <p:cNvPicPr/>
          <p:nvPr/>
        </p:nvPicPr>
        <p:blipFill>
          <a:blip r:embed="rId2">
            <a:extLst>
              <a:ext uri="{28A0092B-C50C-407E-A947-70E740481C1C}">
                <a14:useLocalDpi xmlns:a14="http://schemas.microsoft.com/office/drawing/2010/main" val="0"/>
              </a:ext>
            </a:extLst>
          </a:blip>
          <a:stretch>
            <a:fillRect/>
          </a:stretch>
        </p:blipFill>
        <p:spPr>
          <a:xfrm>
            <a:off x="2358664" y="829830"/>
            <a:ext cx="3576383" cy="2078949"/>
          </a:xfrm>
          <a:prstGeom prst="rect">
            <a:avLst/>
          </a:prstGeom>
        </p:spPr>
      </p:pic>
      <p:pic>
        <p:nvPicPr>
          <p:cNvPr id="9" name="Picture 8">
            <a:extLst>
              <a:ext uri="{FF2B5EF4-FFF2-40B4-BE49-F238E27FC236}">
                <a16:creationId xmlns:a16="http://schemas.microsoft.com/office/drawing/2014/main" id="{05881F20-26C3-6AD1-249B-38C2FEE85BD6}"/>
              </a:ext>
            </a:extLst>
          </p:cNvPr>
          <p:cNvPicPr/>
          <p:nvPr/>
        </p:nvPicPr>
        <p:blipFill>
          <a:blip r:embed="rId3">
            <a:extLst>
              <a:ext uri="{28A0092B-C50C-407E-A947-70E740481C1C}">
                <a14:useLocalDpi xmlns:a14="http://schemas.microsoft.com/office/drawing/2010/main" val="0"/>
              </a:ext>
            </a:extLst>
          </a:blip>
          <a:stretch>
            <a:fillRect/>
          </a:stretch>
        </p:blipFill>
        <p:spPr>
          <a:xfrm>
            <a:off x="342507" y="3465786"/>
            <a:ext cx="2743200" cy="2466975"/>
          </a:xfrm>
          <a:prstGeom prst="rect">
            <a:avLst/>
          </a:prstGeom>
        </p:spPr>
      </p:pic>
      <p:pic>
        <p:nvPicPr>
          <p:cNvPr id="10" name="Picture 9">
            <a:extLst>
              <a:ext uri="{FF2B5EF4-FFF2-40B4-BE49-F238E27FC236}">
                <a16:creationId xmlns:a16="http://schemas.microsoft.com/office/drawing/2014/main" id="{51A2CCC8-8314-F1D3-7937-2614857554C3}"/>
              </a:ext>
            </a:extLst>
          </p:cNvPr>
          <p:cNvPicPr/>
          <p:nvPr/>
        </p:nvPicPr>
        <p:blipFill>
          <a:blip r:embed="rId4">
            <a:extLst>
              <a:ext uri="{28A0092B-C50C-407E-A947-70E740481C1C}">
                <a14:useLocalDpi xmlns:a14="http://schemas.microsoft.com/office/drawing/2010/main" val="0"/>
              </a:ext>
            </a:extLst>
          </a:blip>
          <a:stretch>
            <a:fillRect/>
          </a:stretch>
        </p:blipFill>
        <p:spPr>
          <a:xfrm>
            <a:off x="3208953" y="3478883"/>
            <a:ext cx="2726094" cy="2450577"/>
          </a:xfrm>
          <a:prstGeom prst="rect">
            <a:avLst/>
          </a:prstGeom>
        </p:spPr>
      </p:pic>
      <p:pic>
        <p:nvPicPr>
          <p:cNvPr id="11" name="Picture 10">
            <a:extLst>
              <a:ext uri="{FF2B5EF4-FFF2-40B4-BE49-F238E27FC236}">
                <a16:creationId xmlns:a16="http://schemas.microsoft.com/office/drawing/2014/main" id="{9F5247DC-9579-0169-14FD-2F68B043F360}"/>
              </a:ext>
            </a:extLst>
          </p:cNvPr>
          <p:cNvPicPr/>
          <p:nvPr/>
        </p:nvPicPr>
        <p:blipFill>
          <a:blip r:embed="rId5">
            <a:extLst>
              <a:ext uri="{28A0092B-C50C-407E-A947-70E740481C1C}">
                <a14:useLocalDpi xmlns:a14="http://schemas.microsoft.com/office/drawing/2010/main" val="0"/>
              </a:ext>
            </a:extLst>
          </a:blip>
          <a:stretch>
            <a:fillRect/>
          </a:stretch>
        </p:blipFill>
        <p:spPr>
          <a:xfrm>
            <a:off x="6092464" y="3478883"/>
            <a:ext cx="2667001" cy="2442094"/>
          </a:xfrm>
          <a:prstGeom prst="rect">
            <a:avLst/>
          </a:prstGeom>
        </p:spPr>
      </p:pic>
      <p:sp>
        <p:nvSpPr>
          <p:cNvPr id="13" name="TextBox 12">
            <a:extLst>
              <a:ext uri="{FF2B5EF4-FFF2-40B4-BE49-F238E27FC236}">
                <a16:creationId xmlns:a16="http://schemas.microsoft.com/office/drawing/2014/main" id="{8987F102-64A5-6086-D786-760D540E537C}"/>
              </a:ext>
            </a:extLst>
          </p:cNvPr>
          <p:cNvSpPr txBox="1"/>
          <p:nvPr/>
        </p:nvSpPr>
        <p:spPr>
          <a:xfrm>
            <a:off x="685800" y="5969447"/>
            <a:ext cx="8073665" cy="369888"/>
          </a:xfrm>
          <a:prstGeom prst="rect">
            <a:avLst/>
          </a:prstGeom>
          <a:noFill/>
        </p:spPr>
        <p:txBody>
          <a:bodyPr wrap="square">
            <a:spAutoFit/>
          </a:bodyPr>
          <a:lstStyle/>
          <a:p>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SegNet</a:t>
            </a:r>
            <a:r>
              <a:rPr lang="en-IN" dirty="0">
                <a:latin typeface="Calibri" panose="020F0502020204030204" pitchFamily="34" charset="0"/>
                <a:ea typeface="Calibri" panose="020F0502020204030204" pitchFamily="34" charset="0"/>
                <a:cs typeface="Calibri" panose="020F0502020204030204" pitchFamily="34" charset="0"/>
              </a:rPr>
              <a:t>                                                 FCN                                             U-Net</a:t>
            </a:r>
          </a:p>
        </p:txBody>
      </p:sp>
    </p:spTree>
    <p:extLst>
      <p:ext uri="{BB962C8B-B14F-4D97-AF65-F5344CB8AC3E}">
        <p14:creationId xmlns:p14="http://schemas.microsoft.com/office/powerpoint/2010/main" val="38308109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5C23DC79-1EE1-69CC-7116-6F1A5A109B81}"/>
              </a:ext>
            </a:extLst>
          </p:cNvPr>
          <p:cNvSpPr>
            <a:spLocks noGrp="1" noChangeArrowheads="1"/>
          </p:cNvSpPr>
          <p:nvPr>
            <p:ph type="title"/>
          </p:nvPr>
        </p:nvSpPr>
        <p:spPr>
          <a:xfrm>
            <a:off x="304800" y="45433"/>
            <a:ext cx="6589713" cy="747712"/>
          </a:xfrm>
        </p:spPr>
        <p:txBody>
          <a:bodyPr/>
          <a:lstStyle/>
          <a:p>
            <a:pPr eaLnBrk="1" hangingPunct="1"/>
            <a:r>
              <a:rPr lang="en-IN" altLang="en-US" b="1" dirty="0">
                <a:latin typeface="Calibri" panose="020F0502020204030204" pitchFamily="34" charset="0"/>
                <a:cs typeface="Calibri" panose="020F0502020204030204" pitchFamily="34" charset="0"/>
              </a:rPr>
              <a:t>   Results</a:t>
            </a:r>
          </a:p>
        </p:txBody>
      </p:sp>
      <p:sp>
        <p:nvSpPr>
          <p:cNvPr id="2" name="TextBox 1"/>
          <p:cNvSpPr txBox="1"/>
          <p:nvPr/>
        </p:nvSpPr>
        <p:spPr>
          <a:xfrm>
            <a:off x="1391856" y="5713735"/>
            <a:ext cx="7125301" cy="369332"/>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Input Image                              predicted result using U-net</a:t>
            </a:r>
          </a:p>
        </p:txBody>
      </p:sp>
      <p:pic>
        <p:nvPicPr>
          <p:cNvPr id="6" name="Picture 5">
            <a:extLst>
              <a:ext uri="{FF2B5EF4-FFF2-40B4-BE49-F238E27FC236}">
                <a16:creationId xmlns:a16="http://schemas.microsoft.com/office/drawing/2014/main" id="{6B2E67F6-962C-DEFC-3720-3959DFEE776D}"/>
              </a:ext>
            </a:extLst>
          </p:cNvPr>
          <p:cNvPicPr/>
          <p:nvPr/>
        </p:nvPicPr>
        <p:blipFill>
          <a:blip r:embed="rId2"/>
          <a:stretch>
            <a:fillRect/>
          </a:stretch>
        </p:blipFill>
        <p:spPr>
          <a:xfrm>
            <a:off x="1066799" y="1295401"/>
            <a:ext cx="7125301" cy="4277652"/>
          </a:xfrm>
          <a:prstGeom prst="rect">
            <a:avLst/>
          </a:prstGeom>
        </p:spPr>
      </p:pic>
    </p:spTree>
    <p:extLst>
      <p:ext uri="{BB962C8B-B14F-4D97-AF65-F5344CB8AC3E}">
        <p14:creationId xmlns:p14="http://schemas.microsoft.com/office/powerpoint/2010/main" val="10815506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AF96B-2726-00A9-2E42-4F11F689190B}"/>
              </a:ext>
            </a:extLst>
          </p:cNvPr>
          <p:cNvSpPr>
            <a:spLocks noGrp="1"/>
          </p:cNvSpPr>
          <p:nvPr>
            <p:ph type="title"/>
          </p:nvPr>
        </p:nvSpPr>
        <p:spPr>
          <a:xfrm>
            <a:off x="1696824" y="197676"/>
            <a:ext cx="6591300" cy="833756"/>
          </a:xfrm>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Results</a:t>
            </a:r>
          </a:p>
        </p:txBody>
      </p:sp>
      <p:sp>
        <p:nvSpPr>
          <p:cNvPr id="3" name="Content Placeholder 2">
            <a:extLst>
              <a:ext uri="{FF2B5EF4-FFF2-40B4-BE49-F238E27FC236}">
                <a16:creationId xmlns:a16="http://schemas.microsoft.com/office/drawing/2014/main" id="{BA094AAA-C7F8-6A36-73E1-4170A5A96252}"/>
              </a:ext>
            </a:extLst>
          </p:cNvPr>
          <p:cNvSpPr>
            <a:spLocks noGrp="1"/>
          </p:cNvSpPr>
          <p:nvPr>
            <p:ph idx="1"/>
          </p:nvPr>
        </p:nvSpPr>
        <p:spPr>
          <a:xfrm>
            <a:off x="838201" y="989813"/>
            <a:ext cx="6705599" cy="5150637"/>
          </a:xfrm>
        </p:spPr>
        <p:txBody>
          <a:bodyPr/>
          <a:lstStyle/>
          <a:p>
            <a:endParaRPr lang="en-IN" sz="1800" dirty="0">
              <a:solidFill>
                <a:srgbClr val="000000"/>
              </a:solidFill>
              <a:effectLst/>
              <a:latin typeface="Times New Roman" panose="02020603050405020304" pitchFamily="18" charset="0"/>
              <a:ea typeface="Times New Roman" panose="02020603050405020304" pitchFamily="18" charset="0"/>
            </a:endParaRPr>
          </a:p>
          <a:p>
            <a:endParaRPr lang="en-IN" dirty="0">
              <a:solidFill>
                <a:srgbClr val="000000"/>
              </a:solidFill>
              <a:latin typeface="Times New Roman" panose="02020603050405020304" pitchFamily="18" charset="0"/>
              <a:ea typeface="Times New Roman" panose="02020603050405020304" pitchFamily="18" charset="0"/>
            </a:endParaRPr>
          </a:p>
          <a:p>
            <a:endParaRPr lang="en-IN" sz="1800" dirty="0">
              <a:solidFill>
                <a:srgbClr val="000000"/>
              </a:solidFill>
              <a:effectLst/>
              <a:latin typeface="Times New Roman" panose="02020603050405020304" pitchFamily="18" charset="0"/>
              <a:ea typeface="Times New Roman" panose="02020603050405020304" pitchFamily="18" charset="0"/>
            </a:endParaRPr>
          </a:p>
          <a:p>
            <a:endParaRPr lang="en-IN" dirty="0">
              <a:solidFill>
                <a:srgbClr val="000000"/>
              </a:solidFill>
              <a:latin typeface="Times New Roman" panose="02020603050405020304" pitchFamily="18" charset="0"/>
              <a:ea typeface="Times New Roman" panose="02020603050405020304" pitchFamily="18" charset="0"/>
            </a:endParaRPr>
          </a:p>
          <a:p>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dirty="0">
              <a:solidFill>
                <a:srgbClr val="000000"/>
              </a:solidFill>
              <a:latin typeface="Times New Roman" panose="02020603050405020304" pitchFamily="18" charset="0"/>
              <a:ea typeface="Times New Roman" panose="02020603050405020304" pitchFamily="18" charset="0"/>
            </a:endParaRPr>
          </a:p>
          <a:p>
            <a:pPr marL="0" indent="0">
              <a:buNone/>
            </a:pPr>
            <a:r>
              <a:rPr lang="en-IN" sz="1800" dirty="0">
                <a:solidFill>
                  <a:srgbClr val="000000"/>
                </a:solidFill>
                <a:effectLst/>
                <a:latin typeface="Times New Roman" panose="02020603050405020304" pitchFamily="18" charset="0"/>
                <a:ea typeface="Times New Roman" panose="02020603050405020304" pitchFamily="18" charset="0"/>
              </a:rPr>
              <a:t>                                          </a:t>
            </a:r>
            <a:endParaRPr lang="en-IN" dirty="0">
              <a:solidFill>
                <a:srgbClr val="000000"/>
              </a:solidFill>
              <a:latin typeface="Times New Roman" panose="02020603050405020304" pitchFamily="18" charset="0"/>
            </a:endParaRPr>
          </a:p>
          <a:p>
            <a:pPr marL="0" indent="0">
              <a:buNone/>
            </a:pPr>
            <a:endParaRPr lang="en-IN" dirty="0">
              <a:solidFill>
                <a:srgbClr val="000000"/>
              </a:solidFill>
              <a:latin typeface="Times New Roman" panose="02020603050405020304" pitchFamily="18" charset="0"/>
            </a:endParaRPr>
          </a:p>
          <a:p>
            <a:pPr marL="0" indent="0">
              <a:buNone/>
            </a:pPr>
            <a:endParaRPr lang="en-IN" dirty="0">
              <a:solidFill>
                <a:srgbClr val="000000"/>
              </a:solidFill>
              <a:latin typeface="Times New Roman" panose="02020603050405020304" pitchFamily="18" charset="0"/>
            </a:endParaRPr>
          </a:p>
          <a:p>
            <a:pPr marL="0" indent="0">
              <a:buNone/>
            </a:pPr>
            <a:endParaRPr lang="en-IN" dirty="0">
              <a:solidFill>
                <a:srgbClr val="000000"/>
              </a:solidFill>
              <a:latin typeface="Times New Roman" panose="02020603050405020304" pitchFamily="18" charset="0"/>
            </a:endParaRPr>
          </a:p>
          <a:p>
            <a:pPr marL="0" indent="0">
              <a:buNone/>
            </a:pPr>
            <a:r>
              <a:rPr lang="en-IN" dirty="0">
                <a:solidFill>
                  <a:srgbClr val="000000"/>
                </a:solidFill>
                <a:latin typeface="Times New Roman" panose="02020603050405020304" pitchFamily="18" charset="0"/>
              </a:rPr>
              <a:t>   </a:t>
            </a:r>
          </a:p>
          <a:p>
            <a:pPr marL="0" indent="0">
              <a:buNone/>
            </a:pPr>
            <a:r>
              <a:rPr lang="en-IN" sz="1600" dirty="0">
                <a:solidFill>
                  <a:srgbClr val="000000"/>
                </a:solidFill>
                <a:latin typeface="Calibri" panose="020F0502020204030204" pitchFamily="34" charset="0"/>
                <a:cs typeface="Calibri" panose="020F0502020204030204" pitchFamily="34" charset="0"/>
              </a:rPr>
              <a:t>                 </a:t>
            </a:r>
            <a:r>
              <a:rPr lang="en-IN" sz="1800" dirty="0">
                <a:solidFill>
                  <a:srgbClr val="000000"/>
                </a:solidFill>
                <a:effectLst/>
                <a:latin typeface="Times New Roman" panose="02020603050405020304" pitchFamily="18" charset="0"/>
                <a:ea typeface="Times New Roman" panose="02020603050405020304" pitchFamily="18" charset="0"/>
              </a:rPr>
              <a:t>Fig 5 -Train IoU                                        Fig 5.1 -Test IoU </a:t>
            </a:r>
          </a:p>
          <a:p>
            <a:pPr marL="0" indent="0">
              <a:buNone/>
            </a:pPr>
            <a:endParaRPr lang="en-IN" sz="1600" dirty="0">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CA612C32-FACC-B966-2A79-812C0D993EDB}"/>
              </a:ext>
            </a:extLst>
          </p:cNvPr>
          <p:cNvPicPr/>
          <p:nvPr/>
        </p:nvPicPr>
        <p:blipFill>
          <a:blip r:embed="rId3"/>
          <a:stretch>
            <a:fillRect/>
          </a:stretch>
        </p:blipFill>
        <p:spPr>
          <a:xfrm>
            <a:off x="1370429" y="911323"/>
            <a:ext cx="5943600" cy="2286000"/>
          </a:xfrm>
          <a:prstGeom prst="rect">
            <a:avLst/>
          </a:prstGeom>
        </p:spPr>
      </p:pic>
      <p:pic>
        <p:nvPicPr>
          <p:cNvPr id="13" name="Picture 12">
            <a:extLst>
              <a:ext uri="{FF2B5EF4-FFF2-40B4-BE49-F238E27FC236}">
                <a16:creationId xmlns:a16="http://schemas.microsoft.com/office/drawing/2014/main" id="{512E8999-8557-6D19-DD74-7DC0FF822578}"/>
              </a:ext>
            </a:extLst>
          </p:cNvPr>
          <p:cNvPicPr/>
          <p:nvPr/>
        </p:nvPicPr>
        <p:blipFill>
          <a:blip r:embed="rId4"/>
          <a:stretch>
            <a:fillRect/>
          </a:stretch>
        </p:blipFill>
        <p:spPr>
          <a:xfrm>
            <a:off x="1600199" y="3733799"/>
            <a:ext cx="5533277" cy="2115789"/>
          </a:xfrm>
          <a:prstGeom prst="rect">
            <a:avLst/>
          </a:prstGeom>
        </p:spPr>
      </p:pic>
      <p:sp>
        <p:nvSpPr>
          <p:cNvPr id="7" name="TextBox 6"/>
          <p:cNvSpPr txBox="1"/>
          <p:nvPr/>
        </p:nvSpPr>
        <p:spPr>
          <a:xfrm>
            <a:off x="2201010" y="3237292"/>
            <a:ext cx="5113019" cy="369332"/>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Train Accuracy                           Test Accuracy</a:t>
            </a:r>
          </a:p>
        </p:txBody>
      </p:sp>
      <p:sp>
        <p:nvSpPr>
          <p:cNvPr id="10" name="TextBox 9"/>
          <p:cNvSpPr txBox="1"/>
          <p:nvPr/>
        </p:nvSpPr>
        <p:spPr>
          <a:xfrm>
            <a:off x="2545081" y="5856392"/>
            <a:ext cx="5113019" cy="369332"/>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Train IoU                                 Test IoU</a:t>
            </a:r>
          </a:p>
        </p:txBody>
      </p:sp>
    </p:spTree>
    <p:extLst>
      <p:ext uri="{BB962C8B-B14F-4D97-AF65-F5344CB8AC3E}">
        <p14:creationId xmlns:p14="http://schemas.microsoft.com/office/powerpoint/2010/main" val="593678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BB233-4CC7-30FC-B720-24005EAC679E}"/>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Results</a:t>
            </a:r>
          </a:p>
        </p:txBody>
      </p:sp>
      <p:sp>
        <p:nvSpPr>
          <p:cNvPr id="3" name="Content Placeholder 2">
            <a:extLst>
              <a:ext uri="{FF2B5EF4-FFF2-40B4-BE49-F238E27FC236}">
                <a16:creationId xmlns:a16="http://schemas.microsoft.com/office/drawing/2014/main" id="{194B2073-D4B3-2B59-D9CF-D4484D865E47}"/>
              </a:ext>
            </a:extLst>
          </p:cNvPr>
          <p:cNvSpPr>
            <a:spLocks noGrp="1"/>
          </p:cNvSpPr>
          <p:nvPr>
            <p:ph idx="1"/>
          </p:nvPr>
        </p:nvSpPr>
        <p:spPr>
          <a:xfrm>
            <a:off x="1447800" y="1676400"/>
            <a:ext cx="6591985" cy="3777622"/>
          </a:xfrm>
        </p:spPr>
        <p:txBody>
          <a:bodyPr/>
          <a:lstStyle/>
          <a:p>
            <a:pPr marL="0" indent="0">
              <a:buNone/>
            </a:pPr>
            <a:endParaRPr lang="en-IN" dirty="0">
              <a:solidFill>
                <a:srgbClr val="000000"/>
              </a:solidFill>
              <a:latin typeface="Times New Roman" panose="02020603050405020304" pitchFamily="18" charset="0"/>
              <a:ea typeface="Times New Roman" panose="02020603050405020304" pitchFamily="18" charset="0"/>
            </a:endParaRPr>
          </a:p>
          <a:p>
            <a:pPr marL="0" indent="0">
              <a:buNone/>
            </a:pP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dirty="0">
              <a:solidFill>
                <a:srgbClr val="000000"/>
              </a:solidFill>
              <a:latin typeface="Times New Roman" panose="02020603050405020304" pitchFamily="18" charset="0"/>
              <a:ea typeface="Times New Roman" panose="02020603050405020304" pitchFamily="18" charset="0"/>
            </a:endParaRPr>
          </a:p>
          <a:p>
            <a:pPr marL="0" indent="0">
              <a:buNone/>
            </a:pPr>
            <a:endParaRPr lang="en-IN" sz="1800" dirty="0">
              <a:solidFill>
                <a:srgbClr val="000000"/>
              </a:solidFill>
              <a:effectLst/>
              <a:latin typeface="Times New Roman" panose="02020603050405020304" pitchFamily="18" charset="0"/>
              <a:ea typeface="Times New Roman" panose="02020603050405020304" pitchFamily="18" charset="0"/>
            </a:endParaRPr>
          </a:p>
          <a:p>
            <a:endParaRPr lang="en-IN" dirty="0">
              <a:solidFill>
                <a:srgbClr val="000000"/>
              </a:solidFill>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 </a:t>
            </a:r>
          </a:p>
          <a:p>
            <a:endParaRPr lang="en-IN" dirty="0">
              <a:solidFill>
                <a:srgbClr val="000000"/>
              </a:solidFill>
              <a:latin typeface="Times New Roman" panose="02020603050405020304" pitchFamily="18" charset="0"/>
              <a:ea typeface="Times New Roman" panose="02020603050405020304" pitchFamily="18" charset="0"/>
            </a:endParaRPr>
          </a:p>
          <a:p>
            <a:pPr marL="0" indent="0">
              <a:buNone/>
            </a:pPr>
            <a:r>
              <a:rPr lang="en-IN" dirty="0">
                <a:solidFill>
                  <a:srgbClr val="000000"/>
                </a:solidFill>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 </a:t>
            </a:r>
            <a:endParaRPr lang="en-IN" dirty="0"/>
          </a:p>
        </p:txBody>
      </p:sp>
      <p:pic>
        <p:nvPicPr>
          <p:cNvPr id="8" name="Picture 7">
            <a:extLst>
              <a:ext uri="{FF2B5EF4-FFF2-40B4-BE49-F238E27FC236}">
                <a16:creationId xmlns:a16="http://schemas.microsoft.com/office/drawing/2014/main" id="{98170237-DF86-95AF-02C0-F0A0EBF0BF67}"/>
              </a:ext>
            </a:extLst>
          </p:cNvPr>
          <p:cNvPicPr/>
          <p:nvPr/>
        </p:nvPicPr>
        <p:blipFill>
          <a:blip r:embed="rId2"/>
          <a:stretch>
            <a:fillRect/>
          </a:stretch>
        </p:blipFill>
        <p:spPr>
          <a:xfrm>
            <a:off x="1447800" y="1202271"/>
            <a:ext cx="5943600" cy="2286000"/>
          </a:xfrm>
          <a:prstGeom prst="rect">
            <a:avLst/>
          </a:prstGeom>
        </p:spPr>
      </p:pic>
      <p:sp>
        <p:nvSpPr>
          <p:cNvPr id="9" name="TextBox 8"/>
          <p:cNvSpPr txBox="1"/>
          <p:nvPr/>
        </p:nvSpPr>
        <p:spPr>
          <a:xfrm>
            <a:off x="2209800" y="3488271"/>
            <a:ext cx="5404167" cy="369332"/>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       Train Loss                                 Test Loss</a:t>
            </a:r>
          </a:p>
        </p:txBody>
      </p:sp>
      <p:sp>
        <p:nvSpPr>
          <p:cNvPr id="12" name="TextBox 11">
            <a:extLst>
              <a:ext uri="{FF2B5EF4-FFF2-40B4-BE49-F238E27FC236}">
                <a16:creationId xmlns:a16="http://schemas.microsoft.com/office/drawing/2014/main" id="{4D3E0855-0CD7-03AB-478C-BA9EDC20C682}"/>
              </a:ext>
            </a:extLst>
          </p:cNvPr>
          <p:cNvSpPr txBox="1"/>
          <p:nvPr/>
        </p:nvSpPr>
        <p:spPr>
          <a:xfrm>
            <a:off x="1624496" y="5501948"/>
            <a:ext cx="6005513" cy="646331"/>
          </a:xfrm>
          <a:prstGeom prst="rect">
            <a:avLst/>
          </a:prstGeom>
          <a:noFill/>
        </p:spPr>
        <p:txBody>
          <a:bodyPr wrap="square">
            <a:spAutoFit/>
          </a:bodyPr>
          <a:lstStyle/>
          <a:p>
            <a:pPr marL="0" indent="0">
              <a:buNone/>
            </a:pPr>
            <a:r>
              <a:rPr lang="en-IN" sz="1800" dirty="0">
                <a:solidFill>
                  <a:srgbClr val="000000"/>
                </a:solidFill>
                <a:effectLst/>
                <a:latin typeface="+mj-lt"/>
                <a:ea typeface="Calibri" panose="020F0502020204030204" pitchFamily="34" charset="0"/>
                <a:cs typeface="Calibri" panose="020F0502020204030204" pitchFamily="34" charset="0"/>
              </a:rPr>
              <a:t>          </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Training and                                      Training  and</a:t>
            </a:r>
            <a:endParaRPr lang="en-IN"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Validation Accuracy                                Validation loss</a:t>
            </a:r>
          </a:p>
        </p:txBody>
      </p:sp>
      <p:pic>
        <p:nvPicPr>
          <p:cNvPr id="16" name="Picture 15">
            <a:extLst>
              <a:ext uri="{FF2B5EF4-FFF2-40B4-BE49-F238E27FC236}">
                <a16:creationId xmlns:a16="http://schemas.microsoft.com/office/drawing/2014/main" id="{54DDEAA6-DD45-F047-5A65-DC906A7CE186}"/>
              </a:ext>
            </a:extLst>
          </p:cNvPr>
          <p:cNvPicPr>
            <a:picLocks noChangeAspect="1"/>
          </p:cNvPicPr>
          <p:nvPr/>
        </p:nvPicPr>
        <p:blipFill>
          <a:blip r:embed="rId3"/>
          <a:stretch>
            <a:fillRect/>
          </a:stretch>
        </p:blipFill>
        <p:spPr>
          <a:xfrm>
            <a:off x="1434610" y="3784137"/>
            <a:ext cx="3178535" cy="1766753"/>
          </a:xfrm>
          <a:prstGeom prst="rect">
            <a:avLst/>
          </a:prstGeom>
        </p:spPr>
      </p:pic>
      <p:pic>
        <p:nvPicPr>
          <p:cNvPr id="18" name="Picture 17">
            <a:extLst>
              <a:ext uri="{FF2B5EF4-FFF2-40B4-BE49-F238E27FC236}">
                <a16:creationId xmlns:a16="http://schemas.microsoft.com/office/drawing/2014/main" id="{5BBDCE50-B628-695E-E45F-99EA3A65BC16}"/>
              </a:ext>
            </a:extLst>
          </p:cNvPr>
          <p:cNvPicPr>
            <a:picLocks noChangeAspect="1"/>
          </p:cNvPicPr>
          <p:nvPr/>
        </p:nvPicPr>
        <p:blipFill>
          <a:blip r:embed="rId4"/>
          <a:stretch>
            <a:fillRect/>
          </a:stretch>
        </p:blipFill>
        <p:spPr>
          <a:xfrm>
            <a:off x="4572000" y="3784137"/>
            <a:ext cx="2819400" cy="1766753"/>
          </a:xfrm>
          <a:prstGeom prst="rect">
            <a:avLst/>
          </a:prstGeom>
        </p:spPr>
      </p:pic>
    </p:spTree>
    <p:extLst>
      <p:ext uri="{BB962C8B-B14F-4D97-AF65-F5344CB8AC3E}">
        <p14:creationId xmlns:p14="http://schemas.microsoft.com/office/powerpoint/2010/main" val="37051788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7CCA-CD03-2554-0085-009AC74E2802}"/>
              </a:ext>
            </a:extLst>
          </p:cNvPr>
          <p:cNvSpPr>
            <a:spLocks noGrp="1"/>
          </p:cNvSpPr>
          <p:nvPr>
            <p:ph type="title"/>
          </p:nvPr>
        </p:nvSpPr>
        <p:spPr>
          <a:xfrm>
            <a:off x="1524000" y="520231"/>
            <a:ext cx="6589199" cy="1280890"/>
          </a:xfrm>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Discussion of Results</a:t>
            </a:r>
            <a:endParaRPr lang="en-IN" dirty="0"/>
          </a:p>
        </p:txBody>
      </p:sp>
      <p:sp>
        <p:nvSpPr>
          <p:cNvPr id="8" name="Content Placeholder 7">
            <a:extLst>
              <a:ext uri="{FF2B5EF4-FFF2-40B4-BE49-F238E27FC236}">
                <a16:creationId xmlns:a16="http://schemas.microsoft.com/office/drawing/2014/main" id="{151CB7C4-E608-21E3-F98B-D5288CF7A369}"/>
              </a:ext>
            </a:extLst>
          </p:cNvPr>
          <p:cNvSpPr>
            <a:spLocks noGrp="1"/>
          </p:cNvSpPr>
          <p:nvPr>
            <p:ph idx="1"/>
          </p:nvPr>
        </p:nvSpPr>
        <p:spPr>
          <a:xfrm>
            <a:off x="3962400" y="3429000"/>
            <a:ext cx="2743200" cy="609600"/>
          </a:xfrm>
        </p:spPr>
        <p:txBody>
          <a:bodyPr/>
          <a:lstStyle/>
          <a:p>
            <a:pPr marL="0" indent="0">
              <a:buNone/>
            </a:pPr>
            <a:endParaRPr lang="en-IN" dirty="0"/>
          </a:p>
          <a:p>
            <a:pPr marL="0" indent="0">
              <a:buNone/>
            </a:pPr>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 </a:t>
            </a:r>
          </a:p>
        </p:txBody>
      </p:sp>
      <p:pic>
        <p:nvPicPr>
          <p:cNvPr id="10" name="Picture 9">
            <a:extLst>
              <a:ext uri="{FF2B5EF4-FFF2-40B4-BE49-F238E27FC236}">
                <a16:creationId xmlns:a16="http://schemas.microsoft.com/office/drawing/2014/main" id="{AEFADB5A-B81F-691E-3663-2ED63B11A236}"/>
              </a:ext>
            </a:extLst>
          </p:cNvPr>
          <p:cNvPicPr>
            <a:picLocks noChangeAspect="1"/>
          </p:cNvPicPr>
          <p:nvPr/>
        </p:nvPicPr>
        <p:blipFill>
          <a:blip r:embed="rId2"/>
          <a:stretch>
            <a:fillRect/>
          </a:stretch>
        </p:blipFill>
        <p:spPr>
          <a:xfrm>
            <a:off x="1970624" y="1801121"/>
            <a:ext cx="5695950" cy="2486025"/>
          </a:xfrm>
          <a:prstGeom prst="rect">
            <a:avLst/>
          </a:prstGeom>
        </p:spPr>
      </p:pic>
      <p:sp>
        <p:nvSpPr>
          <p:cNvPr id="12" name="TextBox 11">
            <a:extLst>
              <a:ext uri="{FF2B5EF4-FFF2-40B4-BE49-F238E27FC236}">
                <a16:creationId xmlns:a16="http://schemas.microsoft.com/office/drawing/2014/main" id="{612FF225-DC99-54C9-5722-59E318E1D83B}"/>
              </a:ext>
            </a:extLst>
          </p:cNvPr>
          <p:cNvSpPr txBox="1"/>
          <p:nvPr/>
        </p:nvSpPr>
        <p:spPr>
          <a:xfrm>
            <a:off x="2895600" y="4419600"/>
            <a:ext cx="4572000" cy="369332"/>
          </a:xfrm>
          <a:prstGeom prst="rect">
            <a:avLst/>
          </a:prstGeom>
          <a:noFill/>
        </p:spPr>
        <p:txBody>
          <a:bodyPr wrap="square">
            <a:spAutoFit/>
          </a:bodyPr>
          <a:lstStyle/>
          <a:p>
            <a:r>
              <a:rPr lang="en-IN" dirty="0"/>
              <a:t>       </a:t>
            </a:r>
            <a:r>
              <a:rPr lang="en-IN" dirty="0">
                <a:latin typeface="Calibri" panose="020F0502020204030204" pitchFamily="34" charset="0"/>
                <a:ea typeface="Calibri" panose="020F0502020204030204" pitchFamily="34" charset="0"/>
                <a:cs typeface="Calibri" panose="020F0502020204030204" pitchFamily="34" charset="0"/>
              </a:rPr>
              <a:t>Overall result of project</a:t>
            </a:r>
          </a:p>
        </p:txBody>
      </p:sp>
    </p:spTree>
    <p:extLst>
      <p:ext uri="{BB962C8B-B14F-4D97-AF65-F5344CB8AC3E}">
        <p14:creationId xmlns:p14="http://schemas.microsoft.com/office/powerpoint/2010/main" val="16525467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2D428F23-7FFA-4A79-82BD-FE243E4304AA}"/>
              </a:ext>
            </a:extLst>
          </p:cNvPr>
          <p:cNvSpPr>
            <a:spLocks noGrp="1" noChangeArrowheads="1"/>
          </p:cNvSpPr>
          <p:nvPr>
            <p:ph type="title"/>
          </p:nvPr>
        </p:nvSpPr>
        <p:spPr>
          <a:xfrm>
            <a:off x="1676400" y="573088"/>
            <a:ext cx="6589713" cy="747712"/>
          </a:xfrm>
        </p:spPr>
        <p:txBody>
          <a:bodyPr/>
          <a:lstStyle/>
          <a:p>
            <a:pPr eaLnBrk="1" hangingPunct="1"/>
            <a:r>
              <a:rPr lang="en-US" altLang="en-US" b="1" dirty="0">
                <a:latin typeface="Calibri" panose="020F0502020204030204" pitchFamily="34" charset="0"/>
                <a:cs typeface="Calibri" panose="020F0502020204030204" pitchFamily="34" charset="0"/>
              </a:rPr>
              <a:t>State of the Art-work</a:t>
            </a:r>
            <a:br>
              <a:rPr lang="en-US" altLang="en-US" b="1" dirty="0">
                <a:latin typeface="Calibri" panose="020F0502020204030204" pitchFamily="34" charset="0"/>
                <a:cs typeface="Calibri" panose="020F0502020204030204" pitchFamily="34" charset="0"/>
              </a:rPr>
            </a:br>
            <a:endParaRPr lang="en-IN" altLang="en-US" b="1" dirty="0">
              <a:latin typeface="Calibri" panose="020F0502020204030204" pitchFamily="34" charset="0"/>
              <a:cs typeface="Calibri" panose="020F0502020204030204" pitchFamily="34" charset="0"/>
            </a:endParaRPr>
          </a:p>
        </p:txBody>
      </p:sp>
      <p:graphicFrame>
        <p:nvGraphicFramePr>
          <p:cNvPr id="2" name="Table 2">
            <a:extLst>
              <a:ext uri="{FF2B5EF4-FFF2-40B4-BE49-F238E27FC236}">
                <a16:creationId xmlns:a16="http://schemas.microsoft.com/office/drawing/2014/main" id="{665310E6-C571-2725-2C3F-3AEC4E37BF9F}"/>
              </a:ext>
            </a:extLst>
          </p:cNvPr>
          <p:cNvGraphicFramePr>
            <a:graphicFrameLocks noGrp="1"/>
          </p:cNvGraphicFramePr>
          <p:nvPr/>
        </p:nvGraphicFramePr>
        <p:xfrm>
          <a:off x="457200" y="1447800"/>
          <a:ext cx="8553450" cy="4694238"/>
        </p:xfrm>
        <a:graphic>
          <a:graphicData uri="http://schemas.openxmlformats.org/drawingml/2006/table">
            <a:tbl>
              <a:tblPr firstRow="1" bandRow="1">
                <a:tableStyleId>{F5AB1C69-6EDB-4FF4-983F-18BD219EF322}</a:tableStyleId>
              </a:tblPr>
              <a:tblGrid>
                <a:gridCol w="1710690">
                  <a:extLst>
                    <a:ext uri="{9D8B030D-6E8A-4147-A177-3AD203B41FA5}">
                      <a16:colId xmlns:a16="http://schemas.microsoft.com/office/drawing/2014/main" val="20000"/>
                    </a:ext>
                  </a:extLst>
                </a:gridCol>
                <a:gridCol w="1710690">
                  <a:extLst>
                    <a:ext uri="{9D8B030D-6E8A-4147-A177-3AD203B41FA5}">
                      <a16:colId xmlns:a16="http://schemas.microsoft.com/office/drawing/2014/main" val="20001"/>
                    </a:ext>
                  </a:extLst>
                </a:gridCol>
                <a:gridCol w="1710690">
                  <a:extLst>
                    <a:ext uri="{9D8B030D-6E8A-4147-A177-3AD203B41FA5}">
                      <a16:colId xmlns:a16="http://schemas.microsoft.com/office/drawing/2014/main" val="20002"/>
                    </a:ext>
                  </a:extLst>
                </a:gridCol>
                <a:gridCol w="1710690">
                  <a:extLst>
                    <a:ext uri="{9D8B030D-6E8A-4147-A177-3AD203B41FA5}">
                      <a16:colId xmlns:a16="http://schemas.microsoft.com/office/drawing/2014/main" val="20003"/>
                    </a:ext>
                  </a:extLst>
                </a:gridCol>
                <a:gridCol w="1710690">
                  <a:extLst>
                    <a:ext uri="{9D8B030D-6E8A-4147-A177-3AD203B41FA5}">
                      <a16:colId xmlns:a16="http://schemas.microsoft.com/office/drawing/2014/main" val="20004"/>
                    </a:ext>
                  </a:extLst>
                </a:gridCol>
              </a:tblGrid>
              <a:tr h="1188806">
                <a:tc>
                  <a:txBody>
                    <a:bodyPr/>
                    <a:lstStyle/>
                    <a:p>
                      <a:r>
                        <a:rPr lang="en-IN" sz="1800" dirty="0"/>
                        <a:t>Author’s Name/ Paper Title </a:t>
                      </a:r>
                    </a:p>
                  </a:txBody>
                  <a:tcPr marL="91448" marR="91448" marT="45729" marB="45729"/>
                </a:tc>
                <a:tc>
                  <a:txBody>
                    <a:bodyPr/>
                    <a:lstStyle/>
                    <a:p>
                      <a:r>
                        <a:rPr lang="en-IN" sz="1800" dirty="0"/>
                        <a:t>Conference/Journal Name and year</a:t>
                      </a:r>
                    </a:p>
                  </a:txBody>
                  <a:tcPr marL="91448" marR="91448" marT="45729" marB="45729"/>
                </a:tc>
                <a:tc>
                  <a:txBody>
                    <a:bodyPr/>
                    <a:lstStyle/>
                    <a:p>
                      <a:r>
                        <a:rPr lang="en-IN" sz="1800" dirty="0"/>
                        <a:t>Technology/ Design</a:t>
                      </a:r>
                    </a:p>
                  </a:txBody>
                  <a:tcPr marL="91448" marR="91448" marT="45729" marB="45729"/>
                </a:tc>
                <a:tc>
                  <a:txBody>
                    <a:bodyPr/>
                    <a:lstStyle/>
                    <a:p>
                      <a:r>
                        <a:rPr lang="en-IN" sz="1800" dirty="0"/>
                        <a:t>Results shared by author</a:t>
                      </a:r>
                    </a:p>
                  </a:txBody>
                  <a:tcPr marL="91448" marR="91448" marT="45729" marB="45729"/>
                </a:tc>
                <a:tc>
                  <a:txBody>
                    <a:bodyPr/>
                    <a:lstStyle/>
                    <a:p>
                      <a:r>
                        <a:rPr lang="en-IN" sz="1800" dirty="0"/>
                        <a:t>What you infer</a:t>
                      </a:r>
                    </a:p>
                  </a:txBody>
                  <a:tcPr marL="91448" marR="91448" marT="45729" marB="45729"/>
                </a:tc>
                <a:extLst>
                  <a:ext uri="{0D108BD9-81ED-4DB2-BD59-A6C34878D82A}">
                    <a16:rowId xmlns:a16="http://schemas.microsoft.com/office/drawing/2014/main" val="10000"/>
                  </a:ext>
                </a:extLst>
              </a:tr>
              <a:tr h="3505432">
                <a:tc>
                  <a:txBody>
                    <a:bodyPr/>
                    <a:lstStyle/>
                    <a:p>
                      <a:pPr rtl="0"/>
                      <a:r>
                        <a:rPr lang="en-US" sz="1600" b="0" i="0" u="none" strike="noStrike" kern="12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rPr>
                        <a:t>Nisha</a:t>
                      </a:r>
                      <a:r>
                        <a:rPr lang="en-US" sz="1600" b="0" i="0" u="none" strike="noStrik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M. Gohilot</a:t>
                      </a:r>
                      <a:endParaRPr lang="en-US" sz="1600" b="0" dirty="0">
                        <a:effectLst/>
                        <a:latin typeface="Calibri" panose="020F0502020204030204" pitchFamily="34" charset="0"/>
                        <a:ea typeface="Calibri" panose="020F0502020204030204" pitchFamily="34" charset="0"/>
                        <a:cs typeface="Calibri" panose="020F0502020204030204" pitchFamily="34" charset="0"/>
                      </a:endParaRPr>
                    </a:p>
                    <a:p>
                      <a:pPr rtl="0"/>
                      <a:r>
                        <a:rPr lang="en-US" sz="1600" b="0" i="0" u="none" strike="noStrik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"Detection of Pedestrian, Lane and Traffic  Signal for Vision Based Car Navigation"</a:t>
                      </a:r>
                      <a:endParaRPr lang="en-US" sz="1600" b="0" dirty="0">
                        <a:effectLst/>
                        <a:latin typeface="Calibri" panose="020F0502020204030204" pitchFamily="34" charset="0"/>
                        <a:ea typeface="Calibri" panose="020F0502020204030204" pitchFamily="34" charset="0"/>
                        <a:cs typeface="Calibri" panose="020F0502020204030204" pitchFamily="34" charset="0"/>
                      </a:endParaRPr>
                    </a:p>
                    <a:p>
                      <a:r>
                        <a:rPr lang="en-US" sz="1600" dirty="0">
                          <a:latin typeface="Calibri" panose="020F0502020204030204" pitchFamily="34" charset="0"/>
                          <a:ea typeface="Calibri" panose="020F0502020204030204" pitchFamily="34" charset="0"/>
                          <a:cs typeface="Calibri" panose="020F0502020204030204" pitchFamily="34" charset="0"/>
                        </a:rPr>
                        <a:t/>
                      </a:r>
                      <a:br>
                        <a:rPr lang="en-US" sz="1600" dirty="0">
                          <a:latin typeface="Calibri" panose="020F0502020204030204" pitchFamily="34" charset="0"/>
                          <a:ea typeface="Calibri" panose="020F0502020204030204" pitchFamily="34" charset="0"/>
                          <a:cs typeface="Calibri" panose="020F0502020204030204" pitchFamily="34" charset="0"/>
                        </a:rPr>
                      </a:br>
                      <a:endParaRPr lang="en-IN" sz="1600" dirty="0">
                        <a:latin typeface="Calibri" panose="020F0502020204030204" pitchFamily="34" charset="0"/>
                        <a:ea typeface="Calibri" panose="020F0502020204030204" pitchFamily="34" charset="0"/>
                        <a:cs typeface="Calibri" panose="020F0502020204030204" pitchFamily="34" charset="0"/>
                      </a:endParaRPr>
                    </a:p>
                  </a:txBody>
                  <a:tcPr marL="91448" marR="91448" marT="45729" marB="45729"/>
                </a:tc>
                <a:tc>
                  <a:txBody>
                    <a:bodyPr/>
                    <a:lstStyle/>
                    <a:p>
                      <a:r>
                        <a:rPr lang="en-US" sz="1600" b="0" i="0" u="none" strike="noStrik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2021, 2nd International Conference for Emerging Technology (INCET)</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marL="91448" marR="91448" marT="45729" marB="45729"/>
                </a:tc>
                <a:tc>
                  <a:txBody>
                    <a:bodyPr/>
                    <a:lstStyle/>
                    <a:p>
                      <a:pPr rtl="0"/>
                      <a:r>
                        <a:rPr lang="en-US" sz="1600" b="0" i="0" u="none" strike="noStrik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Combination of computer vision and machine learning to build a system for vehicle, lane and pedestrian detection.</a:t>
                      </a:r>
                      <a:endParaRPr lang="en-US" sz="1600" b="0" dirty="0">
                        <a:effectLst/>
                        <a:latin typeface="Calibri" panose="020F0502020204030204" pitchFamily="34" charset="0"/>
                        <a:ea typeface="Calibri" panose="020F0502020204030204" pitchFamily="34" charset="0"/>
                        <a:cs typeface="Calibri" panose="020F0502020204030204" pitchFamily="34" charset="0"/>
                      </a:endParaRPr>
                    </a:p>
                    <a:p>
                      <a:r>
                        <a:rPr lang="en-US" sz="1600" dirty="0">
                          <a:latin typeface="Calibri" panose="020F0502020204030204" pitchFamily="34" charset="0"/>
                          <a:ea typeface="Calibri" panose="020F0502020204030204" pitchFamily="34" charset="0"/>
                          <a:cs typeface="Calibri" panose="020F0502020204030204" pitchFamily="34" charset="0"/>
                        </a:rPr>
                        <a:t/>
                      </a:r>
                      <a:br>
                        <a:rPr lang="en-US" sz="1600" dirty="0">
                          <a:latin typeface="Calibri" panose="020F0502020204030204" pitchFamily="34" charset="0"/>
                          <a:ea typeface="Calibri" panose="020F0502020204030204" pitchFamily="34" charset="0"/>
                          <a:cs typeface="Calibri" panose="020F0502020204030204" pitchFamily="34" charset="0"/>
                        </a:rPr>
                      </a:br>
                      <a:endParaRPr lang="en-IN" sz="1600" dirty="0">
                        <a:latin typeface="Calibri" panose="020F0502020204030204" pitchFamily="34" charset="0"/>
                        <a:ea typeface="Calibri" panose="020F0502020204030204" pitchFamily="34" charset="0"/>
                        <a:cs typeface="Calibri" panose="020F0502020204030204" pitchFamily="34" charset="0"/>
                      </a:endParaRPr>
                    </a:p>
                  </a:txBody>
                  <a:tcPr marL="91448" marR="91448" marT="45729" marB="45729"/>
                </a:tc>
                <a:tc>
                  <a:txBody>
                    <a:bodyPr/>
                    <a:lstStyle/>
                    <a:p>
                      <a:pPr rtl="0"/>
                      <a:r>
                        <a:rPr lang="en-US" sz="1600" b="0" i="0" u="none" strike="noStrik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The distance of the vehicle from the </a:t>
                      </a:r>
                      <a:r>
                        <a:rPr lang="en-US" sz="1600" b="0" i="0" u="none" strike="noStrike" kern="12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rPr>
                        <a:t>monocamera</a:t>
                      </a:r>
                      <a:r>
                        <a:rPr lang="en-US" sz="1600" b="0" i="0" u="none" strike="noStrik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is estimated and converted to vehicle coordinates. The ACF algorithm takes this as an attribute and modifies it to implement.</a:t>
                      </a:r>
                      <a:endParaRPr lang="en-US" sz="1600" b="0" dirty="0">
                        <a:effectLst/>
                        <a:latin typeface="Calibri" panose="020F0502020204030204" pitchFamily="34" charset="0"/>
                        <a:ea typeface="Calibri" panose="020F0502020204030204" pitchFamily="34" charset="0"/>
                        <a:cs typeface="Calibri" panose="020F0502020204030204" pitchFamily="34" charset="0"/>
                      </a:endParaRPr>
                    </a:p>
                    <a:p>
                      <a:r>
                        <a:rPr lang="en-US" sz="1600" dirty="0">
                          <a:latin typeface="Calibri" panose="020F0502020204030204" pitchFamily="34" charset="0"/>
                          <a:ea typeface="Calibri" panose="020F0502020204030204" pitchFamily="34" charset="0"/>
                          <a:cs typeface="Calibri" panose="020F0502020204030204" pitchFamily="34" charset="0"/>
                        </a:rPr>
                        <a:t/>
                      </a:r>
                      <a:br>
                        <a:rPr lang="en-US" sz="1600" dirty="0">
                          <a:latin typeface="Calibri" panose="020F0502020204030204" pitchFamily="34" charset="0"/>
                          <a:ea typeface="Calibri" panose="020F0502020204030204" pitchFamily="34" charset="0"/>
                          <a:cs typeface="Calibri" panose="020F0502020204030204" pitchFamily="34" charset="0"/>
                        </a:rPr>
                      </a:br>
                      <a:endParaRPr lang="en-IN" sz="1600" dirty="0">
                        <a:latin typeface="Calibri" panose="020F0502020204030204" pitchFamily="34" charset="0"/>
                        <a:ea typeface="Calibri" panose="020F0502020204030204" pitchFamily="34" charset="0"/>
                        <a:cs typeface="Calibri" panose="020F0502020204030204" pitchFamily="34" charset="0"/>
                      </a:endParaRPr>
                    </a:p>
                  </a:txBody>
                  <a:tcPr marL="91448" marR="91448" marT="45729" marB="45729"/>
                </a:tc>
                <a:tc>
                  <a:txBody>
                    <a:bodyPr/>
                    <a:lstStyle/>
                    <a:p>
                      <a:pPr rtl="0"/>
                      <a:r>
                        <a:rPr lang="en-US" sz="1600" b="0" i="0" u="none" strike="noStrik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Using the ACF algorithm and the ground truth labeler tool, the detection and distance estimation is achieved.</a:t>
                      </a:r>
                      <a:endParaRPr lang="en-US" sz="1600" b="0" dirty="0">
                        <a:effectLst/>
                        <a:latin typeface="Calibri" panose="020F0502020204030204" pitchFamily="34" charset="0"/>
                        <a:ea typeface="Calibri" panose="020F0502020204030204" pitchFamily="34" charset="0"/>
                        <a:cs typeface="Calibri" panose="020F0502020204030204" pitchFamily="34" charset="0"/>
                      </a:endParaRPr>
                    </a:p>
                    <a:p>
                      <a:r>
                        <a:rPr lang="en-US" sz="1600" dirty="0">
                          <a:latin typeface="Calibri" panose="020F0502020204030204" pitchFamily="34" charset="0"/>
                          <a:ea typeface="Calibri" panose="020F0502020204030204" pitchFamily="34" charset="0"/>
                          <a:cs typeface="Calibri" panose="020F0502020204030204" pitchFamily="34" charset="0"/>
                        </a:rPr>
                        <a:t/>
                      </a:r>
                      <a:br>
                        <a:rPr lang="en-US" sz="1600" dirty="0">
                          <a:latin typeface="Calibri" panose="020F0502020204030204" pitchFamily="34" charset="0"/>
                          <a:ea typeface="Calibri" panose="020F0502020204030204" pitchFamily="34" charset="0"/>
                          <a:cs typeface="Calibri" panose="020F0502020204030204" pitchFamily="34" charset="0"/>
                        </a:rPr>
                      </a:br>
                      <a:endParaRPr lang="en-IN" sz="1600" dirty="0">
                        <a:latin typeface="Calibri" panose="020F0502020204030204" pitchFamily="34" charset="0"/>
                        <a:ea typeface="Calibri" panose="020F0502020204030204" pitchFamily="34" charset="0"/>
                        <a:cs typeface="Calibri" panose="020F0502020204030204" pitchFamily="34" charset="0"/>
                      </a:endParaRPr>
                    </a:p>
                  </a:txBody>
                  <a:tcPr marL="91448" marR="91448" marT="45729" marB="45729"/>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6BF21DA4-FA63-9E23-1655-BF81C8602D44}"/>
              </a:ext>
            </a:extLst>
          </p:cNvPr>
          <p:cNvSpPr>
            <a:spLocks noGrp="1" noChangeArrowheads="1"/>
          </p:cNvSpPr>
          <p:nvPr>
            <p:ph type="title"/>
          </p:nvPr>
        </p:nvSpPr>
        <p:spPr>
          <a:xfrm>
            <a:off x="1676400" y="573088"/>
            <a:ext cx="6589713" cy="747712"/>
          </a:xfrm>
        </p:spPr>
        <p:txBody>
          <a:bodyPr/>
          <a:lstStyle/>
          <a:p>
            <a:pPr eaLnBrk="1" hangingPunct="1"/>
            <a:r>
              <a:rPr lang="en-US" altLang="en-US" b="1">
                <a:latin typeface="Calibri" panose="020F0502020204030204" pitchFamily="34" charset="0"/>
                <a:cs typeface="Calibri" panose="020F0502020204030204" pitchFamily="34" charset="0"/>
              </a:rPr>
              <a:t>State of the Art-work</a:t>
            </a:r>
            <a:br>
              <a:rPr lang="en-US" altLang="en-US" b="1">
                <a:latin typeface="Calibri" panose="020F0502020204030204" pitchFamily="34" charset="0"/>
                <a:cs typeface="Calibri" panose="020F0502020204030204" pitchFamily="34" charset="0"/>
              </a:rPr>
            </a:br>
            <a:endParaRPr lang="en-IN" altLang="en-US" b="1">
              <a:latin typeface="Calibri" panose="020F0502020204030204" pitchFamily="34" charset="0"/>
              <a:cs typeface="Calibri" panose="020F0502020204030204" pitchFamily="34" charset="0"/>
            </a:endParaRPr>
          </a:p>
        </p:txBody>
      </p:sp>
      <p:graphicFrame>
        <p:nvGraphicFramePr>
          <p:cNvPr id="2" name="Table 2">
            <a:extLst>
              <a:ext uri="{FF2B5EF4-FFF2-40B4-BE49-F238E27FC236}">
                <a16:creationId xmlns:a16="http://schemas.microsoft.com/office/drawing/2014/main" id="{D1E2BCED-66A6-7F0D-6B31-D8AB5BA3C00F}"/>
              </a:ext>
            </a:extLst>
          </p:cNvPr>
          <p:cNvGraphicFramePr>
            <a:graphicFrameLocks noGrp="1"/>
          </p:cNvGraphicFramePr>
          <p:nvPr>
            <p:extLst>
              <p:ext uri="{D42A27DB-BD31-4B8C-83A1-F6EECF244321}">
                <p14:modId xmlns:p14="http://schemas.microsoft.com/office/powerpoint/2010/main" val="1522568375"/>
              </p:ext>
            </p:extLst>
          </p:nvPr>
        </p:nvGraphicFramePr>
        <p:xfrm>
          <a:off x="762000" y="1219200"/>
          <a:ext cx="7791451" cy="5334012"/>
        </p:xfrm>
        <a:graphic>
          <a:graphicData uri="http://schemas.openxmlformats.org/drawingml/2006/table">
            <a:tbl>
              <a:tblPr firstRow="1" bandRow="1">
                <a:tableStyleId>{F5AB1C69-6EDB-4FF4-983F-18BD219EF322}</a:tableStyleId>
              </a:tblPr>
              <a:tblGrid>
                <a:gridCol w="1388359">
                  <a:extLst>
                    <a:ext uri="{9D8B030D-6E8A-4147-A177-3AD203B41FA5}">
                      <a16:colId xmlns:a16="http://schemas.microsoft.com/office/drawing/2014/main" val="20000"/>
                    </a:ext>
                  </a:extLst>
                </a:gridCol>
                <a:gridCol w="1388361">
                  <a:extLst>
                    <a:ext uri="{9D8B030D-6E8A-4147-A177-3AD203B41FA5}">
                      <a16:colId xmlns:a16="http://schemas.microsoft.com/office/drawing/2014/main" val="20001"/>
                    </a:ext>
                  </a:extLst>
                </a:gridCol>
                <a:gridCol w="1898151">
                  <a:extLst>
                    <a:ext uri="{9D8B030D-6E8A-4147-A177-3AD203B41FA5}">
                      <a16:colId xmlns:a16="http://schemas.microsoft.com/office/drawing/2014/main" val="20002"/>
                    </a:ext>
                  </a:extLst>
                </a:gridCol>
                <a:gridCol w="1558290">
                  <a:extLst>
                    <a:ext uri="{9D8B030D-6E8A-4147-A177-3AD203B41FA5}">
                      <a16:colId xmlns:a16="http://schemas.microsoft.com/office/drawing/2014/main" val="20003"/>
                    </a:ext>
                  </a:extLst>
                </a:gridCol>
                <a:gridCol w="1558290">
                  <a:extLst>
                    <a:ext uri="{9D8B030D-6E8A-4147-A177-3AD203B41FA5}">
                      <a16:colId xmlns:a16="http://schemas.microsoft.com/office/drawing/2014/main" val="20004"/>
                    </a:ext>
                  </a:extLst>
                </a:gridCol>
              </a:tblGrid>
              <a:tr h="1043037">
                <a:tc>
                  <a:txBody>
                    <a:bodyPr/>
                    <a:lstStyle/>
                    <a:p>
                      <a:r>
                        <a:rPr lang="en-IN" sz="1800" dirty="0"/>
                        <a:t>Author’s Name/ Paper Title </a:t>
                      </a:r>
                    </a:p>
                  </a:txBody>
                  <a:tcPr marL="91448" marR="91448" marT="45723" marB="45723"/>
                </a:tc>
                <a:tc>
                  <a:txBody>
                    <a:bodyPr/>
                    <a:lstStyle/>
                    <a:p>
                      <a:r>
                        <a:rPr lang="en-IN" sz="1800" dirty="0"/>
                        <a:t>Conference/Journal Name and year</a:t>
                      </a:r>
                    </a:p>
                  </a:txBody>
                  <a:tcPr marL="91448" marR="91448" marT="45723" marB="45723"/>
                </a:tc>
                <a:tc>
                  <a:txBody>
                    <a:bodyPr/>
                    <a:lstStyle/>
                    <a:p>
                      <a:r>
                        <a:rPr lang="en-IN" sz="1800" dirty="0"/>
                        <a:t>Technology/ Design</a:t>
                      </a:r>
                    </a:p>
                  </a:txBody>
                  <a:tcPr marL="91448" marR="91448" marT="45723" marB="45723"/>
                </a:tc>
                <a:tc>
                  <a:txBody>
                    <a:bodyPr/>
                    <a:lstStyle/>
                    <a:p>
                      <a:r>
                        <a:rPr lang="en-IN" sz="1800" dirty="0"/>
                        <a:t>Results shared by author</a:t>
                      </a:r>
                    </a:p>
                  </a:txBody>
                  <a:tcPr marL="91448" marR="91448" marT="45723" marB="45723"/>
                </a:tc>
                <a:tc>
                  <a:txBody>
                    <a:bodyPr/>
                    <a:lstStyle/>
                    <a:p>
                      <a:r>
                        <a:rPr lang="en-IN" sz="1800" dirty="0"/>
                        <a:t>What you infer</a:t>
                      </a:r>
                    </a:p>
                  </a:txBody>
                  <a:tcPr marL="91448" marR="91448" marT="45723" marB="45723"/>
                </a:tc>
                <a:extLst>
                  <a:ext uri="{0D108BD9-81ED-4DB2-BD59-A6C34878D82A}">
                    <a16:rowId xmlns:a16="http://schemas.microsoft.com/office/drawing/2014/main" val="10000"/>
                  </a:ext>
                </a:extLst>
              </a:tr>
              <a:tr h="3637243">
                <a:tc>
                  <a:txBody>
                    <a:bodyPr/>
                    <a:lstStyle/>
                    <a:p>
                      <a:pPr rtl="0"/>
                      <a:r>
                        <a:rPr lang="fr-FR" sz="1400" b="0" i="0" u="none" strike="noStrike" kern="12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rPr>
                        <a:t>Aditya</a:t>
                      </a:r>
                      <a:r>
                        <a:rPr lang="fr-FR" sz="1400" b="0" i="0" u="none" strike="noStrik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a:t>
                      </a:r>
                      <a:r>
                        <a:rPr lang="fr-FR" sz="1400" b="0" i="0" u="none" strike="noStrike" kern="12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rPr>
                        <a:t>Subramanian</a:t>
                      </a:r>
                      <a:endParaRPr lang="fr-FR" sz="1400" b="0" dirty="0">
                        <a:effectLst/>
                        <a:latin typeface="Calibri" panose="020F0502020204030204" pitchFamily="34" charset="0"/>
                        <a:ea typeface="Calibri" panose="020F0502020204030204" pitchFamily="34" charset="0"/>
                        <a:cs typeface="Calibri" panose="020F0502020204030204" pitchFamily="34" charset="0"/>
                      </a:endParaRPr>
                    </a:p>
                    <a:p>
                      <a:pPr rtl="0"/>
                      <a:r>
                        <a:rPr lang="fr-FR" sz="1400" b="0" i="0" u="none" strike="noStrik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"Car Vision: Lane </a:t>
                      </a:r>
                      <a:r>
                        <a:rPr lang="fr-FR" sz="1400" b="0" i="0" u="none" strike="noStrike" kern="12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rPr>
                        <a:t>detection</a:t>
                      </a:r>
                      <a:r>
                        <a:rPr lang="fr-FR" sz="1400" b="0" i="0" u="none" strike="noStrik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a:t>
                      </a:r>
                      <a:endParaRPr lang="fr-FR" sz="1400" b="0" dirty="0">
                        <a:effectLst/>
                        <a:latin typeface="Calibri" panose="020F0502020204030204" pitchFamily="34" charset="0"/>
                        <a:ea typeface="Calibri" panose="020F0502020204030204" pitchFamily="34" charset="0"/>
                        <a:cs typeface="Calibri" panose="020F0502020204030204" pitchFamily="34" charset="0"/>
                      </a:endParaRPr>
                    </a:p>
                    <a:p>
                      <a:r>
                        <a:rPr lang="fr-FR" sz="1400" dirty="0">
                          <a:latin typeface="Calibri" panose="020F0502020204030204" pitchFamily="34" charset="0"/>
                          <a:ea typeface="Calibri" panose="020F0502020204030204" pitchFamily="34" charset="0"/>
                          <a:cs typeface="Calibri" panose="020F0502020204030204" pitchFamily="34" charset="0"/>
                        </a:rPr>
                        <a:t/>
                      </a:r>
                      <a:br>
                        <a:rPr lang="fr-FR" sz="1400" dirty="0">
                          <a:latin typeface="Calibri" panose="020F0502020204030204" pitchFamily="34" charset="0"/>
                          <a:ea typeface="Calibri" panose="020F0502020204030204" pitchFamily="34" charset="0"/>
                          <a:cs typeface="Calibri" panose="020F0502020204030204" pitchFamily="34" charset="0"/>
                        </a:rPr>
                      </a:br>
                      <a:r>
                        <a:rPr lang="en-US" sz="1400" dirty="0">
                          <a:latin typeface="Calibri" panose="020F0502020204030204" pitchFamily="34" charset="0"/>
                          <a:ea typeface="Calibri" panose="020F0502020204030204" pitchFamily="34" charset="0"/>
                          <a:cs typeface="Calibri" panose="020F0502020204030204" pitchFamily="34" charset="0"/>
                        </a:rPr>
                        <a:t/>
                      </a:r>
                      <a:br>
                        <a:rPr lang="en-US" sz="1400" dirty="0">
                          <a:latin typeface="Calibri" panose="020F0502020204030204" pitchFamily="34" charset="0"/>
                          <a:ea typeface="Calibri" panose="020F0502020204030204" pitchFamily="34" charset="0"/>
                          <a:cs typeface="Calibri" panose="020F0502020204030204" pitchFamily="34" charset="0"/>
                        </a:rPr>
                      </a:br>
                      <a:endParaRPr lang="en-IN" sz="1400" dirty="0">
                        <a:latin typeface="Calibri" panose="020F0502020204030204" pitchFamily="34" charset="0"/>
                        <a:ea typeface="Calibri" panose="020F0502020204030204" pitchFamily="34" charset="0"/>
                        <a:cs typeface="Calibri" panose="020F0502020204030204" pitchFamily="34" charset="0"/>
                      </a:endParaRPr>
                    </a:p>
                  </a:txBody>
                  <a:tcPr marL="91448" marR="91448" marT="45723" marB="45723"/>
                </a:tc>
                <a:tc>
                  <a:txBody>
                    <a:bodyPr/>
                    <a:lstStyle/>
                    <a:p>
                      <a:r>
                        <a:rPr lang="en-US" sz="1400" b="0" i="0" u="none" strike="noStrik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Chalmers University Of Technology, Gothenburg, Sweden 2017</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marL="91448" marR="91448" marT="45723" marB="45723"/>
                </a:tc>
                <a:tc>
                  <a:txBody>
                    <a:bodyPr/>
                    <a:lstStyle/>
                    <a:p>
                      <a:pPr rtl="0"/>
                      <a:r>
                        <a:rPr lang="en-US" sz="1400" b="0" i="0" u="none" strike="noStrik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All calculations will be performed on the onboard Raspberry Pi 2 or a computer. The encryption-free communication interface between the car and the computer will make it possible to display and monitor the status of the autonomous car in real-time and simplify the signal processing from the computer to the car.</a:t>
                      </a:r>
                      <a:endParaRPr lang="en-US" sz="1400" b="0" dirty="0">
                        <a:effectLst/>
                        <a:latin typeface="Calibri" panose="020F0502020204030204" pitchFamily="34" charset="0"/>
                        <a:ea typeface="Calibri" panose="020F0502020204030204" pitchFamily="34" charset="0"/>
                        <a:cs typeface="Calibri" panose="020F0502020204030204" pitchFamily="34" charset="0"/>
                      </a:endParaRPr>
                    </a:p>
                    <a:p>
                      <a:r>
                        <a:rPr lang="en-US" sz="1400" dirty="0">
                          <a:latin typeface="Calibri" panose="020F0502020204030204" pitchFamily="34" charset="0"/>
                          <a:ea typeface="Calibri" panose="020F0502020204030204" pitchFamily="34" charset="0"/>
                          <a:cs typeface="Calibri" panose="020F0502020204030204" pitchFamily="34" charset="0"/>
                        </a:rPr>
                        <a:t/>
                      </a:r>
                      <a:br>
                        <a:rPr lang="en-US" sz="1400" dirty="0">
                          <a:latin typeface="Calibri" panose="020F0502020204030204" pitchFamily="34" charset="0"/>
                          <a:ea typeface="Calibri" panose="020F0502020204030204" pitchFamily="34" charset="0"/>
                          <a:cs typeface="Calibri" panose="020F0502020204030204" pitchFamily="34" charset="0"/>
                        </a:rPr>
                      </a:br>
                      <a:r>
                        <a:rPr lang="en-US" sz="1400" dirty="0">
                          <a:latin typeface="Calibri" panose="020F0502020204030204" pitchFamily="34" charset="0"/>
                          <a:ea typeface="Calibri" panose="020F0502020204030204" pitchFamily="34" charset="0"/>
                          <a:cs typeface="Calibri" panose="020F0502020204030204" pitchFamily="34" charset="0"/>
                        </a:rPr>
                        <a:t/>
                      </a:r>
                      <a:br>
                        <a:rPr lang="en-US" sz="1400" dirty="0">
                          <a:latin typeface="Calibri" panose="020F0502020204030204" pitchFamily="34" charset="0"/>
                          <a:ea typeface="Calibri" panose="020F0502020204030204" pitchFamily="34" charset="0"/>
                          <a:cs typeface="Calibri" panose="020F0502020204030204" pitchFamily="34" charset="0"/>
                        </a:rPr>
                      </a:br>
                      <a:endParaRPr lang="en-IN" sz="1400" dirty="0">
                        <a:latin typeface="Calibri" panose="020F0502020204030204" pitchFamily="34" charset="0"/>
                        <a:ea typeface="Calibri" panose="020F0502020204030204" pitchFamily="34" charset="0"/>
                        <a:cs typeface="Calibri" panose="020F0502020204030204" pitchFamily="34" charset="0"/>
                      </a:endParaRPr>
                    </a:p>
                  </a:txBody>
                  <a:tcPr marL="91448" marR="91448" marT="45723" marB="45723"/>
                </a:tc>
                <a:tc>
                  <a:txBody>
                    <a:bodyPr/>
                    <a:lstStyle/>
                    <a:p>
                      <a:pPr rtl="0"/>
                      <a:r>
                        <a:rPr lang="en-US" sz="1400" b="1" i="0" u="none" strike="noStrik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All focus was invested in the autonomous driving capabilities of the car. The system was able to find and detect lines from camera pictures and correctly plan the correct path the car should follow.</a:t>
                      </a:r>
                      <a:endParaRPr lang="en-US" sz="1400" b="0" dirty="0">
                        <a:effectLst/>
                        <a:latin typeface="Calibri" panose="020F0502020204030204" pitchFamily="34" charset="0"/>
                        <a:ea typeface="Calibri" panose="020F0502020204030204" pitchFamily="34" charset="0"/>
                        <a:cs typeface="Calibri" panose="020F0502020204030204" pitchFamily="34" charset="0"/>
                      </a:endParaRPr>
                    </a:p>
                    <a:p>
                      <a:r>
                        <a:rPr lang="en-US" sz="1400" dirty="0">
                          <a:latin typeface="Calibri" panose="020F0502020204030204" pitchFamily="34" charset="0"/>
                          <a:ea typeface="Calibri" panose="020F0502020204030204" pitchFamily="34" charset="0"/>
                          <a:cs typeface="Calibri" panose="020F0502020204030204" pitchFamily="34" charset="0"/>
                        </a:rPr>
                        <a:t/>
                      </a:r>
                      <a:br>
                        <a:rPr lang="en-US" sz="1400" dirty="0">
                          <a:latin typeface="Calibri" panose="020F0502020204030204" pitchFamily="34" charset="0"/>
                          <a:ea typeface="Calibri" panose="020F0502020204030204" pitchFamily="34" charset="0"/>
                          <a:cs typeface="Calibri" panose="020F0502020204030204" pitchFamily="34" charset="0"/>
                        </a:rPr>
                      </a:br>
                      <a:r>
                        <a:rPr lang="en-US" sz="1400" dirty="0">
                          <a:latin typeface="Calibri" panose="020F0502020204030204" pitchFamily="34" charset="0"/>
                          <a:ea typeface="Calibri" panose="020F0502020204030204" pitchFamily="34" charset="0"/>
                          <a:cs typeface="Calibri" panose="020F0502020204030204" pitchFamily="34" charset="0"/>
                        </a:rPr>
                        <a:t/>
                      </a:r>
                      <a:br>
                        <a:rPr lang="en-US" sz="1400" dirty="0">
                          <a:latin typeface="Calibri" panose="020F0502020204030204" pitchFamily="34" charset="0"/>
                          <a:ea typeface="Calibri" panose="020F0502020204030204" pitchFamily="34" charset="0"/>
                          <a:cs typeface="Calibri" panose="020F0502020204030204" pitchFamily="34" charset="0"/>
                        </a:rPr>
                      </a:br>
                      <a:endParaRPr lang="en-IN" sz="1400" dirty="0">
                        <a:latin typeface="Calibri" panose="020F0502020204030204" pitchFamily="34" charset="0"/>
                        <a:ea typeface="Calibri" panose="020F0502020204030204" pitchFamily="34" charset="0"/>
                        <a:cs typeface="Calibri" panose="020F0502020204030204" pitchFamily="34" charset="0"/>
                      </a:endParaRPr>
                    </a:p>
                  </a:txBody>
                  <a:tcPr marL="91448" marR="91448" marT="45723" marB="45723"/>
                </a:tc>
                <a:tc>
                  <a:txBody>
                    <a:bodyPr/>
                    <a:lstStyle/>
                    <a:p>
                      <a:pPr rtl="0"/>
                      <a:r>
                        <a:rPr lang="en-US" sz="1400" b="0" i="0" u="none" strike="noStrik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The system did a very good job of detecting edges, finding and correctly classifying the lines but it was not possible to implement a PID controller which could regulate the path of the car. </a:t>
                      </a:r>
                      <a:endParaRPr lang="en-US" sz="1400" b="0" dirty="0">
                        <a:effectLst/>
                        <a:latin typeface="Calibri" panose="020F0502020204030204" pitchFamily="34" charset="0"/>
                        <a:ea typeface="Calibri" panose="020F0502020204030204" pitchFamily="34" charset="0"/>
                        <a:cs typeface="Calibri" panose="020F0502020204030204" pitchFamily="34" charset="0"/>
                      </a:endParaRPr>
                    </a:p>
                    <a:p>
                      <a:r>
                        <a:rPr lang="en-US" sz="1400" dirty="0">
                          <a:latin typeface="Calibri" panose="020F0502020204030204" pitchFamily="34" charset="0"/>
                          <a:ea typeface="Calibri" panose="020F0502020204030204" pitchFamily="34" charset="0"/>
                          <a:cs typeface="Calibri" panose="020F0502020204030204" pitchFamily="34" charset="0"/>
                        </a:rPr>
                        <a:t/>
                      </a:r>
                      <a:br>
                        <a:rPr lang="en-US" sz="1400" dirty="0">
                          <a:latin typeface="Calibri" panose="020F0502020204030204" pitchFamily="34" charset="0"/>
                          <a:ea typeface="Calibri" panose="020F0502020204030204" pitchFamily="34" charset="0"/>
                          <a:cs typeface="Calibri" panose="020F0502020204030204" pitchFamily="34" charset="0"/>
                        </a:rPr>
                      </a:br>
                      <a:r>
                        <a:rPr lang="en-US" sz="1400" dirty="0">
                          <a:latin typeface="Calibri" panose="020F0502020204030204" pitchFamily="34" charset="0"/>
                          <a:ea typeface="Calibri" panose="020F0502020204030204" pitchFamily="34" charset="0"/>
                          <a:cs typeface="Calibri" panose="020F0502020204030204" pitchFamily="34" charset="0"/>
                        </a:rPr>
                        <a:t/>
                      </a:r>
                      <a:br>
                        <a:rPr lang="en-US" sz="1400" dirty="0">
                          <a:latin typeface="Calibri" panose="020F0502020204030204" pitchFamily="34" charset="0"/>
                          <a:ea typeface="Calibri" panose="020F0502020204030204" pitchFamily="34" charset="0"/>
                          <a:cs typeface="Calibri" panose="020F0502020204030204" pitchFamily="34" charset="0"/>
                        </a:rPr>
                      </a:br>
                      <a:endParaRPr lang="en-IN" sz="1400" dirty="0">
                        <a:latin typeface="Calibri" panose="020F0502020204030204" pitchFamily="34" charset="0"/>
                        <a:ea typeface="Calibri" panose="020F0502020204030204" pitchFamily="34" charset="0"/>
                        <a:cs typeface="Calibri" panose="020F0502020204030204" pitchFamily="34" charset="0"/>
                      </a:endParaRPr>
                    </a:p>
                  </a:txBody>
                  <a:tcPr marL="91448" marR="91448" marT="45723" marB="45723"/>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881F4171-AABE-CB31-9911-94C884C1A14B}"/>
              </a:ext>
            </a:extLst>
          </p:cNvPr>
          <p:cNvSpPr>
            <a:spLocks noGrp="1" noChangeArrowheads="1"/>
          </p:cNvSpPr>
          <p:nvPr>
            <p:ph type="title"/>
          </p:nvPr>
        </p:nvSpPr>
        <p:spPr>
          <a:xfrm>
            <a:off x="1676400" y="573088"/>
            <a:ext cx="6589713" cy="747712"/>
          </a:xfrm>
        </p:spPr>
        <p:txBody>
          <a:bodyPr/>
          <a:lstStyle/>
          <a:p>
            <a:pPr eaLnBrk="1" hangingPunct="1"/>
            <a:r>
              <a:rPr lang="en-US" altLang="en-US" b="1" dirty="0">
                <a:latin typeface="Calibri" panose="020F0502020204030204" pitchFamily="34" charset="0"/>
                <a:cs typeface="Calibri" panose="020F0502020204030204" pitchFamily="34" charset="0"/>
              </a:rPr>
              <a:t>State of the Art-work</a:t>
            </a:r>
            <a:br>
              <a:rPr lang="en-US" altLang="en-US" b="1" dirty="0">
                <a:latin typeface="Calibri" panose="020F0502020204030204" pitchFamily="34" charset="0"/>
                <a:cs typeface="Calibri" panose="020F0502020204030204" pitchFamily="34" charset="0"/>
              </a:rPr>
            </a:br>
            <a:endParaRPr lang="en-IN" altLang="en-US" b="1" dirty="0">
              <a:latin typeface="Calibri" panose="020F0502020204030204" pitchFamily="34" charset="0"/>
              <a:cs typeface="Calibri" panose="020F0502020204030204" pitchFamily="34" charset="0"/>
            </a:endParaRPr>
          </a:p>
        </p:txBody>
      </p:sp>
      <p:graphicFrame>
        <p:nvGraphicFramePr>
          <p:cNvPr id="2" name="Table 2">
            <a:extLst>
              <a:ext uri="{FF2B5EF4-FFF2-40B4-BE49-F238E27FC236}">
                <a16:creationId xmlns:a16="http://schemas.microsoft.com/office/drawing/2014/main" id="{BE0C1687-C6F8-9C28-45C7-53FBA3916AAD}"/>
              </a:ext>
            </a:extLst>
          </p:cNvPr>
          <p:cNvGraphicFramePr>
            <a:graphicFrameLocks noGrp="1"/>
          </p:cNvGraphicFramePr>
          <p:nvPr>
            <p:extLst>
              <p:ext uri="{D42A27DB-BD31-4B8C-83A1-F6EECF244321}">
                <p14:modId xmlns:p14="http://schemas.microsoft.com/office/powerpoint/2010/main" val="1403180870"/>
              </p:ext>
            </p:extLst>
          </p:nvPr>
        </p:nvGraphicFramePr>
        <p:xfrm>
          <a:off x="457200" y="1143000"/>
          <a:ext cx="8553450" cy="5181600"/>
        </p:xfrm>
        <a:graphic>
          <a:graphicData uri="http://schemas.openxmlformats.org/drawingml/2006/table">
            <a:tbl>
              <a:tblPr firstRow="1" bandRow="1">
                <a:tableStyleId>{F5AB1C69-6EDB-4FF4-983F-18BD219EF322}</a:tableStyleId>
              </a:tblPr>
              <a:tblGrid>
                <a:gridCol w="1710690">
                  <a:extLst>
                    <a:ext uri="{9D8B030D-6E8A-4147-A177-3AD203B41FA5}">
                      <a16:colId xmlns:a16="http://schemas.microsoft.com/office/drawing/2014/main" val="20000"/>
                    </a:ext>
                  </a:extLst>
                </a:gridCol>
                <a:gridCol w="1710690">
                  <a:extLst>
                    <a:ext uri="{9D8B030D-6E8A-4147-A177-3AD203B41FA5}">
                      <a16:colId xmlns:a16="http://schemas.microsoft.com/office/drawing/2014/main" val="20001"/>
                    </a:ext>
                  </a:extLst>
                </a:gridCol>
                <a:gridCol w="1710690">
                  <a:extLst>
                    <a:ext uri="{9D8B030D-6E8A-4147-A177-3AD203B41FA5}">
                      <a16:colId xmlns:a16="http://schemas.microsoft.com/office/drawing/2014/main" val="20002"/>
                    </a:ext>
                  </a:extLst>
                </a:gridCol>
                <a:gridCol w="1710690">
                  <a:extLst>
                    <a:ext uri="{9D8B030D-6E8A-4147-A177-3AD203B41FA5}">
                      <a16:colId xmlns:a16="http://schemas.microsoft.com/office/drawing/2014/main" val="20003"/>
                    </a:ext>
                  </a:extLst>
                </a:gridCol>
                <a:gridCol w="1710690">
                  <a:extLst>
                    <a:ext uri="{9D8B030D-6E8A-4147-A177-3AD203B41FA5}">
                      <a16:colId xmlns:a16="http://schemas.microsoft.com/office/drawing/2014/main" val="20004"/>
                    </a:ext>
                  </a:extLst>
                </a:gridCol>
              </a:tblGrid>
              <a:tr h="1247422">
                <a:tc>
                  <a:txBody>
                    <a:bodyPr/>
                    <a:lstStyle/>
                    <a:p>
                      <a:r>
                        <a:rPr lang="en-IN" sz="1800" dirty="0"/>
                        <a:t>Author’s Name/ Paper Title </a:t>
                      </a:r>
                    </a:p>
                  </a:txBody>
                  <a:tcPr marL="91448" marR="91448"/>
                </a:tc>
                <a:tc>
                  <a:txBody>
                    <a:bodyPr/>
                    <a:lstStyle/>
                    <a:p>
                      <a:r>
                        <a:rPr lang="en-IN" sz="1800" dirty="0"/>
                        <a:t>Conference/Journal Name and year</a:t>
                      </a:r>
                    </a:p>
                  </a:txBody>
                  <a:tcPr marL="91448" marR="91448"/>
                </a:tc>
                <a:tc>
                  <a:txBody>
                    <a:bodyPr/>
                    <a:lstStyle/>
                    <a:p>
                      <a:r>
                        <a:rPr lang="en-IN" sz="1800" dirty="0"/>
                        <a:t>Technology/ Design</a:t>
                      </a:r>
                    </a:p>
                  </a:txBody>
                  <a:tcPr marL="91448" marR="91448"/>
                </a:tc>
                <a:tc>
                  <a:txBody>
                    <a:bodyPr/>
                    <a:lstStyle/>
                    <a:p>
                      <a:r>
                        <a:rPr lang="en-IN" sz="1800" dirty="0"/>
                        <a:t>Results shared by author</a:t>
                      </a:r>
                    </a:p>
                  </a:txBody>
                  <a:tcPr marL="91448" marR="91448"/>
                </a:tc>
                <a:tc>
                  <a:txBody>
                    <a:bodyPr/>
                    <a:lstStyle/>
                    <a:p>
                      <a:r>
                        <a:rPr lang="en-IN" sz="1800" dirty="0"/>
                        <a:t>What you infer</a:t>
                      </a:r>
                    </a:p>
                  </a:txBody>
                  <a:tcPr marL="91448" marR="91448"/>
                </a:tc>
                <a:extLst>
                  <a:ext uri="{0D108BD9-81ED-4DB2-BD59-A6C34878D82A}">
                    <a16:rowId xmlns:a16="http://schemas.microsoft.com/office/drawing/2014/main" val="10000"/>
                  </a:ext>
                </a:extLst>
              </a:tr>
              <a:tr h="3934178">
                <a:tc>
                  <a:txBody>
                    <a:bodyPr/>
                    <a:lstStyle/>
                    <a:p>
                      <a:pPr rtl="0"/>
                      <a:r>
                        <a:rPr lang="en-US" sz="1600" b="0" i="0" u="none" strike="noStrik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Senay Cakir</a:t>
                      </a:r>
                      <a:endParaRPr lang="en-US" sz="1600" b="0" dirty="0">
                        <a:effectLst/>
                        <a:latin typeface="Calibri" panose="020F0502020204030204" pitchFamily="34" charset="0"/>
                        <a:ea typeface="Calibri" panose="020F0502020204030204" pitchFamily="34" charset="0"/>
                        <a:cs typeface="Calibri" panose="020F0502020204030204" pitchFamily="34" charset="0"/>
                      </a:endParaRPr>
                    </a:p>
                    <a:p>
                      <a:pPr rtl="0"/>
                      <a:r>
                        <a:rPr lang="en-US" sz="1600" b="0" i="0" u="none" strike="noStrik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"Semantic Segmentation for Autonomous Driving: Model Evaluation, Dataset Generation, Perspective Comparison, and Real-Time Capability"</a:t>
                      </a:r>
                      <a:endParaRPr lang="en-US" sz="1600" b="0" dirty="0">
                        <a:effectLst/>
                        <a:latin typeface="Calibri" panose="020F0502020204030204" pitchFamily="34" charset="0"/>
                        <a:ea typeface="Calibri" panose="020F0502020204030204" pitchFamily="34" charset="0"/>
                        <a:cs typeface="Calibri" panose="020F0502020204030204" pitchFamily="34" charset="0"/>
                      </a:endParaRPr>
                    </a:p>
                    <a:p>
                      <a:r>
                        <a:rPr lang="en-US" sz="1600" dirty="0">
                          <a:latin typeface="Calibri" panose="020F0502020204030204" pitchFamily="34" charset="0"/>
                          <a:ea typeface="Calibri" panose="020F0502020204030204" pitchFamily="34" charset="0"/>
                          <a:cs typeface="Calibri" panose="020F0502020204030204" pitchFamily="34" charset="0"/>
                        </a:rPr>
                        <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
                      </a:r>
                      <a:br>
                        <a:rPr lang="en-US" sz="1600" dirty="0">
                          <a:latin typeface="Calibri" panose="020F0502020204030204" pitchFamily="34" charset="0"/>
                          <a:ea typeface="Calibri" panose="020F0502020204030204" pitchFamily="34" charset="0"/>
                          <a:cs typeface="Calibri" panose="020F0502020204030204" pitchFamily="34" charset="0"/>
                        </a:rPr>
                      </a:br>
                      <a:endParaRPr lang="en-IN" sz="1600" dirty="0">
                        <a:latin typeface="Calibri" panose="020F0502020204030204" pitchFamily="34" charset="0"/>
                        <a:ea typeface="Calibri" panose="020F0502020204030204" pitchFamily="34" charset="0"/>
                        <a:cs typeface="Calibri" panose="020F0502020204030204" pitchFamily="34" charset="0"/>
                      </a:endParaRPr>
                    </a:p>
                  </a:txBody>
                  <a:tcPr marL="91448" marR="91448"/>
                </a:tc>
                <a:tc>
                  <a:txBody>
                    <a:bodyPr/>
                    <a:lstStyle/>
                    <a:p>
                      <a:pPr rtl="0"/>
                      <a:r>
                        <a:rPr lang="en-US" sz="1600" b="0" i="0" u="none" strike="noStrik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Esslingen University of Applied Science, July 2022.</a:t>
                      </a:r>
                      <a:endParaRPr lang="en-US" sz="1600" b="0" dirty="0">
                        <a:effectLst/>
                        <a:latin typeface="Calibri" panose="020F0502020204030204" pitchFamily="34" charset="0"/>
                        <a:ea typeface="Calibri" panose="020F0502020204030204" pitchFamily="34" charset="0"/>
                        <a:cs typeface="Calibri" panose="020F0502020204030204" pitchFamily="34" charset="0"/>
                      </a:endParaRPr>
                    </a:p>
                    <a:p>
                      <a:r>
                        <a:rPr lang="en-US" sz="1600" dirty="0">
                          <a:latin typeface="Calibri" panose="020F0502020204030204" pitchFamily="34" charset="0"/>
                          <a:ea typeface="Calibri" panose="020F0502020204030204" pitchFamily="34" charset="0"/>
                          <a:cs typeface="Calibri" panose="020F0502020204030204" pitchFamily="34" charset="0"/>
                        </a:rPr>
                        <a:t/>
                      </a:r>
                      <a:br>
                        <a:rPr lang="en-US" sz="1600" dirty="0">
                          <a:latin typeface="Calibri" panose="020F0502020204030204" pitchFamily="34" charset="0"/>
                          <a:ea typeface="Calibri" panose="020F0502020204030204" pitchFamily="34" charset="0"/>
                          <a:cs typeface="Calibri" panose="020F0502020204030204" pitchFamily="34" charset="0"/>
                        </a:rPr>
                      </a:br>
                      <a:endParaRPr lang="en-IN" sz="1600" dirty="0">
                        <a:latin typeface="Calibri" panose="020F0502020204030204" pitchFamily="34" charset="0"/>
                        <a:ea typeface="Calibri" panose="020F0502020204030204" pitchFamily="34" charset="0"/>
                        <a:cs typeface="Calibri" panose="020F0502020204030204" pitchFamily="34" charset="0"/>
                      </a:endParaRPr>
                    </a:p>
                  </a:txBody>
                  <a:tcPr marL="91448" marR="91448"/>
                </a:tc>
                <a:tc>
                  <a:txBody>
                    <a:bodyPr/>
                    <a:lstStyle/>
                    <a:p>
                      <a:pPr rtl="0"/>
                      <a:r>
                        <a:rPr lang="en-US" sz="1600" b="0" i="0" u="none" strike="noStrik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The road generator simulator and image processing. </a:t>
                      </a:r>
                      <a:r>
                        <a:rPr lang="en-US" sz="1600" dirty="0">
                          <a:latin typeface="Calibri" panose="020F0502020204030204" pitchFamily="34" charset="0"/>
                          <a:ea typeface="Calibri" panose="020F0502020204030204" pitchFamily="34" charset="0"/>
                          <a:cs typeface="Calibri" panose="020F0502020204030204" pitchFamily="34" charset="0"/>
                        </a:rPr>
                        <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
                      </a:r>
                      <a:br>
                        <a:rPr lang="en-US" sz="1600" dirty="0">
                          <a:latin typeface="Calibri" panose="020F0502020204030204" pitchFamily="34" charset="0"/>
                          <a:ea typeface="Calibri" panose="020F0502020204030204" pitchFamily="34" charset="0"/>
                          <a:cs typeface="Calibri" panose="020F0502020204030204" pitchFamily="34" charset="0"/>
                        </a:rPr>
                      </a:br>
                      <a:endParaRPr lang="en-IN" sz="1600" dirty="0">
                        <a:latin typeface="Calibri" panose="020F0502020204030204" pitchFamily="34" charset="0"/>
                        <a:ea typeface="Calibri" panose="020F0502020204030204" pitchFamily="34" charset="0"/>
                        <a:cs typeface="Calibri" panose="020F0502020204030204" pitchFamily="34" charset="0"/>
                      </a:endParaRPr>
                    </a:p>
                  </a:txBody>
                  <a:tcPr marL="91448" marR="91448"/>
                </a:tc>
                <a:tc>
                  <a:txBody>
                    <a:bodyPr/>
                    <a:lstStyle/>
                    <a:p>
                      <a:r>
                        <a:rPr lang="en-US" sz="1600" b="0" i="0" u="none" strike="noStrik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Experimental results on the generated dataset confirmed that the segmentation model </a:t>
                      </a:r>
                      <a:r>
                        <a:rPr lang="en-US" sz="1600" b="0" i="0" u="none" strike="noStrike" kern="12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rPr>
                        <a:t>FasterSeg</a:t>
                      </a:r>
                      <a:r>
                        <a:rPr lang="en-US" sz="1600" b="0" i="0" u="none" strike="noStrik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is fast enough to be used in real time on low power computational (embedded) devices in self-driving cars.</a:t>
                      </a:r>
                      <a:r>
                        <a:rPr lang="en-US" sz="1600" dirty="0">
                          <a:latin typeface="Calibri" panose="020F0502020204030204" pitchFamily="34" charset="0"/>
                          <a:ea typeface="Calibri" panose="020F0502020204030204" pitchFamily="34" charset="0"/>
                          <a:cs typeface="Calibri" panose="020F0502020204030204" pitchFamily="34" charset="0"/>
                        </a:rPr>
                        <a:t/>
                      </a:r>
                      <a:br>
                        <a:rPr lang="en-US" sz="1600" dirty="0">
                          <a:latin typeface="Calibri" panose="020F0502020204030204" pitchFamily="34" charset="0"/>
                          <a:ea typeface="Calibri" panose="020F0502020204030204" pitchFamily="34" charset="0"/>
                          <a:cs typeface="Calibri" panose="020F0502020204030204" pitchFamily="34" charset="0"/>
                        </a:rPr>
                      </a:br>
                      <a:endParaRPr lang="en-IN" sz="1600" dirty="0">
                        <a:latin typeface="Calibri" panose="020F0502020204030204" pitchFamily="34" charset="0"/>
                        <a:ea typeface="Calibri" panose="020F0502020204030204" pitchFamily="34" charset="0"/>
                        <a:cs typeface="Calibri" panose="020F0502020204030204" pitchFamily="34" charset="0"/>
                      </a:endParaRPr>
                    </a:p>
                  </a:txBody>
                  <a:tcPr marL="91448" marR="91448"/>
                </a:tc>
                <a:tc>
                  <a:txBody>
                    <a:bodyPr/>
                    <a:lstStyle/>
                    <a:p>
                      <a:r>
                        <a:rPr lang="en-US" sz="1600" b="0" i="0" u="none" strike="noStrik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The experimental evaluation demonstrated that </a:t>
                      </a:r>
                      <a:r>
                        <a:rPr lang="en-US" sz="1600" b="0" i="0" u="none" strike="noStrike" kern="12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rPr>
                        <a:t>FasterSeg</a:t>
                      </a:r>
                      <a:r>
                        <a:rPr lang="en-US" sz="1600" b="0" i="0" u="none" strike="noStrik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model reaches an accuracy of over 64 %</a:t>
                      </a:r>
                      <a:r>
                        <a:rPr lang="en-US" sz="1600" dirty="0">
                          <a:latin typeface="Calibri" panose="020F0502020204030204" pitchFamily="34" charset="0"/>
                          <a:ea typeface="Calibri" panose="020F0502020204030204" pitchFamily="34" charset="0"/>
                          <a:cs typeface="Calibri" panose="020F0502020204030204" pitchFamily="34" charset="0"/>
                        </a:rPr>
                        <a:t/>
                      </a:r>
                      <a:br>
                        <a:rPr lang="en-US" sz="1600" dirty="0">
                          <a:latin typeface="Calibri" panose="020F0502020204030204" pitchFamily="34" charset="0"/>
                          <a:ea typeface="Calibri" panose="020F0502020204030204" pitchFamily="34" charset="0"/>
                          <a:cs typeface="Calibri" panose="020F0502020204030204" pitchFamily="34" charset="0"/>
                        </a:rPr>
                      </a:br>
                      <a:endParaRPr lang="en-IN" sz="1600" dirty="0">
                        <a:latin typeface="Calibri" panose="020F0502020204030204" pitchFamily="34" charset="0"/>
                        <a:ea typeface="Calibri" panose="020F0502020204030204" pitchFamily="34" charset="0"/>
                        <a:cs typeface="Calibri" panose="020F0502020204030204" pitchFamily="34" charset="0"/>
                      </a:endParaRPr>
                    </a:p>
                  </a:txBody>
                  <a:tcPr marL="91448" marR="91448"/>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5078A-5365-417A-2EF7-3EF82F960BA2}"/>
              </a:ext>
            </a:extLst>
          </p:cNvPr>
          <p:cNvSpPr>
            <a:spLocks noGrp="1"/>
          </p:cNvSpPr>
          <p:nvPr>
            <p:ph type="title"/>
          </p:nvPr>
        </p:nvSpPr>
        <p:spPr>
          <a:xfrm>
            <a:off x="1676400" y="609600"/>
            <a:ext cx="6589199" cy="1280890"/>
          </a:xfrm>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300E9715-E355-AE67-5DB3-D5DDA6C54CAD}"/>
              </a:ext>
            </a:extLst>
          </p:cNvPr>
          <p:cNvSpPr>
            <a:spLocks noGrp="1"/>
          </p:cNvSpPr>
          <p:nvPr>
            <p:ph idx="1"/>
          </p:nvPr>
        </p:nvSpPr>
        <p:spPr>
          <a:xfrm>
            <a:off x="1313400" y="1890490"/>
            <a:ext cx="7411500" cy="4038600"/>
          </a:xfrm>
        </p:spPr>
        <p:txBody>
          <a:bodyPr/>
          <a:lstStyle/>
          <a:p>
            <a:pPr algn="just"/>
            <a:r>
              <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conclusion, our project focused on developing a U-net model for semantic segmentation in autonomous driving, </a:t>
            </a:r>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and we performed a comparative study was conducted on U-Net, Segnet, and FCN models using the Carla dataset. The U-net model was found to be the most efficient, achieving an accuracy of 98%. The model was evaluated on various metrics, and it was able to generalize well to new data.</a:t>
            </a:r>
          </a:p>
          <a:p>
            <a:pPr algn="just"/>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 study concluded that accurate and reliable semantic segmentation models are crucial for the advancement of autonomous driving and driver assistance systems. With further research and development, more advanced and efficient systems can be expected to improve road safety and make driving a more comfortable and enjoyable experience for everyone.</a:t>
            </a:r>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1573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367BD497-C190-CB2B-5655-D7189FC5A809}"/>
              </a:ext>
            </a:extLst>
          </p:cNvPr>
          <p:cNvSpPr>
            <a:spLocks noGrp="1" noChangeArrowheads="1"/>
          </p:cNvSpPr>
          <p:nvPr>
            <p:ph type="title"/>
          </p:nvPr>
        </p:nvSpPr>
        <p:spPr>
          <a:xfrm>
            <a:off x="1676400" y="573088"/>
            <a:ext cx="6589713" cy="747712"/>
          </a:xfrm>
        </p:spPr>
        <p:txBody>
          <a:bodyPr/>
          <a:lstStyle/>
          <a:p>
            <a:pPr eaLnBrk="1" hangingPunct="1"/>
            <a:r>
              <a:rPr lang="en-IN" altLang="en-US" b="1" dirty="0">
                <a:latin typeface="Calibri" panose="020F0502020204030204" pitchFamily="34" charset="0"/>
                <a:cs typeface="Calibri" panose="020F0502020204030204" pitchFamily="34" charset="0"/>
              </a:rPr>
              <a:t>Overview</a:t>
            </a:r>
          </a:p>
        </p:txBody>
      </p:sp>
      <p:sp>
        <p:nvSpPr>
          <p:cNvPr id="22531" name="Content Placeholder 2">
            <a:extLst>
              <a:ext uri="{FF2B5EF4-FFF2-40B4-BE49-F238E27FC236}">
                <a16:creationId xmlns:a16="http://schemas.microsoft.com/office/drawing/2014/main" id="{95C172E2-04D4-9D8F-B48E-104FEDB246AC}"/>
              </a:ext>
            </a:extLst>
          </p:cNvPr>
          <p:cNvSpPr>
            <a:spLocks noGrp="1" noChangeArrowheads="1"/>
          </p:cNvSpPr>
          <p:nvPr>
            <p:ph idx="1"/>
          </p:nvPr>
        </p:nvSpPr>
        <p:spPr>
          <a:xfrm>
            <a:off x="1676400" y="1824038"/>
            <a:ext cx="6591300" cy="3778250"/>
          </a:xfrm>
        </p:spPr>
        <p:txBody>
          <a:bodyPr/>
          <a:lstStyle/>
          <a:p>
            <a:pPr eaLnBrk="1" hangingPunct="1"/>
            <a:r>
              <a:rPr lang="en-IN" altLang="en-US" dirty="0">
                <a:solidFill>
                  <a:schemeClr val="tx1"/>
                </a:solidFill>
                <a:latin typeface="Calibri" panose="020F0502020204030204" pitchFamily="34" charset="0"/>
                <a:cs typeface="Calibri" panose="020F0502020204030204" pitchFamily="34" charset="0"/>
              </a:rPr>
              <a:t>Abstract</a:t>
            </a:r>
          </a:p>
          <a:p>
            <a:pPr eaLnBrk="1" hangingPunct="1"/>
            <a:r>
              <a:rPr lang="en-IN" altLang="en-US" dirty="0">
                <a:solidFill>
                  <a:schemeClr val="tx1"/>
                </a:solidFill>
                <a:latin typeface="Calibri" panose="020F0502020204030204" pitchFamily="34" charset="0"/>
                <a:cs typeface="Calibri" panose="020F0502020204030204" pitchFamily="34" charset="0"/>
              </a:rPr>
              <a:t>Problem Statement</a:t>
            </a:r>
          </a:p>
          <a:p>
            <a:pPr eaLnBrk="1" hangingPunct="1"/>
            <a:r>
              <a:rPr lang="en-IN" altLang="en-US" dirty="0">
                <a:solidFill>
                  <a:schemeClr val="tx1"/>
                </a:solidFill>
                <a:latin typeface="Calibri" panose="020F0502020204030204" pitchFamily="34" charset="0"/>
                <a:cs typeface="Calibri" panose="020F0502020204030204" pitchFamily="34" charset="0"/>
              </a:rPr>
              <a:t>Introduction</a:t>
            </a:r>
          </a:p>
          <a:p>
            <a:pPr eaLnBrk="1" hangingPunct="1"/>
            <a:r>
              <a:rPr lang="en-IN" altLang="en-US" dirty="0">
                <a:solidFill>
                  <a:schemeClr val="tx1"/>
                </a:solidFill>
                <a:latin typeface="Calibri" panose="020F0502020204030204" pitchFamily="34" charset="0"/>
                <a:cs typeface="Calibri" panose="020F0502020204030204" pitchFamily="34" charset="0"/>
              </a:rPr>
              <a:t>Social/Environmental Impact</a:t>
            </a:r>
          </a:p>
          <a:p>
            <a:pPr eaLnBrk="1" hangingPunct="1"/>
            <a:r>
              <a:rPr lang="en-IN" altLang="en-US" dirty="0">
                <a:solidFill>
                  <a:schemeClr val="tx1"/>
                </a:solidFill>
                <a:latin typeface="Calibri" panose="020F0502020204030204" pitchFamily="34" charset="0"/>
                <a:cs typeface="Calibri" panose="020F0502020204030204" pitchFamily="34" charset="0"/>
              </a:rPr>
              <a:t>State of the Art work</a:t>
            </a:r>
          </a:p>
          <a:p>
            <a:pPr eaLnBrk="1" hangingPunct="1"/>
            <a:r>
              <a:rPr lang="en-IN" altLang="en-US" dirty="0">
                <a:solidFill>
                  <a:schemeClr val="tx1"/>
                </a:solidFill>
                <a:latin typeface="Calibri" panose="020F0502020204030204" pitchFamily="34" charset="0"/>
                <a:cs typeface="Calibri" panose="020F0502020204030204" pitchFamily="34" charset="0"/>
              </a:rPr>
              <a:t>Design</a:t>
            </a:r>
          </a:p>
          <a:p>
            <a:pPr eaLnBrk="1" hangingPunct="1"/>
            <a:r>
              <a:rPr lang="en-IN" altLang="en-US" dirty="0">
                <a:solidFill>
                  <a:schemeClr val="tx1"/>
                </a:solidFill>
                <a:latin typeface="Calibri" panose="020F0502020204030204" pitchFamily="34" charset="0"/>
                <a:cs typeface="Calibri" panose="020F0502020204030204" pitchFamily="34" charset="0"/>
              </a:rPr>
              <a:t>Deliverables</a:t>
            </a:r>
          </a:p>
          <a:p>
            <a:pPr eaLnBrk="1" hangingPunct="1"/>
            <a:r>
              <a:rPr lang="en-IN" altLang="en-US" dirty="0">
                <a:solidFill>
                  <a:schemeClr val="tx1"/>
                </a:solidFill>
                <a:latin typeface="Calibri" panose="020F0502020204030204" pitchFamily="34" charset="0"/>
                <a:cs typeface="Calibri" panose="020F0502020204030204" pitchFamily="34" charset="0"/>
              </a:rPr>
              <a:t>References</a:t>
            </a:r>
          </a:p>
          <a:p>
            <a:pPr eaLnBrk="1" hangingPunct="1"/>
            <a:endParaRPr lang="en-IN" altLang="en-US" dirty="0">
              <a:latin typeface="Calibri" panose="020F0502020204030204" pitchFamily="34" charset="0"/>
              <a:cs typeface="Calibri" panose="020F0502020204030204" pitchFamily="34" charset="0"/>
            </a:endParaRPr>
          </a:p>
          <a:p>
            <a:pPr eaLnBrk="1" hangingPunct="1"/>
            <a:endParaRPr lang="en-IN" altLang="en-US"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910FAD9B-507A-F0C5-7A52-CAFBD612763F}"/>
              </a:ext>
            </a:extLst>
          </p:cNvPr>
          <p:cNvSpPr>
            <a:spLocks noGrp="1" noChangeArrowheads="1"/>
          </p:cNvSpPr>
          <p:nvPr>
            <p:ph type="title"/>
          </p:nvPr>
        </p:nvSpPr>
        <p:spPr>
          <a:xfrm>
            <a:off x="1676400" y="573088"/>
            <a:ext cx="6589713" cy="747712"/>
          </a:xfrm>
        </p:spPr>
        <p:txBody>
          <a:bodyPr/>
          <a:lstStyle/>
          <a:p>
            <a:r>
              <a:rPr lang="en-IN" altLang="en-US" b="1" dirty="0">
                <a:latin typeface="Calibri" panose="020F0502020204030204" pitchFamily="34" charset="0"/>
                <a:cs typeface="Calibri" panose="020F0502020204030204" pitchFamily="34" charset="0"/>
              </a:rPr>
              <a:t>References</a:t>
            </a:r>
            <a:br>
              <a:rPr lang="en-IN" altLang="en-US" b="1" dirty="0">
                <a:latin typeface="Calibri" panose="020F0502020204030204" pitchFamily="34" charset="0"/>
                <a:cs typeface="Calibri" panose="020F0502020204030204" pitchFamily="34" charset="0"/>
              </a:rPr>
            </a:br>
            <a:r>
              <a:rPr lang="en-US" altLang="en-US" sz="1800" dirty="0">
                <a:solidFill>
                  <a:schemeClr val="tx1"/>
                </a:solidFill>
              </a:rPr>
              <a:t/>
            </a:r>
            <a:br>
              <a:rPr lang="en-US" altLang="en-US" sz="1800" dirty="0">
                <a:solidFill>
                  <a:schemeClr val="tx1"/>
                </a:solidFill>
              </a:rPr>
            </a:br>
            <a:r>
              <a:rPr lang="en-US" altLang="en-US" dirty="0"/>
              <a:t/>
            </a:r>
            <a:br>
              <a:rPr lang="en-US" altLang="en-US" dirty="0"/>
            </a:br>
            <a:endParaRPr lang="en-IN" altLang="en-US" b="1" dirty="0">
              <a:latin typeface="Calibri" panose="020F0502020204030204" pitchFamily="34" charset="0"/>
              <a:cs typeface="Calibri" panose="020F0502020204030204" pitchFamily="34" charset="0"/>
            </a:endParaRPr>
          </a:p>
        </p:txBody>
      </p:sp>
      <p:sp>
        <p:nvSpPr>
          <p:cNvPr id="32771" name="Content Placeholder 2">
            <a:extLst>
              <a:ext uri="{FF2B5EF4-FFF2-40B4-BE49-F238E27FC236}">
                <a16:creationId xmlns:a16="http://schemas.microsoft.com/office/drawing/2014/main" id="{709F99E8-83EB-B5FB-7830-A1CF5BB70D8C}"/>
              </a:ext>
            </a:extLst>
          </p:cNvPr>
          <p:cNvSpPr>
            <a:spLocks noGrp="1" noChangeArrowheads="1"/>
          </p:cNvSpPr>
          <p:nvPr>
            <p:ph idx="1"/>
          </p:nvPr>
        </p:nvSpPr>
        <p:spPr>
          <a:xfrm>
            <a:off x="1676400" y="1219200"/>
            <a:ext cx="6591300" cy="5257800"/>
          </a:xfrm>
        </p:spPr>
        <p:txBody>
          <a:bodyPr/>
          <a:lstStyle/>
          <a:p>
            <a:pPr algn="just">
              <a:defRP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Nisha M. Gohilot, Detection of Pedestrian, Lane and Traffic Signal for Vision Based Car Navigation, 2nd International Conference for Emerging Technology (INCET), 2021.</a:t>
            </a: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defRP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Aditya Subramanian, Car Vision: Lane detection and following. Department of Electrical Engineering, Chalmers University of Technology, Gothenburg, Sweden 2017.</a:t>
            </a: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defRP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Senay Cakir, Marcel Gauß, Kai Happeler, Yassine Ounajjar, Fabian Heinle and Reiner Marchthaler/ Semantic Segmentation for Autonomous Driving: Model Evaluation, Dataset Generation, Perspective Comparison, and Real-Time Capability, Esslingen University of Applied Science, July 2022.</a:t>
            </a: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defRP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Mostafa Gamal, Moemen Abdel-</a:t>
            </a:r>
            <a:r>
              <a:rPr lang="en-US" sz="1600" dirty="0" err="1">
                <a:solidFill>
                  <a:schemeClr val="tx1"/>
                </a:solidFill>
                <a:latin typeface="Calibri" panose="020F0502020204030204" pitchFamily="34" charset="0"/>
                <a:ea typeface="Calibri" panose="020F0502020204030204" pitchFamily="34" charset="0"/>
                <a:cs typeface="Calibri" panose="020F0502020204030204" pitchFamily="34" charset="0"/>
              </a:rPr>
              <a:t>Razek</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Mennatullah Siam, Senthil Yogamani and Martin </a:t>
            </a:r>
            <a:r>
              <a:rPr lang="en-US" sz="1600" dirty="0" err="1">
                <a:solidFill>
                  <a:schemeClr val="tx1"/>
                </a:solidFill>
                <a:latin typeface="Calibri" panose="020F0502020204030204" pitchFamily="34" charset="0"/>
                <a:ea typeface="Calibri" panose="020F0502020204030204" pitchFamily="34" charset="0"/>
                <a:cs typeface="Calibri" panose="020F0502020204030204" pitchFamily="34" charset="0"/>
              </a:rPr>
              <a:t>Jagersand</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A Comparative Study of Real-time Semantic Segmentation for Autonomous Driving. 2018</a:t>
            </a: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defRP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Qusay Sellat, SukantKishoro Bisoy, Rojalina Priyadarshini, Ankit Vidyarthi, Sandeep Kautish and Rabindra K. Barik/ Intelligent Semantic Segmentation for Self-Driving Vehicles Using Deep Learning. Jan 2022</a:t>
            </a: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defRP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Towards Data Science (Blog)</a:t>
            </a: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Font typeface="Wingdings 3" panose="05040102010807070707" pitchFamily="18" charset="2"/>
              <a:buNone/>
              <a:defRPr/>
            </a:pPr>
            <a:r>
              <a:rPr lang="en-IN" dirty="0"/>
              <a:t/>
            </a:r>
            <a:br>
              <a:rPr lang="en-IN" dirty="0"/>
            </a:br>
            <a:r>
              <a:rPr lang="en-US" dirty="0"/>
              <a:t/>
            </a:r>
            <a:br>
              <a:rPr lang="en-US" dirty="0"/>
            </a:br>
            <a:r>
              <a:rPr lang="fr-FR" dirty="0"/>
              <a:t/>
            </a:r>
            <a:br>
              <a:rPr lang="fr-FR" dirty="0"/>
            </a:br>
            <a:r>
              <a:rPr lang="en-US" dirty="0">
                <a:solidFill>
                  <a:schemeClr val="tx1"/>
                </a:solidFill>
              </a:rPr>
              <a:t/>
            </a:r>
            <a:br>
              <a:rPr lang="en-US" dirty="0">
                <a:solidFill>
                  <a:schemeClr val="tx1"/>
                </a:solidFill>
              </a:rPr>
            </a:br>
            <a:endParaRPr lang="en-IN" altLang="en-US"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7BD05A15-32F9-986B-3E94-EE0C02DB82B8}"/>
              </a:ext>
            </a:extLst>
          </p:cNvPr>
          <p:cNvSpPr>
            <a:spLocks noGrp="1" noChangeArrowheads="1"/>
          </p:cNvSpPr>
          <p:nvPr>
            <p:ph type="title"/>
          </p:nvPr>
        </p:nvSpPr>
        <p:spPr>
          <a:xfrm>
            <a:off x="3124200" y="2971800"/>
            <a:ext cx="6589713" cy="747713"/>
          </a:xfrm>
        </p:spPr>
        <p:txBody>
          <a:bodyPr/>
          <a:lstStyle/>
          <a:p>
            <a:r>
              <a:rPr lang="en-IN" altLang="en-US" sz="4400" b="1" dirty="0">
                <a:latin typeface="Calibri" panose="020F0502020204030204" pitchFamily="34" charset="0"/>
                <a:cs typeface="Calibri" panose="020F0502020204030204" pitchFamily="34" charset="0"/>
              </a:rPr>
              <a:t>THANK YOU!</a:t>
            </a:r>
            <a:r>
              <a:rPr lang="en-US" altLang="en-US" sz="4400" dirty="0">
                <a:solidFill>
                  <a:schemeClr val="tx1"/>
                </a:solidFill>
              </a:rPr>
              <a:t/>
            </a:r>
            <a:br>
              <a:rPr lang="en-US" altLang="en-US" sz="4400" dirty="0">
                <a:solidFill>
                  <a:schemeClr val="tx1"/>
                </a:solidFill>
              </a:rPr>
            </a:br>
            <a:r>
              <a:rPr lang="en-US" altLang="en-US" sz="4400" dirty="0"/>
              <a:t/>
            </a:r>
            <a:br>
              <a:rPr lang="en-US" altLang="en-US" sz="4400" dirty="0"/>
            </a:br>
            <a:endParaRPr lang="en-IN" altLang="en-US" sz="4400" b="1"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13205CAF-0A0F-D7DF-F724-0CD8293E2D39}"/>
              </a:ext>
            </a:extLst>
          </p:cNvPr>
          <p:cNvSpPr>
            <a:spLocks noGrp="1" noChangeArrowheads="1"/>
          </p:cNvSpPr>
          <p:nvPr>
            <p:ph type="title"/>
          </p:nvPr>
        </p:nvSpPr>
        <p:spPr>
          <a:xfrm>
            <a:off x="1676400" y="573088"/>
            <a:ext cx="6589713" cy="747712"/>
          </a:xfrm>
        </p:spPr>
        <p:txBody>
          <a:bodyPr/>
          <a:lstStyle/>
          <a:p>
            <a:pPr eaLnBrk="1" hangingPunct="1"/>
            <a:r>
              <a:rPr lang="en-IN" altLang="en-US" b="1" dirty="0">
                <a:latin typeface="Calibri" panose="020F0502020204030204" pitchFamily="34" charset="0"/>
                <a:cs typeface="Calibri" panose="020F0502020204030204" pitchFamily="34" charset="0"/>
              </a:rPr>
              <a:t>Abstract</a:t>
            </a:r>
          </a:p>
        </p:txBody>
      </p:sp>
      <p:sp>
        <p:nvSpPr>
          <p:cNvPr id="23555" name="Content Placeholder 2">
            <a:extLst>
              <a:ext uri="{FF2B5EF4-FFF2-40B4-BE49-F238E27FC236}">
                <a16:creationId xmlns:a16="http://schemas.microsoft.com/office/drawing/2014/main" id="{6E201CA9-0D1C-1956-4B3D-74C221AD8C51}"/>
              </a:ext>
            </a:extLst>
          </p:cNvPr>
          <p:cNvSpPr>
            <a:spLocks noGrp="1" noChangeArrowheads="1"/>
          </p:cNvSpPr>
          <p:nvPr>
            <p:ph idx="1"/>
          </p:nvPr>
        </p:nvSpPr>
        <p:spPr>
          <a:xfrm>
            <a:off x="1676400" y="1752600"/>
            <a:ext cx="6591300" cy="3778250"/>
          </a:xfrm>
        </p:spPr>
        <p:txBody>
          <a:bodyPr/>
          <a:lstStyle/>
          <a:p>
            <a:pPr algn="just" eaLnBrk="1" hangingPunct="1"/>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This project aims to develop a real-time semantic segmentation model for autonomous driving using U-Net architecture</a:t>
            </a:r>
            <a:r>
              <a:rPr lang="en-GB" b="0" i="0" dirty="0">
                <a:solidFill>
                  <a:srgbClr val="D1D5DB"/>
                </a:solidFill>
                <a:effectLst/>
                <a:latin typeface="Söhne"/>
              </a:rPr>
              <a:t>. </a:t>
            </a:r>
          </a:p>
          <a:p>
            <a:pPr algn="just" eaLnBrk="1" hangingPunct="1"/>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dataset used consists of 5 sets of 1000 images and labelled semantic segmentations captured using the CARLA self-driving car simulator.</a:t>
            </a:r>
            <a:endParaRPr lang="en-GB"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eaLnBrk="1" hangingPunct="1"/>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U-Net architecture outperformed the other architectures in terms of accuracy and speed, allowing for the capture of both fine-grained and high-level features. After training, the U-net model was able to segment images and videos in real-time with 98% accuracy.</a:t>
            </a:r>
          </a:p>
          <a:p>
            <a:pPr algn="just" eaLnBrk="1" hangingPunct="1"/>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development of accurate and reliable semantic segmentation models is crucial for improving road safety and advancing autonomous driving systems.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B4105-5D00-D5B5-65F2-CDCA4CD96529}"/>
              </a:ext>
            </a:extLst>
          </p:cNvPr>
          <p:cNvSpPr>
            <a:spLocks noGrp="1"/>
          </p:cNvSpPr>
          <p:nvPr>
            <p:ph type="title"/>
          </p:nvPr>
        </p:nvSpPr>
        <p:spPr>
          <a:xfrm>
            <a:off x="1676400" y="573088"/>
            <a:ext cx="6589713" cy="747712"/>
          </a:xfrm>
        </p:spPr>
        <p:txBody>
          <a:bodyPr rtlCol="0">
            <a:normAutofit fontScale="90000"/>
          </a:bodyPr>
          <a:lstStyle/>
          <a:p>
            <a:pPr eaLnBrk="1" fontAlgn="auto" hangingPunct="1">
              <a:spcAft>
                <a:spcPts val="0"/>
              </a:spcAft>
              <a:defRPr/>
            </a:pPr>
            <a:r>
              <a:rPr lang="en-IN" sz="4000" b="1" dirty="0">
                <a:solidFill>
                  <a:schemeClr val="accent2">
                    <a:lumMod val="75000"/>
                  </a:schemeClr>
                </a:solidFill>
                <a:latin typeface="Calibri" panose="020F0502020204030204" pitchFamily="34" charset="0"/>
                <a:cs typeface="Calibri" panose="020F0502020204030204" pitchFamily="34" charset="0"/>
              </a:rPr>
              <a:t>Problem Statement</a:t>
            </a:r>
            <a:r>
              <a:rPr lang="en-IN" b="1" dirty="0">
                <a:solidFill>
                  <a:schemeClr val="accent2">
                    <a:lumMod val="75000"/>
                  </a:schemeClr>
                </a:solidFill>
                <a:latin typeface="Calibri" panose="020F0502020204030204" pitchFamily="34" charset="0"/>
                <a:cs typeface="Calibri" panose="020F0502020204030204" pitchFamily="34" charset="0"/>
              </a:rPr>
              <a:t/>
            </a:r>
            <a:br>
              <a:rPr lang="en-IN" b="1" dirty="0">
                <a:solidFill>
                  <a:schemeClr val="accent2">
                    <a:lumMod val="75000"/>
                  </a:schemeClr>
                </a:solidFill>
                <a:latin typeface="Calibri" panose="020F0502020204030204" pitchFamily="34" charset="0"/>
                <a:cs typeface="Calibri" panose="020F0502020204030204" pitchFamily="34" charset="0"/>
              </a:rPr>
            </a:br>
            <a:endParaRPr lang="en-IN" b="1" dirty="0">
              <a:solidFill>
                <a:schemeClr val="accent2">
                  <a:lumMod val="75000"/>
                </a:schemeClr>
              </a:solidFill>
              <a:latin typeface="Calibri" panose="020F0502020204030204" pitchFamily="34" charset="0"/>
              <a:cs typeface="Calibri" panose="020F0502020204030204" pitchFamily="34" charset="0"/>
            </a:endParaRPr>
          </a:p>
        </p:txBody>
      </p:sp>
      <p:sp>
        <p:nvSpPr>
          <p:cNvPr id="24579" name="Content Placeholder 2">
            <a:extLst>
              <a:ext uri="{FF2B5EF4-FFF2-40B4-BE49-F238E27FC236}">
                <a16:creationId xmlns:a16="http://schemas.microsoft.com/office/drawing/2014/main" id="{9F10C01F-B6A4-0094-69BB-3DBD6C8106B3}"/>
              </a:ext>
            </a:extLst>
          </p:cNvPr>
          <p:cNvSpPr>
            <a:spLocks noGrp="1" noChangeArrowheads="1"/>
          </p:cNvSpPr>
          <p:nvPr>
            <p:ph idx="1"/>
          </p:nvPr>
        </p:nvSpPr>
        <p:spPr>
          <a:xfrm>
            <a:off x="1199356" y="1409700"/>
            <a:ext cx="7543800" cy="4038600"/>
          </a:xfrm>
        </p:spPr>
        <p:txBody>
          <a:bodyPr/>
          <a:lstStyle/>
          <a:p>
            <a:pPr marL="0" indent="0" algn="just" eaLnBrk="1" hangingPunct="1">
              <a:buFont typeface="Wingdings 3" panose="05040102010807070707" pitchFamily="18" charset="2"/>
              <a:buNone/>
            </a:pPr>
            <a:endParaRPr lang="en-IN" altLang="en-US" dirty="0">
              <a:latin typeface="Calibri" panose="020F0502020204030204" pitchFamily="34" charset="0"/>
              <a:cs typeface="Calibri" panose="020F0502020204030204" pitchFamily="34" charset="0"/>
            </a:endParaRPr>
          </a:p>
          <a:p>
            <a:pPr lvl="1" algn="just" eaLnBrk="1" hangingPunct="1"/>
            <a:r>
              <a:rPr lang="en-US" altLang="en-US" sz="1800" b="1" dirty="0">
                <a:latin typeface="Calibri" panose="020F0502020204030204" pitchFamily="34" charset="0"/>
                <a:cs typeface="Calibri" panose="020F0502020204030204" pitchFamily="34" charset="0"/>
              </a:rPr>
              <a:t>Problem: </a:t>
            </a:r>
            <a:r>
              <a:rPr lang="en-GB"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Image segmentation is crucial in ADAS and autonomous vehicles, but existing models have limitations. U-Net is an efficient model for detailed segmentation in real-time. However, relying solely on semantic picture segmentation models can result in accidents due to occasional misclassifications. Autonomous vehicles use multiple sensors for obstacle detection. Video input causes temporal inconsistency, leading to segmentation variance. Current trends show that existing systems fail under extreme conditions, and even Level 2 ADAS with basic object detection and warning systems can malfunction. </a:t>
            </a:r>
          </a:p>
          <a:p>
            <a:pPr lvl="1" algn="just" eaLnBrk="1" hangingPunct="1"/>
            <a:r>
              <a:rPr lang="en-US" altLang="en-US" sz="1800" b="1" dirty="0">
                <a:latin typeface="Calibri" panose="020F0502020204030204" pitchFamily="34" charset="0"/>
                <a:cs typeface="Calibri" panose="020F0502020204030204" pitchFamily="34" charset="0"/>
              </a:rPr>
              <a:t>Solution: </a:t>
            </a:r>
            <a:r>
              <a:rPr lang="en-US" altLang="en-US" sz="1800" dirty="0">
                <a:solidFill>
                  <a:schemeClr val="tx1"/>
                </a:solidFill>
                <a:latin typeface="Calibri" panose="020F0502020204030204" pitchFamily="34" charset="0"/>
                <a:cs typeface="Calibri" panose="020F0502020204030204" pitchFamily="34" charset="0"/>
              </a:rPr>
              <a:t>Semantic Segmentation</a:t>
            </a:r>
            <a:endParaRPr lang="en-IN" altLang="en-US" sz="1800" dirty="0">
              <a:solidFill>
                <a:schemeClr val="tx1"/>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59BB54AA-51D5-8A2B-4E9E-144C43E13ADF}"/>
              </a:ext>
            </a:extLst>
          </p:cNvPr>
          <p:cNvSpPr>
            <a:spLocks noGrp="1" noChangeArrowheads="1"/>
          </p:cNvSpPr>
          <p:nvPr>
            <p:ph type="title"/>
          </p:nvPr>
        </p:nvSpPr>
        <p:spPr>
          <a:xfrm>
            <a:off x="1676400" y="573088"/>
            <a:ext cx="6589713" cy="747712"/>
          </a:xfrm>
        </p:spPr>
        <p:txBody>
          <a:bodyPr/>
          <a:lstStyle/>
          <a:p>
            <a:pPr eaLnBrk="1" hangingPunct="1"/>
            <a:r>
              <a:rPr lang="en-IN" altLang="en-US" b="1" dirty="0">
                <a:latin typeface="Calibri" panose="020F0502020204030204" pitchFamily="34" charset="0"/>
                <a:cs typeface="Calibri" panose="020F0502020204030204" pitchFamily="34" charset="0"/>
              </a:rPr>
              <a:t>Introduction</a:t>
            </a:r>
          </a:p>
        </p:txBody>
      </p:sp>
      <p:sp>
        <p:nvSpPr>
          <p:cNvPr id="25603" name="Content Placeholder 2">
            <a:extLst>
              <a:ext uri="{FF2B5EF4-FFF2-40B4-BE49-F238E27FC236}">
                <a16:creationId xmlns:a16="http://schemas.microsoft.com/office/drawing/2014/main" id="{CDA65D4B-E850-B2F7-14A9-AE96DDB60E94}"/>
              </a:ext>
            </a:extLst>
          </p:cNvPr>
          <p:cNvSpPr>
            <a:spLocks noGrp="1" noChangeArrowheads="1"/>
          </p:cNvSpPr>
          <p:nvPr>
            <p:ph idx="1"/>
          </p:nvPr>
        </p:nvSpPr>
        <p:spPr>
          <a:xfrm>
            <a:off x="1676400" y="1752599"/>
            <a:ext cx="6705600" cy="4371975"/>
          </a:xfrm>
        </p:spPr>
        <p:txBody>
          <a:bodyPr/>
          <a:lstStyle/>
          <a:p>
            <a:pPr algn="just" eaLnBrk="1" hangingPunct="1">
              <a:defRPr/>
            </a:pP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Semantic segmentation is the process of assigning each pixel of the input image into one of the predefined classes. </a:t>
            </a:r>
          </a:p>
          <a:p>
            <a:pPr algn="just" eaLnBrk="1" hangingPunct="1">
              <a:defRPr/>
            </a:pPr>
            <a:r>
              <a:rPr lang="en-IN"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Also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referred to as “pixel-wise classification”</a:t>
            </a:r>
          </a:p>
          <a:p>
            <a:pPr algn="just" eaLnBrk="1" hangingPunct="1">
              <a:defRPr/>
            </a:pP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Semantic segmentation allows autonomous cars to obtain an accurate representation of the outside world. It is used to define the available navigation space and the presence of obstacles necessary to calculate navigation trajectories. </a:t>
            </a:r>
          </a:p>
          <a:p>
            <a:pPr algn="just" eaLnBrk="1" hangingPunct="1">
              <a:defRPr/>
            </a:pPr>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study compares three popular segmentation models, FCN, </a:t>
            </a:r>
            <a:r>
              <a:rPr lang="en-GB"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SegNet</a:t>
            </a:r>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and U-Net, and concludes that U-Net is the most effective due to its design features.</a:t>
            </a:r>
          </a:p>
          <a:p>
            <a:pPr algn="just" eaLnBrk="1" hangingPunct="1">
              <a:defRPr/>
            </a:pPr>
            <a:r>
              <a:rPr lang="en-GB" dirty="0">
                <a:solidFill>
                  <a:schemeClr val="tx1"/>
                </a:solidFill>
                <a:latin typeface="Calibri" panose="020F0502020204030204" pitchFamily="34" charset="0"/>
                <a:ea typeface="Calibri" panose="020F0502020204030204" pitchFamily="34" charset="0"/>
                <a:cs typeface="Calibri" panose="020F0502020204030204" pitchFamily="34" charset="0"/>
              </a:rPr>
              <a:t>A</a:t>
            </a:r>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lso highlights the challenges of semantic segmentation, such as the relation between pixels in successive frames, and proposes a solution through algorithm comparison and efficient dataset creation.</a:t>
            </a:r>
            <a:endParaRPr lang="en-IN" alt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lgn="just" eaLnBrk="1" hangingPunct="1">
              <a:buFont typeface="Wingdings 3" panose="05040102010807070707" pitchFamily="18" charset="2"/>
              <a:buNone/>
              <a:defRPr/>
            </a:pPr>
            <a:endParaRPr lang="en-IN" altLang="en-US" dirty="0">
              <a:latin typeface="Calibri" panose="020F0502020204030204" pitchFamily="34" charset="0"/>
              <a:cs typeface="Calibri" panose="020F0502020204030204" pitchFamily="34" charset="0"/>
            </a:endParaRPr>
          </a:p>
          <a:p>
            <a:pPr algn="just" eaLnBrk="1" hangingPunct="1">
              <a:defRPr/>
            </a:pPr>
            <a:endParaRPr lang="en-IN" altLang="en-US"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43B72-B509-200D-52C9-BCFFC6A7EFF7}"/>
              </a:ext>
            </a:extLst>
          </p:cNvPr>
          <p:cNvSpPr>
            <a:spLocks noGrp="1"/>
          </p:cNvSpPr>
          <p:nvPr>
            <p:ph type="title"/>
          </p:nvPr>
        </p:nvSpPr>
        <p:spPr>
          <a:xfrm>
            <a:off x="1945201" y="624110"/>
            <a:ext cx="6589199" cy="5516340"/>
          </a:xfrm>
        </p:spPr>
        <p:txBody>
          <a:bodyPr/>
          <a:lstStyle/>
          <a:p>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t>
            </a:r>
            <a:r>
              <a:rPr lang="en-IN" sz="1600" dirty="0">
                <a:solidFill>
                  <a:schemeClr val="tx1"/>
                </a:solidFill>
              </a:rPr>
              <a:t>Semantic segmentation for Autonomous driving</a:t>
            </a:r>
            <a:endParaRPr lang="en-US" sz="1600" dirty="0">
              <a:solidFill>
                <a:schemeClr val="tx1"/>
              </a:solidFill>
            </a:endParaRPr>
          </a:p>
        </p:txBody>
      </p:sp>
      <p:pic>
        <p:nvPicPr>
          <p:cNvPr id="7" name="VID-20221214-WA0001.mp4">
            <a:hlinkClick r:id="" action="ppaction://media"/>
            <a:extLst>
              <a:ext uri="{FF2B5EF4-FFF2-40B4-BE49-F238E27FC236}">
                <a16:creationId xmlns:a16="http://schemas.microsoft.com/office/drawing/2014/main" id="{3E8F9C7F-6F9B-EF41-1696-6EE2965C9DDC}"/>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1" y="-203200"/>
            <a:ext cx="9144001" cy="6858000"/>
          </a:xfrm>
        </p:spPr>
      </p:pic>
    </p:spTree>
    <p:extLst>
      <p:ext uri="{BB962C8B-B14F-4D97-AF65-F5344CB8AC3E}">
        <p14:creationId xmlns:p14="http://schemas.microsoft.com/office/powerpoint/2010/main" val="141646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42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10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73C0A0B4-3119-CFBC-D7AA-FCD02AB6AD7F}"/>
              </a:ext>
            </a:extLst>
          </p:cNvPr>
          <p:cNvSpPr>
            <a:spLocks noGrp="1" noChangeArrowheads="1"/>
          </p:cNvSpPr>
          <p:nvPr>
            <p:ph type="title"/>
          </p:nvPr>
        </p:nvSpPr>
        <p:spPr>
          <a:xfrm>
            <a:off x="1676400" y="573088"/>
            <a:ext cx="6589713" cy="747712"/>
          </a:xfrm>
        </p:spPr>
        <p:txBody>
          <a:bodyPr/>
          <a:lstStyle/>
          <a:p>
            <a:pPr eaLnBrk="1" hangingPunct="1"/>
            <a:r>
              <a:rPr lang="en-IN" altLang="en-US" b="1" dirty="0">
                <a:latin typeface="Calibri" panose="020F0502020204030204" pitchFamily="34" charset="0"/>
                <a:cs typeface="Calibri" panose="020F0502020204030204" pitchFamily="34" charset="0"/>
              </a:rPr>
              <a:t>Social/Environmental Impact/ Novelty</a:t>
            </a:r>
            <a:br>
              <a:rPr lang="en-IN" altLang="en-US" b="1" dirty="0">
                <a:latin typeface="Calibri" panose="020F0502020204030204" pitchFamily="34" charset="0"/>
                <a:cs typeface="Calibri" panose="020F0502020204030204" pitchFamily="34" charset="0"/>
              </a:rPr>
            </a:br>
            <a:endParaRPr lang="en-IN" altLang="en-US" b="1" dirty="0">
              <a:latin typeface="Calibri" panose="020F0502020204030204" pitchFamily="34" charset="0"/>
              <a:cs typeface="Calibri" panose="020F0502020204030204" pitchFamily="34" charset="0"/>
            </a:endParaRPr>
          </a:p>
        </p:txBody>
      </p:sp>
      <p:sp>
        <p:nvSpPr>
          <p:cNvPr id="26627" name="Content Placeholder 2">
            <a:extLst>
              <a:ext uri="{FF2B5EF4-FFF2-40B4-BE49-F238E27FC236}">
                <a16:creationId xmlns:a16="http://schemas.microsoft.com/office/drawing/2014/main" id="{0E15A98C-50E7-2C8E-C3D3-0851820E46F5}"/>
              </a:ext>
            </a:extLst>
          </p:cNvPr>
          <p:cNvSpPr>
            <a:spLocks noGrp="1" noChangeArrowheads="1"/>
          </p:cNvSpPr>
          <p:nvPr>
            <p:ph idx="1"/>
          </p:nvPr>
        </p:nvSpPr>
        <p:spPr>
          <a:xfrm>
            <a:off x="1676400" y="1752600"/>
            <a:ext cx="6591300" cy="3778250"/>
          </a:xfrm>
        </p:spPr>
        <p:txBody>
          <a:bodyPr/>
          <a:lstStyle/>
          <a:p>
            <a:pPr algn="just"/>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goal of autonomous cars (AC) is to relieve the driver of this responsibility so that he can devote his time to other worthwhile activities.  </a:t>
            </a:r>
          </a:p>
          <a:p>
            <a:pPr algn="just"/>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use of this technology can make transportation more inclusive and accessible for people with mobility and vision impairments, older people, and those who find driving stressful. </a:t>
            </a:r>
          </a:p>
          <a:p>
            <a:pPr algn="just"/>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It can also bring advanced features like lane changing and highway driving to Level 2 ADAS systems, making driving safer and more reliable.</a:t>
            </a:r>
          </a:p>
          <a:p>
            <a:pPr algn="just" eaLnBrk="1" hangingPunct="1"/>
            <a:r>
              <a:rPr lang="en-GB" dirty="0">
                <a:solidFill>
                  <a:schemeClr val="tx1"/>
                </a:solidFill>
                <a:latin typeface="Calibri" panose="020F0502020204030204" pitchFamily="34" charset="0"/>
                <a:ea typeface="Calibri" panose="020F0502020204030204" pitchFamily="34" charset="0"/>
                <a:cs typeface="Calibri" panose="020F0502020204030204" pitchFamily="34" charset="0"/>
              </a:rPr>
              <a:t>T</a:t>
            </a:r>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he use of autonomous vehicles can significantly reduce traffic congestion, fuel consumption, and harmful emissions, leading to a safe.</a:t>
            </a:r>
            <a:endParaRPr lang="en-IN" alt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eaLnBrk="1" hangingPunct="1"/>
            <a:endParaRPr lang="en-IN" altLang="en-US"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56D7E93D-0613-C9D7-807C-E4F037DB08DD}"/>
              </a:ext>
            </a:extLst>
          </p:cNvPr>
          <p:cNvSpPr>
            <a:spLocks noGrp="1" noChangeArrowheads="1"/>
          </p:cNvSpPr>
          <p:nvPr>
            <p:ph type="title"/>
          </p:nvPr>
        </p:nvSpPr>
        <p:spPr>
          <a:xfrm>
            <a:off x="1676400" y="573088"/>
            <a:ext cx="6589713" cy="747712"/>
          </a:xfrm>
        </p:spPr>
        <p:txBody>
          <a:bodyPr/>
          <a:lstStyle/>
          <a:p>
            <a:pPr eaLnBrk="1" hangingPunct="1"/>
            <a:r>
              <a:rPr lang="en-IN" altLang="en-US" b="1" dirty="0">
                <a:latin typeface="Calibri" panose="020F0502020204030204" pitchFamily="34" charset="0"/>
                <a:cs typeface="Calibri" panose="020F0502020204030204" pitchFamily="34" charset="0"/>
              </a:rPr>
              <a:t>Design</a:t>
            </a:r>
          </a:p>
        </p:txBody>
      </p:sp>
      <p:sp>
        <p:nvSpPr>
          <p:cNvPr id="6" name="TextBox 5">
            <a:extLst>
              <a:ext uri="{FF2B5EF4-FFF2-40B4-BE49-F238E27FC236}">
                <a16:creationId xmlns:a16="http://schemas.microsoft.com/office/drawing/2014/main" id="{BDF18971-6E32-47E7-4F66-113AFDC2CF04}"/>
              </a:ext>
            </a:extLst>
          </p:cNvPr>
          <p:cNvSpPr txBox="1"/>
          <p:nvPr/>
        </p:nvSpPr>
        <p:spPr>
          <a:xfrm>
            <a:off x="2895600" y="5177135"/>
            <a:ext cx="4845377" cy="923330"/>
          </a:xfrm>
          <a:prstGeom prst="rect">
            <a:avLst/>
          </a:prstGeom>
          <a:noFill/>
        </p:spPr>
        <p:txBody>
          <a:bodyPr wrap="square">
            <a:spAutoFit/>
          </a:bodyPr>
          <a:lstStyle/>
          <a:p>
            <a:endPar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endParaRPr lang="en-IN"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Fig 1: W</a:t>
            </a:r>
            <a:r>
              <a:rPr lang="en-IN" dirty="0">
                <a:solidFill>
                  <a:srgbClr val="000000"/>
                </a:solidFill>
                <a:latin typeface="Calibri" panose="020F0502020204030204" pitchFamily="34" charset="0"/>
                <a:ea typeface="Calibri" panose="020F0502020204030204" pitchFamily="34" charset="0"/>
                <a:cs typeface="Calibri" panose="020F0502020204030204" pitchFamily="34" charset="0"/>
              </a:rPr>
              <a:t>ork flow of project</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90C78BDC-ECEA-842C-1756-A8742AEB6598}"/>
              </a:ext>
            </a:extLst>
          </p:cNvPr>
          <p:cNvPicPr/>
          <p:nvPr/>
        </p:nvPicPr>
        <p:blipFill>
          <a:blip r:embed="rId2"/>
          <a:stretch>
            <a:fillRect/>
          </a:stretch>
        </p:blipFill>
        <p:spPr>
          <a:xfrm>
            <a:off x="1371600" y="1259633"/>
            <a:ext cx="6042188" cy="43434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5C23DC79-1EE1-69CC-7116-6F1A5A109B81}"/>
              </a:ext>
            </a:extLst>
          </p:cNvPr>
          <p:cNvSpPr>
            <a:spLocks noGrp="1" noChangeArrowheads="1"/>
          </p:cNvSpPr>
          <p:nvPr>
            <p:ph type="title"/>
          </p:nvPr>
        </p:nvSpPr>
        <p:spPr>
          <a:xfrm>
            <a:off x="1676400" y="573088"/>
            <a:ext cx="6589713" cy="747712"/>
          </a:xfrm>
        </p:spPr>
        <p:txBody>
          <a:bodyPr/>
          <a:lstStyle/>
          <a:p>
            <a:pPr eaLnBrk="1" hangingPunct="1"/>
            <a:r>
              <a:rPr lang="en-IN" altLang="en-US" b="1" dirty="0">
                <a:latin typeface="Calibri" panose="020F0502020204030204" pitchFamily="34" charset="0"/>
                <a:cs typeface="Calibri" panose="020F0502020204030204" pitchFamily="34" charset="0"/>
              </a:rPr>
              <a:t>Design with Examples</a:t>
            </a:r>
          </a:p>
        </p:txBody>
      </p:sp>
      <p:pic>
        <p:nvPicPr>
          <p:cNvPr id="33798" name="Picture 2">
            <a:extLst>
              <a:ext uri="{FF2B5EF4-FFF2-40B4-BE49-F238E27FC236}">
                <a16:creationId xmlns:a16="http://schemas.microsoft.com/office/drawing/2014/main" id="{EA6FCCEB-8F3E-E785-9D4D-5C1616AC64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56745"/>
            <a:ext cx="45720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7B0B64F3-A676-E7D2-2ED7-D47D425DB91A}"/>
              </a:ext>
            </a:extLst>
          </p:cNvPr>
          <p:cNvSpPr txBox="1"/>
          <p:nvPr/>
        </p:nvSpPr>
        <p:spPr>
          <a:xfrm>
            <a:off x="0" y="5161648"/>
            <a:ext cx="4724400" cy="375552"/>
          </a:xfrm>
          <a:prstGeom prst="rect">
            <a:avLst/>
          </a:prstGeom>
          <a:noFill/>
        </p:spPr>
        <p:txBody>
          <a:bodyPr wrap="square">
            <a:spAutoFit/>
          </a:bodyPr>
          <a:lstStyle/>
          <a:p>
            <a:pPr marL="633095" marR="1905" indent="-6350" algn="ctr">
              <a:lnSpc>
                <a:spcPct val="107000"/>
              </a:lnSpc>
              <a:spcAft>
                <a:spcPts val="20"/>
              </a:spcAf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Fig </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3-</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Architecture of U-NET </a:t>
            </a:r>
            <a:endPar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7" name="TextBox 6">
            <a:extLst>
              <a:ext uri="{FF2B5EF4-FFF2-40B4-BE49-F238E27FC236}">
                <a16:creationId xmlns:a16="http://schemas.microsoft.com/office/drawing/2014/main" id="{A9246277-0637-4C3A-48AE-64310C6D9B3E}"/>
              </a:ext>
            </a:extLst>
          </p:cNvPr>
          <p:cNvSpPr txBox="1"/>
          <p:nvPr/>
        </p:nvSpPr>
        <p:spPr>
          <a:xfrm>
            <a:off x="5181600" y="5155942"/>
            <a:ext cx="4587240" cy="375552"/>
          </a:xfrm>
          <a:prstGeom prst="rect">
            <a:avLst/>
          </a:prstGeom>
          <a:noFill/>
        </p:spPr>
        <p:txBody>
          <a:bodyPr wrap="square">
            <a:spAutoFit/>
          </a:bodyPr>
          <a:lstStyle/>
          <a:p>
            <a:pPr marL="79375" indent="-6350">
              <a:lnSpc>
                <a:spcPct val="107000"/>
              </a:lnSpc>
              <a:spcAft>
                <a:spcPts val="785"/>
              </a:spcAft>
            </a:pPr>
            <a:r>
              <a:rPr lang="en-IN" dirty="0">
                <a:solidFill>
                  <a:srgbClr val="202020"/>
                </a:solidFill>
                <a:latin typeface="Calibri" panose="020F0502020204030204" pitchFamily="34" charset="0"/>
                <a:ea typeface="Times New Roman" panose="02020603050405020304" pitchFamily="18" charset="0"/>
                <a:cs typeface="Calibri" panose="020F0502020204030204" pitchFamily="34" charset="0"/>
              </a:rPr>
              <a:t>Fig 3.1-</a:t>
            </a:r>
            <a:r>
              <a:rPr lang="en-IN" sz="1800" dirty="0">
                <a:solidFill>
                  <a:srgbClr val="202020"/>
                </a:solidFill>
                <a:effectLst/>
                <a:latin typeface="Calibri" panose="020F0502020204030204" pitchFamily="34" charset="0"/>
                <a:ea typeface="Times New Roman" panose="02020603050405020304" pitchFamily="18" charset="0"/>
                <a:cs typeface="Calibri" panose="020F0502020204030204" pitchFamily="34" charset="0"/>
              </a:rPr>
              <a:t> Predictions with U-Net model</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dirty="0">
              <a:solidFill>
                <a:srgbClr val="202020"/>
              </a:solidFill>
              <a:effectLst/>
              <a:latin typeface="Calibri" panose="020F0502020204030204" pitchFamily="34" charset="0"/>
              <a:ea typeface="Times New Roman" panose="02020603050405020304" pitchFamily="18" charset="0"/>
              <a:cs typeface="Calibri" panose="020F0502020204030204" pitchFamily="34" charset="0"/>
            </a:endParaRPr>
          </a:p>
        </p:txBody>
      </p:sp>
      <p:pic>
        <p:nvPicPr>
          <p:cNvPr id="8" name="Picture 7">
            <a:extLst>
              <a:ext uri="{FF2B5EF4-FFF2-40B4-BE49-F238E27FC236}">
                <a16:creationId xmlns:a16="http://schemas.microsoft.com/office/drawing/2014/main" id="{6D37C0F9-80CA-F45C-8EAB-E086FD3310C3}"/>
              </a:ext>
            </a:extLst>
          </p:cNvPr>
          <p:cNvPicPr/>
          <p:nvPr/>
        </p:nvPicPr>
        <p:blipFill>
          <a:blip r:embed="rId3"/>
          <a:stretch>
            <a:fillRect/>
          </a:stretch>
        </p:blipFill>
        <p:spPr>
          <a:xfrm>
            <a:off x="5257800" y="1386197"/>
            <a:ext cx="3657600" cy="370434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2087</TotalTime>
  <Words>1318</Words>
  <Application>Microsoft Office PowerPoint</Application>
  <PresentationFormat>On-screen Show (4:3)</PresentationFormat>
  <Paragraphs>147</Paragraphs>
  <Slides>21</Slides>
  <Notes>2</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Söhne</vt:lpstr>
      <vt:lpstr>Times New Roman</vt:lpstr>
      <vt:lpstr>Wingdings 3</vt:lpstr>
      <vt:lpstr>Wisp</vt:lpstr>
      <vt:lpstr>PowerPoint Presentation</vt:lpstr>
      <vt:lpstr>Overview</vt:lpstr>
      <vt:lpstr>Abstract</vt:lpstr>
      <vt:lpstr>Problem Statement </vt:lpstr>
      <vt:lpstr>Introduction</vt:lpstr>
      <vt:lpstr>             Semantic segmentation for Autonomous driving</vt:lpstr>
      <vt:lpstr>Social/Environmental Impact/ Novelty </vt:lpstr>
      <vt:lpstr>Design</vt:lpstr>
      <vt:lpstr>Design with Examples</vt:lpstr>
      <vt:lpstr>Implementation and Testing</vt:lpstr>
      <vt:lpstr>   Results </vt:lpstr>
      <vt:lpstr>   Results</vt:lpstr>
      <vt:lpstr>Results</vt:lpstr>
      <vt:lpstr>Results</vt:lpstr>
      <vt:lpstr>Discussion of Results</vt:lpstr>
      <vt:lpstr>State of the Art-work </vt:lpstr>
      <vt:lpstr>State of the Art-work </vt:lpstr>
      <vt:lpstr>State of the Art-work </vt:lpstr>
      <vt:lpstr>Conclusion</vt:lpstr>
      <vt:lpstr>References   </vt:lpstr>
      <vt:lpstr>THANK YOU!  </vt:lpstr>
    </vt:vector>
  </TitlesOfParts>
  <Company>.:L4zy w4r3z:.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exam</dc:creator>
  <cp:lastModifiedBy>nipun davasam</cp:lastModifiedBy>
  <cp:revision>82</cp:revision>
  <dcterms:created xsi:type="dcterms:W3CDTF">2014-02-04T16:39:29Z</dcterms:created>
  <dcterms:modified xsi:type="dcterms:W3CDTF">2023-10-27T16:52:51Z</dcterms:modified>
</cp:coreProperties>
</file>