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2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7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10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86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2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5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58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2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59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6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0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0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67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Gab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Vishal Gaba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https://github.com/VishalGaba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IN" sz="2400" spc="130">
                <a:solidFill>
                  <a:srgbClr val="616E52"/>
                </a:solidFill>
                <a:latin typeface="Arial"/>
                <a:cs typeface="Arial"/>
              </a:rPr>
              <a:t>6/07/2023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743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55</TotalTime>
  <Words>2537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Carlito</vt:lpstr>
      <vt:lpstr>Century Gothic</vt:lpstr>
      <vt:lpstr>Mesh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Vishal Gaba</cp:lastModifiedBy>
  <cp:revision>4</cp:revision>
  <dcterms:created xsi:type="dcterms:W3CDTF">2021-08-26T16:53:12Z</dcterms:created>
  <dcterms:modified xsi:type="dcterms:W3CDTF">2023-07-16T13:54:24Z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