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95" r:id="rId4"/>
    <p:sldId id="290" r:id="rId5"/>
    <p:sldId id="297" r:id="rId6"/>
    <p:sldId id="294" r:id="rId7"/>
    <p:sldId id="299" r:id="rId8"/>
    <p:sldId id="298" r:id="rId9"/>
    <p:sldId id="300" r:id="rId10"/>
    <p:sldId id="302" r:id="rId11"/>
    <p:sldId id="291" r:id="rId12"/>
    <p:sldId id="301" r:id="rId13"/>
    <p:sldId id="287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B46114-DA05-380C-ED90-004607F0078E}" name="Joel Raju Padath" initials="JP" userId="S::joelrajupadath@loyalistcollege.com::e4983680-f744-4597-ab03-7f0c6b7cfc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72EEA-6338-44E1-BF2D-87D3B2DDB3DD}" v="34" dt="2023-11-18T05:44:55.144"/>
    <p1510:client id="{1B663BB5-24C2-43CB-BA79-0F2ED4387921}" v="1" dt="2023-11-18T14:00:13.848"/>
    <p1510:client id="{56EC662B-E97B-5077-FEAC-63194308BDE4}" v="1" dt="2023-11-18T14:56:10.227"/>
    <p1510:client id="{56F1B1BB-6B8D-4173-9E26-C499E371EEF3}" v="8" dt="2023-11-18T17:37:26.866"/>
    <p1510:client id="{713544AB-AF67-85AC-DAF9-4D43F15A943E}" v="140" dt="2023-12-09T14:00:43.530"/>
    <p1510:client id="{83C8FCD5-9D49-4DBD-A902-6285B656C7E4}" v="1" dt="2023-12-09T11:05:01.609"/>
    <p1510:client id="{8A266D4D-81C0-4BF4-828C-220B9BDBFA9D}" v="107" dt="2023-11-18T12:30:22.941"/>
    <p1510:client id="{FCE33B7A-4DB5-426A-85C3-460866537C7F}" v="951" dt="2023-11-18T04:06:48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Manoj Velookizhakethil" userId="S::mathewmanojvelook@loyalistcollege.com::15e49cf6-a2a6-4023-9643-a693e12aed0f" providerId="AD" clId="Web-{56F1B1BB-6B8D-4173-9E26-C499E371EEF3}"/>
    <pc:docChg chg="sldOrd">
      <pc:chgData name="Mathew Manoj Velookizhakethil" userId="S::mathewmanojvelook@loyalistcollege.com::15e49cf6-a2a6-4023-9643-a693e12aed0f" providerId="AD" clId="Web-{56F1B1BB-6B8D-4173-9E26-C499E371EEF3}" dt="2023-11-18T17:37:26.866" v="7"/>
      <pc:docMkLst>
        <pc:docMk/>
      </pc:docMkLst>
      <pc:sldChg chg="ord">
        <pc:chgData name="Mathew Manoj Velookizhakethil" userId="S::mathewmanojvelook@loyalistcollege.com::15e49cf6-a2a6-4023-9643-a693e12aed0f" providerId="AD" clId="Web-{56F1B1BB-6B8D-4173-9E26-C499E371EEF3}" dt="2023-11-18T17:36:24.709" v="4"/>
        <pc:sldMkLst>
          <pc:docMk/>
          <pc:sldMk cId="3982350797" sldId="258"/>
        </pc:sldMkLst>
      </pc:sldChg>
      <pc:sldChg chg="ord">
        <pc:chgData name="Mathew Manoj Velookizhakethil" userId="S::mathewmanojvelook@loyalistcollege.com::15e49cf6-a2a6-4023-9643-a693e12aed0f" providerId="AD" clId="Web-{56F1B1BB-6B8D-4173-9E26-C499E371EEF3}" dt="2023-11-18T17:36:55.272" v="6"/>
        <pc:sldMkLst>
          <pc:docMk/>
          <pc:sldMk cId="4218886892" sldId="289"/>
        </pc:sldMkLst>
      </pc:sldChg>
      <pc:sldChg chg="ord">
        <pc:chgData name="Mathew Manoj Velookizhakethil" userId="S::mathewmanojvelook@loyalistcollege.com::15e49cf6-a2a6-4023-9643-a693e12aed0f" providerId="AD" clId="Web-{56F1B1BB-6B8D-4173-9E26-C499E371EEF3}" dt="2023-11-18T17:35:59.177" v="3"/>
        <pc:sldMkLst>
          <pc:docMk/>
          <pc:sldMk cId="30833033" sldId="290"/>
        </pc:sldMkLst>
      </pc:sldChg>
      <pc:sldChg chg="ord">
        <pc:chgData name="Mathew Manoj Velookizhakethil" userId="S::mathewmanojvelook@loyalistcollege.com::15e49cf6-a2a6-4023-9643-a693e12aed0f" providerId="AD" clId="Web-{56F1B1BB-6B8D-4173-9E26-C499E371EEF3}" dt="2023-11-18T17:37:26.866" v="7"/>
        <pc:sldMkLst>
          <pc:docMk/>
          <pc:sldMk cId="2021521190" sldId="295"/>
        </pc:sldMkLst>
      </pc:sldChg>
    </pc:docChg>
  </pc:docChgLst>
  <pc:docChgLst>
    <pc:chgData name="Joel Raju Padath" userId="S::joelrajupadath@loyalistcollege.com::e4983680-f744-4597-ab03-7f0c6b7cfc56" providerId="AD" clId="Web-{61CA3FB1-F6F4-A754-B73F-A705E25E6CA4}"/>
    <pc:docChg chg="addSld modSld sldOrd">
      <pc:chgData name="Joel Raju Padath" userId="S::joelrajupadath@loyalistcollege.com::e4983680-f744-4597-ab03-7f0c6b7cfc56" providerId="AD" clId="Web-{61CA3FB1-F6F4-A754-B73F-A705E25E6CA4}" dt="2023-10-20T23:57:07.635" v="559"/>
      <pc:docMkLst>
        <pc:docMk/>
      </pc:docMkLst>
      <pc:sldChg chg="addSp delSp modSp">
        <pc:chgData name="Joel Raju Padath" userId="S::joelrajupadath@loyalistcollege.com::e4983680-f744-4597-ab03-7f0c6b7cfc56" providerId="AD" clId="Web-{61CA3FB1-F6F4-A754-B73F-A705E25E6CA4}" dt="2023-10-20T23:47:51.374" v="496"/>
        <pc:sldMkLst>
          <pc:docMk/>
          <pc:sldMk cId="3682497376" sldId="273"/>
        </pc:sldMkLst>
        <pc:spChg chg="add del">
          <ac:chgData name="Joel Raju Padath" userId="S::joelrajupadath@loyalistcollege.com::e4983680-f744-4597-ab03-7f0c6b7cfc56" providerId="AD" clId="Web-{61CA3FB1-F6F4-A754-B73F-A705E25E6CA4}" dt="2023-10-20T23:47:51.374" v="496"/>
          <ac:spMkLst>
            <pc:docMk/>
            <pc:sldMk cId="3682497376" sldId="273"/>
            <ac:spMk id="2" creationId="{EFBF3DC8-9EBE-43DA-AA46-D8CC5A7E9D96}"/>
          </ac:spMkLst>
        </pc:spChg>
        <pc:spChg chg="add mod">
          <ac:chgData name="Joel Raju Padath" userId="S::joelrajupadath@loyalistcollege.com::e4983680-f744-4597-ab03-7f0c6b7cfc56" providerId="AD" clId="Web-{61CA3FB1-F6F4-A754-B73F-A705E25E6CA4}" dt="2023-10-20T23:21:43.918" v="126" actId="14100"/>
          <ac:spMkLst>
            <pc:docMk/>
            <pc:sldMk cId="3682497376" sldId="273"/>
            <ac:spMk id="4" creationId="{58107A74-8F82-3C05-54D0-281C10DEAF3A}"/>
          </ac:spMkLst>
        </pc:spChg>
        <pc:picChg chg="add mod">
          <ac:chgData name="Joel Raju Padath" userId="S::joelrajupadath@loyalistcollege.com::e4983680-f744-4597-ab03-7f0c6b7cfc56" providerId="AD" clId="Web-{61CA3FB1-F6F4-A754-B73F-A705E25E6CA4}" dt="2023-10-20T23:34:28.326" v="151" actId="14100"/>
          <ac:picMkLst>
            <pc:docMk/>
            <pc:sldMk cId="3682497376" sldId="273"/>
            <ac:picMk id="5" creationId="{FFE74E76-3E82-6336-B3FB-6AAB8103090C}"/>
          </ac:picMkLst>
        </pc:picChg>
      </pc:sldChg>
      <pc:sldChg chg="modSp addCm">
        <pc:chgData name="Joel Raju Padath" userId="S::joelrajupadath@loyalistcollege.com::e4983680-f744-4597-ab03-7f0c6b7cfc56" providerId="AD" clId="Web-{61CA3FB1-F6F4-A754-B73F-A705E25E6CA4}" dt="2023-10-20T23:15:40.723" v="3"/>
        <pc:sldMkLst>
          <pc:docMk/>
          <pc:sldMk cId="2212412955" sldId="280"/>
        </pc:sldMkLst>
        <pc:spChg chg="mod">
          <ac:chgData name="Joel Raju Padath" userId="S::joelrajupadath@loyalistcollege.com::e4983680-f744-4597-ab03-7f0c6b7cfc56" providerId="AD" clId="Web-{61CA3FB1-F6F4-A754-B73F-A705E25E6CA4}" dt="2023-10-20T23:02:43.348" v="1" actId="20577"/>
          <ac:spMkLst>
            <pc:docMk/>
            <pc:sldMk cId="2212412955" sldId="280"/>
            <ac:spMk id="2" creationId="{83CEB895-1336-F5A5-423C-BDF9AA339F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el Raju Padath" userId="S::joelrajupadath@loyalistcollege.com::e4983680-f744-4597-ab03-7f0c6b7cfc56" providerId="AD" clId="Web-{61CA3FB1-F6F4-A754-B73F-A705E25E6CA4}" dt="2023-10-20T23:15:40.723" v="3"/>
              <pc2:cmMkLst xmlns:pc2="http://schemas.microsoft.com/office/powerpoint/2019/9/main/command">
                <pc:docMk/>
                <pc:sldMk cId="2212412955" sldId="280"/>
                <pc2:cmMk id="{F052F739-C1C6-48EC-A6EA-7888663CD454}"/>
              </pc2:cmMkLst>
            </pc226:cmChg>
          </p:ext>
        </pc:extLst>
      </pc:sldChg>
      <pc:sldChg chg="addSp delSp modSp">
        <pc:chgData name="Joel Raju Padath" userId="S::joelrajupadath@loyalistcollege.com::e4983680-f744-4597-ab03-7f0c6b7cfc56" providerId="AD" clId="Web-{61CA3FB1-F6F4-A754-B73F-A705E25E6CA4}" dt="2023-10-20T23:21:02.370" v="112" actId="1076"/>
        <pc:sldMkLst>
          <pc:docMk/>
          <pc:sldMk cId="2289766832" sldId="281"/>
        </pc:sldMkLst>
        <pc:spChg chg="add mod">
          <ac:chgData name="Joel Raju Padath" userId="S::joelrajupadath@loyalistcollege.com::e4983680-f744-4597-ab03-7f0c6b7cfc56" providerId="AD" clId="Web-{61CA3FB1-F6F4-A754-B73F-A705E25E6CA4}" dt="2023-10-20T23:21:02.370" v="112" actId="1076"/>
          <ac:spMkLst>
            <pc:docMk/>
            <pc:sldMk cId="2289766832" sldId="281"/>
            <ac:spMk id="3" creationId="{56976868-7E34-C13E-AA62-D1615E21772F}"/>
          </ac:spMkLst>
        </pc:spChg>
        <pc:spChg chg="add del mod">
          <ac:chgData name="Joel Raju Padath" userId="S::joelrajupadath@loyalistcollege.com::e4983680-f744-4597-ab03-7f0c6b7cfc56" providerId="AD" clId="Web-{61CA3FB1-F6F4-A754-B73F-A705E25E6CA4}" dt="2023-10-20T23:20:40.323" v="106"/>
          <ac:spMkLst>
            <pc:docMk/>
            <pc:sldMk cId="2289766832" sldId="281"/>
            <ac:spMk id="4" creationId="{B9D372F4-0DF0-24C8-DD45-F55DA3F37891}"/>
          </ac:spMkLst>
        </pc:spChg>
        <pc:spChg chg="add del">
          <ac:chgData name="Joel Raju Padath" userId="S::joelrajupadath@loyalistcollege.com::e4983680-f744-4597-ab03-7f0c6b7cfc56" providerId="AD" clId="Web-{61CA3FB1-F6F4-A754-B73F-A705E25E6CA4}" dt="2023-10-20T23:20:42.745" v="110"/>
          <ac:spMkLst>
            <pc:docMk/>
            <pc:sldMk cId="2289766832" sldId="281"/>
            <ac:spMk id="8" creationId="{D038248A-211C-4EEC-8401-C761B929FB52}"/>
          </ac:spMkLst>
        </pc:spChg>
        <pc:spChg chg="add del">
          <ac:chgData name="Joel Raju Padath" userId="S::joelrajupadath@loyalistcollege.com::e4983680-f744-4597-ab03-7f0c6b7cfc56" providerId="AD" clId="Web-{61CA3FB1-F6F4-A754-B73F-A705E25E6CA4}" dt="2023-10-20T23:20:42.745" v="110"/>
          <ac:spMkLst>
            <pc:docMk/>
            <pc:sldMk cId="2289766832" sldId="281"/>
            <ac:spMk id="10" creationId="{C30A849F-66D9-40C8-BEC8-35AFF8F4568F}"/>
          </ac:spMkLst>
        </pc:spChg>
        <pc:spChg chg="add del">
          <ac:chgData name="Joel Raju Padath" userId="S::joelrajupadath@loyalistcollege.com::e4983680-f744-4597-ab03-7f0c6b7cfc56" providerId="AD" clId="Web-{61CA3FB1-F6F4-A754-B73F-A705E25E6CA4}" dt="2023-10-20T23:20:42.745" v="110"/>
          <ac:spMkLst>
            <pc:docMk/>
            <pc:sldMk cId="2289766832" sldId="281"/>
            <ac:spMk id="27" creationId="{6DDA8CE9-E0A6-4FF2-823D-D08607606DC2}"/>
          </ac:spMkLst>
        </pc:spChg>
        <pc:spChg chg="add del">
          <ac:chgData name="Joel Raju Padath" userId="S::joelrajupadath@loyalistcollege.com::e4983680-f744-4597-ab03-7f0c6b7cfc56" providerId="AD" clId="Web-{61CA3FB1-F6F4-A754-B73F-A705E25E6CA4}" dt="2023-10-20T23:20:42.745" v="110"/>
          <ac:spMkLst>
            <pc:docMk/>
            <pc:sldMk cId="2289766832" sldId="281"/>
            <ac:spMk id="29" creationId="{11195564-33B9-434B-9641-764F5905A56F}"/>
          </ac:spMkLst>
        </pc:spChg>
        <pc:grpChg chg="add del">
          <ac:chgData name="Joel Raju Padath" userId="S::joelrajupadath@loyalistcollege.com::e4983680-f744-4597-ab03-7f0c6b7cfc56" providerId="AD" clId="Web-{61CA3FB1-F6F4-A754-B73F-A705E25E6CA4}" dt="2023-10-20T23:20:42.745" v="110"/>
          <ac:grpSpMkLst>
            <pc:docMk/>
            <pc:sldMk cId="2289766832" sldId="281"/>
            <ac:grpSpMk id="12" creationId="{04542298-A2B1-480F-A11C-A40EDD19B857}"/>
          </ac:grpSpMkLst>
        </pc:grpChg>
        <pc:grpChg chg="add del">
          <ac:chgData name="Joel Raju Padath" userId="S::joelrajupadath@loyalistcollege.com::e4983680-f744-4597-ab03-7f0c6b7cfc56" providerId="AD" clId="Web-{61CA3FB1-F6F4-A754-B73F-A705E25E6CA4}" dt="2023-10-20T23:20:42.745" v="110"/>
          <ac:grpSpMkLst>
            <pc:docMk/>
            <pc:sldMk cId="2289766832" sldId="281"/>
            <ac:grpSpMk id="18" creationId="{2A5C9C35-2375-49EB-B99C-17C87D42FE7C}"/>
          </ac:grpSpMkLst>
        </pc:grpChg>
        <pc:grpChg chg="add del">
          <ac:chgData name="Joel Raju Padath" userId="S::joelrajupadath@loyalistcollege.com::e4983680-f744-4597-ab03-7f0c6b7cfc56" providerId="AD" clId="Web-{61CA3FB1-F6F4-A754-B73F-A705E25E6CA4}" dt="2023-10-20T23:20:42.745" v="110"/>
          <ac:grpSpMkLst>
            <pc:docMk/>
            <pc:sldMk cId="2289766832" sldId="281"/>
            <ac:grpSpMk id="31" creationId="{1D18C537-E336-47C4-836B-C342A230F8F3}"/>
          </ac:grpSpMkLst>
        </pc:grpChg>
        <pc:grpChg chg="add del">
          <ac:chgData name="Joel Raju Padath" userId="S::joelrajupadath@loyalistcollege.com::e4983680-f744-4597-ab03-7f0c6b7cfc56" providerId="AD" clId="Web-{61CA3FB1-F6F4-A754-B73F-A705E25E6CA4}" dt="2023-10-20T23:20:42.745" v="110"/>
          <ac:grpSpMkLst>
            <pc:docMk/>
            <pc:sldMk cId="2289766832" sldId="281"/>
            <ac:grpSpMk id="37" creationId="{5A1259D8-0C3A-4069-A22F-537BBBB61A9C}"/>
          </ac:grpSpMkLst>
        </pc:grpChg>
      </pc:sldChg>
      <pc:sldChg chg="addSp delSp modSp add replId">
        <pc:chgData name="Joel Raju Padath" userId="S::joelrajupadath@loyalistcollege.com::e4983680-f744-4597-ab03-7f0c6b7cfc56" providerId="AD" clId="Web-{61CA3FB1-F6F4-A754-B73F-A705E25E6CA4}" dt="2023-10-20T23:48:11.656" v="506" actId="1076"/>
        <pc:sldMkLst>
          <pc:docMk/>
          <pc:sldMk cId="1858549872" sldId="282"/>
        </pc:sldMkLst>
        <pc:spChg chg="del">
          <ac:chgData name="Joel Raju Padath" userId="S::joelrajupadath@loyalistcollege.com::e4983680-f744-4597-ab03-7f0c6b7cfc56" providerId="AD" clId="Web-{61CA3FB1-F6F4-A754-B73F-A705E25E6CA4}" dt="2023-10-20T23:47:46.827" v="495"/>
          <ac:spMkLst>
            <pc:docMk/>
            <pc:sldMk cId="1858549872" sldId="282"/>
            <ac:spMk id="2" creationId="{EFBF3DC8-9EBE-43DA-AA46-D8CC5A7E9D96}"/>
          </ac:spMkLst>
        </pc:spChg>
        <pc:spChg chg="add mod">
          <ac:chgData name="Joel Raju Padath" userId="S::joelrajupadath@loyalistcollege.com::e4983680-f744-4597-ab03-7f0c6b7cfc56" providerId="AD" clId="Web-{61CA3FB1-F6F4-A754-B73F-A705E25E6CA4}" dt="2023-10-20T23:48:11.656" v="506" actId="1076"/>
          <ac:spMkLst>
            <pc:docMk/>
            <pc:sldMk cId="1858549872" sldId="282"/>
            <ac:spMk id="3" creationId="{D4845825-CF7C-3F02-D1CE-57F8C2E8AB6A}"/>
          </ac:spMkLst>
        </pc:spChg>
        <pc:spChg chg="mod">
          <ac:chgData name="Joel Raju Padath" userId="S::joelrajupadath@loyalistcollege.com::e4983680-f744-4597-ab03-7f0c6b7cfc56" providerId="AD" clId="Web-{61CA3FB1-F6F4-A754-B73F-A705E25E6CA4}" dt="2023-10-20T23:34:51.811" v="159" actId="20577"/>
          <ac:spMkLst>
            <pc:docMk/>
            <pc:sldMk cId="1858549872" sldId="282"/>
            <ac:spMk id="4" creationId="{58107A74-8F82-3C05-54D0-281C10DEAF3A}"/>
          </ac:spMkLst>
        </pc:spChg>
        <pc:spChg chg="add mod">
          <ac:chgData name="Joel Raju Padath" userId="S::joelrajupadath@loyalistcollege.com::e4983680-f744-4597-ab03-7f0c6b7cfc56" providerId="AD" clId="Web-{61CA3FB1-F6F4-A754-B73F-A705E25E6CA4}" dt="2023-10-20T23:47:10.623" v="491" actId="1076"/>
          <ac:spMkLst>
            <pc:docMk/>
            <pc:sldMk cId="1858549872" sldId="282"/>
            <ac:spMk id="6" creationId="{463C9A86-B72D-562F-656F-BB1520A79625}"/>
          </ac:spMkLst>
        </pc:spChg>
        <pc:graphicFrameChg chg="add mod modGraphic">
          <ac:chgData name="Joel Raju Padath" userId="S::joelrajupadath@loyalistcollege.com::e4983680-f744-4597-ab03-7f0c6b7cfc56" providerId="AD" clId="Web-{61CA3FB1-F6F4-A754-B73F-A705E25E6CA4}" dt="2023-10-20T23:47:23.170" v="494" actId="1076"/>
          <ac:graphicFrameMkLst>
            <pc:docMk/>
            <pc:sldMk cId="1858549872" sldId="282"/>
            <ac:graphicFrameMk id="5" creationId="{0BED83B5-E728-F692-D2CE-E0B9040BEDC2}"/>
          </ac:graphicFrameMkLst>
        </pc:graphicFrameChg>
        <pc:graphicFrameChg chg="add mod modGraphic">
          <ac:chgData name="Joel Raju Padath" userId="S::joelrajupadath@loyalistcollege.com::e4983680-f744-4597-ab03-7f0c6b7cfc56" providerId="AD" clId="Web-{61CA3FB1-F6F4-A754-B73F-A705E25E6CA4}" dt="2023-10-20T23:47:17.389" v="493" actId="1076"/>
          <ac:graphicFrameMkLst>
            <pc:docMk/>
            <pc:sldMk cId="1858549872" sldId="282"/>
            <ac:graphicFrameMk id="7" creationId="{F798C1D2-5764-F687-C276-DAF18B40B547}"/>
          </ac:graphicFrameMkLst>
        </pc:graphicFrameChg>
      </pc:sldChg>
      <pc:sldChg chg="addSp delSp modSp add ord replId">
        <pc:chgData name="Joel Raju Padath" userId="S::joelrajupadath@loyalistcollege.com::e4983680-f744-4597-ab03-7f0c6b7cfc56" providerId="AD" clId="Web-{61CA3FB1-F6F4-A754-B73F-A705E25E6CA4}" dt="2023-10-20T23:57:07.635" v="559"/>
        <pc:sldMkLst>
          <pc:docMk/>
          <pc:sldMk cId="1983961518" sldId="283"/>
        </pc:sldMkLst>
        <pc:spChg chg="add del mod">
          <ac:chgData name="Joel Raju Padath" userId="S::joelrajupadath@loyalistcollege.com::e4983680-f744-4597-ab03-7f0c6b7cfc56" providerId="AD" clId="Web-{61CA3FB1-F6F4-A754-B73F-A705E25E6CA4}" dt="2023-10-20T23:51:47.723" v="529"/>
          <ac:spMkLst>
            <pc:docMk/>
            <pc:sldMk cId="1983961518" sldId="283"/>
            <ac:spMk id="2" creationId="{31E00E99-DEDD-60AD-17AC-9A4585B8D354}"/>
          </ac:spMkLst>
        </pc:spChg>
        <pc:spChg chg="mod">
          <ac:chgData name="Joel Raju Padath" userId="S::joelrajupadath@loyalistcollege.com::e4983680-f744-4597-ab03-7f0c6b7cfc56" providerId="AD" clId="Web-{61CA3FB1-F6F4-A754-B73F-A705E25E6CA4}" dt="2023-10-20T23:53:41.819" v="546" actId="1076"/>
          <ac:spMkLst>
            <pc:docMk/>
            <pc:sldMk cId="1983961518" sldId="283"/>
            <ac:spMk id="3" creationId="{56976868-7E34-C13E-AA62-D1615E21772F}"/>
          </ac:spMkLst>
        </pc:spChg>
        <pc:picChg chg="add mod">
          <ac:chgData name="Joel Raju Padath" userId="S::joelrajupadath@loyalistcollege.com::e4983680-f744-4597-ab03-7f0c6b7cfc56" providerId="AD" clId="Web-{61CA3FB1-F6F4-A754-B73F-A705E25E6CA4}" dt="2023-10-20T23:54:55.367" v="555" actId="14100"/>
          <ac:picMkLst>
            <pc:docMk/>
            <pc:sldMk cId="1983961518" sldId="283"/>
            <ac:picMk id="4" creationId="{39BD7E4A-4A4A-D400-7F72-434A27A496D7}"/>
          </ac:picMkLst>
        </pc:picChg>
        <pc:picChg chg="add mod">
          <ac:chgData name="Joel Raju Padath" userId="S::joelrajupadath@loyalistcollege.com::e4983680-f744-4597-ab03-7f0c6b7cfc56" providerId="AD" clId="Web-{61CA3FB1-F6F4-A754-B73F-A705E25E6CA4}" dt="2023-10-20T23:54:53.195" v="554" actId="14100"/>
          <ac:picMkLst>
            <pc:docMk/>
            <pc:sldMk cId="1983961518" sldId="283"/>
            <ac:picMk id="5" creationId="{61FDF810-EA0A-EDE6-6B88-C56199EE2111}"/>
          </ac:picMkLst>
        </pc:picChg>
        <pc:picChg chg="add mod">
          <ac:chgData name="Joel Raju Padath" userId="S::joelrajupadath@loyalistcollege.com::e4983680-f744-4597-ab03-7f0c6b7cfc56" providerId="AD" clId="Web-{61CA3FB1-F6F4-A754-B73F-A705E25E6CA4}" dt="2023-10-20T23:54:58.367" v="556" actId="14100"/>
          <ac:picMkLst>
            <pc:docMk/>
            <pc:sldMk cId="1983961518" sldId="283"/>
            <ac:picMk id="6" creationId="{98A34584-770B-7877-00CE-0D267C299E9D}"/>
          </ac:picMkLst>
        </pc:picChg>
        <pc:picChg chg="add mod">
          <ac:chgData name="Joel Raju Padath" userId="S::joelrajupadath@loyalistcollege.com::e4983680-f744-4597-ab03-7f0c6b7cfc56" providerId="AD" clId="Web-{61CA3FB1-F6F4-A754-B73F-A705E25E6CA4}" dt="2023-10-20T23:54:41.929" v="551" actId="1076"/>
          <ac:picMkLst>
            <pc:docMk/>
            <pc:sldMk cId="1983961518" sldId="283"/>
            <ac:picMk id="7" creationId="{80CA1F79-91E5-C870-E133-DC76E5E0D072}"/>
          </ac:picMkLst>
        </pc:picChg>
        <pc:picChg chg="add mod">
          <ac:chgData name="Joel Raju Padath" userId="S::joelrajupadath@loyalistcollege.com::e4983680-f744-4597-ab03-7f0c6b7cfc56" providerId="AD" clId="Web-{61CA3FB1-F6F4-A754-B73F-A705E25E6CA4}" dt="2023-10-20T23:54:48.351" v="553" actId="1076"/>
          <ac:picMkLst>
            <pc:docMk/>
            <pc:sldMk cId="1983961518" sldId="283"/>
            <ac:picMk id="9" creationId="{48CB9845-BEF9-FB0A-4B0E-9C8D270A1CE7}"/>
          </ac:picMkLst>
        </pc:picChg>
      </pc:sldChg>
      <pc:sldChg chg="add ord replId">
        <pc:chgData name="Joel Raju Padath" userId="S::joelrajupadath@loyalistcollege.com::e4983680-f744-4597-ab03-7f0c6b7cfc56" providerId="AD" clId="Web-{61CA3FB1-F6F4-A754-B73F-A705E25E6CA4}" dt="2023-10-20T23:55:14.133" v="558"/>
        <pc:sldMkLst>
          <pc:docMk/>
          <pc:sldMk cId="3585297230" sldId="284"/>
        </pc:sldMkLst>
      </pc:sldChg>
    </pc:docChg>
  </pc:docChgLst>
  <pc:docChgLst>
    <pc:chgData name="Jini Zacharias" userId="S::jinizacharias@loyalistcollege.com::dcc4fa41-9b9c-4c40-96c1-aca9b6973107" providerId="AD" clId="Web-{56EC662B-E97B-5077-FEAC-63194308BDE4}"/>
    <pc:docChg chg="sldOrd">
      <pc:chgData name="Jini Zacharias" userId="S::jinizacharias@loyalistcollege.com::dcc4fa41-9b9c-4c40-96c1-aca9b6973107" providerId="AD" clId="Web-{56EC662B-E97B-5077-FEAC-63194308BDE4}" dt="2023-11-18T14:56:10.227" v="0"/>
      <pc:docMkLst>
        <pc:docMk/>
      </pc:docMkLst>
      <pc:sldChg chg="ord">
        <pc:chgData name="Jini Zacharias" userId="S::jinizacharias@loyalistcollege.com::dcc4fa41-9b9c-4c40-96c1-aca9b6973107" providerId="AD" clId="Web-{56EC662B-E97B-5077-FEAC-63194308BDE4}" dt="2023-11-18T14:56:10.227" v="0"/>
        <pc:sldMkLst>
          <pc:docMk/>
          <pc:sldMk cId="4218886892" sldId="289"/>
        </pc:sldMkLst>
      </pc:sldChg>
    </pc:docChg>
  </pc:docChgLst>
  <pc:docChgLst>
    <pc:chgData name="Sweatha Palani" userId="S::sweathapalani@loyalistcollege.com::82dc738c-dca2-4913-9863-6743b3f280f5" providerId="AD" clId="Web-{9D865B92-D28D-34E0-E9D5-0E3E7665D61D}"/>
    <pc:docChg chg="modSld">
      <pc:chgData name="Sweatha Palani" userId="S::sweathapalani@loyalistcollege.com::82dc738c-dca2-4913-9863-6743b3f280f5" providerId="AD" clId="Web-{9D865B92-D28D-34E0-E9D5-0E3E7665D61D}" dt="2023-10-21T01:42:40.464" v="10" actId="1076"/>
      <pc:docMkLst>
        <pc:docMk/>
      </pc:docMkLst>
      <pc:sldChg chg="modSp">
        <pc:chgData name="Sweatha Palani" userId="S::sweathapalani@loyalistcollege.com::82dc738c-dca2-4913-9863-6743b3f280f5" providerId="AD" clId="Web-{9D865B92-D28D-34E0-E9D5-0E3E7665D61D}" dt="2023-10-21T01:41:46.371" v="8" actId="20577"/>
        <pc:sldMkLst>
          <pc:docMk/>
          <pc:sldMk cId="3982350797" sldId="258"/>
        </pc:sldMkLst>
        <pc:spChg chg="mod">
          <ac:chgData name="Sweatha Palani" userId="S::sweathapalani@loyalistcollege.com::82dc738c-dca2-4913-9863-6743b3f280f5" providerId="AD" clId="Web-{9D865B92-D28D-34E0-E9D5-0E3E7665D61D}" dt="2023-10-21T01:41:46.371" v="8" actId="20577"/>
          <ac:spMkLst>
            <pc:docMk/>
            <pc:sldMk cId="3982350797" sldId="258"/>
            <ac:spMk id="3" creationId="{D371554C-E2D9-4D99-C267-FE5C126D55D2}"/>
          </ac:spMkLst>
        </pc:spChg>
      </pc:sldChg>
      <pc:sldChg chg="modSp">
        <pc:chgData name="Sweatha Palani" userId="S::sweathapalani@loyalistcollege.com::82dc738c-dca2-4913-9863-6743b3f280f5" providerId="AD" clId="Web-{9D865B92-D28D-34E0-E9D5-0E3E7665D61D}" dt="2023-10-21T01:42:40.464" v="10" actId="1076"/>
        <pc:sldMkLst>
          <pc:docMk/>
          <pc:sldMk cId="2212412955" sldId="280"/>
        </pc:sldMkLst>
        <pc:picChg chg="mod">
          <ac:chgData name="Sweatha Palani" userId="S::sweathapalani@loyalistcollege.com::82dc738c-dca2-4913-9863-6743b3f280f5" providerId="AD" clId="Web-{9D865B92-D28D-34E0-E9D5-0E3E7665D61D}" dt="2023-10-21T01:42:40.464" v="10" actId="1076"/>
          <ac:picMkLst>
            <pc:docMk/>
            <pc:sldMk cId="2212412955" sldId="280"/>
            <ac:picMk id="7" creationId="{7840A176-874F-A879-A121-D30CAD1E29D4}"/>
          </ac:picMkLst>
        </pc:picChg>
      </pc:sldChg>
    </pc:docChg>
  </pc:docChgLst>
  <pc:docChgLst>
    <pc:chgData name="Govind Ram Gupta Belde" userId="S::govindramguptabel@loyalistcollege.com::01bbc41f-300f-45a1-a7e1-eb31b4551036" providerId="AD" clId="Web-{713544AB-AF67-85AC-DAF9-4D43F15A943E}"/>
    <pc:docChg chg="addSld delSld modSld sldOrd">
      <pc:chgData name="Govind Ram Gupta Belde" userId="S::govindramguptabel@loyalistcollege.com::01bbc41f-300f-45a1-a7e1-eb31b4551036" providerId="AD" clId="Web-{713544AB-AF67-85AC-DAF9-4D43F15A943E}" dt="2023-12-09T14:00:43.530" v="91" actId="1076"/>
      <pc:docMkLst>
        <pc:docMk/>
      </pc:docMkLst>
      <pc:sldChg chg="delSp modSp add del">
        <pc:chgData name="Govind Ram Gupta Belde" userId="S::govindramguptabel@loyalistcollege.com::01bbc41f-300f-45a1-a7e1-eb31b4551036" providerId="AD" clId="Web-{713544AB-AF67-85AC-DAF9-4D43F15A943E}" dt="2023-12-09T13:57:40.777" v="80" actId="1076"/>
        <pc:sldMkLst>
          <pc:docMk/>
          <pc:sldMk cId="2472203920" sldId="291"/>
        </pc:sldMkLst>
        <pc:spChg chg="mod">
          <ac:chgData name="Govind Ram Gupta Belde" userId="S::govindramguptabel@loyalistcollege.com::01bbc41f-300f-45a1-a7e1-eb31b4551036" providerId="AD" clId="Web-{713544AB-AF67-85AC-DAF9-4D43F15A943E}" dt="2023-12-09T13:56:13.917" v="48" actId="20577"/>
          <ac:spMkLst>
            <pc:docMk/>
            <pc:sldMk cId="2472203920" sldId="291"/>
            <ac:spMk id="16" creationId="{1EF4D099-7729-4C2B-7B68-670E7E92487F}"/>
          </ac:spMkLst>
        </pc:spChg>
        <pc:picChg chg="mod">
          <ac:chgData name="Govind Ram Gupta Belde" userId="S::govindramguptabel@loyalistcollege.com::01bbc41f-300f-45a1-a7e1-eb31b4551036" providerId="AD" clId="Web-{713544AB-AF67-85AC-DAF9-4D43F15A943E}" dt="2023-12-09T13:57:40.777" v="80" actId="1076"/>
          <ac:picMkLst>
            <pc:docMk/>
            <pc:sldMk cId="2472203920" sldId="291"/>
            <ac:picMk id="18" creationId="{171C2ECE-485A-6D7B-F3B2-3961002B040B}"/>
          </ac:picMkLst>
        </pc:picChg>
        <pc:picChg chg="del mod">
          <ac:chgData name="Govind Ram Gupta Belde" userId="S::govindramguptabel@loyalistcollege.com::01bbc41f-300f-45a1-a7e1-eb31b4551036" providerId="AD" clId="Web-{713544AB-AF67-85AC-DAF9-4D43F15A943E}" dt="2023-12-09T13:57:25.230" v="76"/>
          <ac:picMkLst>
            <pc:docMk/>
            <pc:sldMk cId="2472203920" sldId="291"/>
            <ac:picMk id="19" creationId="{1B84CB5B-814F-BFD5-61BB-6594918401DA}"/>
          </ac:picMkLst>
        </pc:picChg>
      </pc:sldChg>
      <pc:sldChg chg="addSp delSp modSp">
        <pc:chgData name="Govind Ram Gupta Belde" userId="S::govindramguptabel@loyalistcollege.com::01bbc41f-300f-45a1-a7e1-eb31b4551036" providerId="AD" clId="Web-{713544AB-AF67-85AC-DAF9-4D43F15A943E}" dt="2023-12-09T13:55:09.885" v="28"/>
        <pc:sldMkLst>
          <pc:docMk/>
          <pc:sldMk cId="98385670" sldId="294"/>
        </pc:sldMkLst>
        <pc:spChg chg="mod">
          <ac:chgData name="Govind Ram Gupta Belde" userId="S::govindramguptabel@loyalistcollege.com::01bbc41f-300f-45a1-a7e1-eb31b4551036" providerId="AD" clId="Web-{713544AB-AF67-85AC-DAF9-4D43F15A943E}" dt="2023-12-09T13:47:42.098" v="2" actId="20577"/>
          <ac:spMkLst>
            <pc:docMk/>
            <pc:sldMk cId="98385670" sldId="294"/>
            <ac:spMk id="16" creationId="{5EAE91BF-ACBB-C422-BD2B-D156F4DC6B78}"/>
          </ac:spMkLst>
        </pc:spChg>
        <pc:picChg chg="add del mod">
          <ac:chgData name="Govind Ram Gupta Belde" userId="S::govindramguptabel@loyalistcollege.com::01bbc41f-300f-45a1-a7e1-eb31b4551036" providerId="AD" clId="Web-{713544AB-AF67-85AC-DAF9-4D43F15A943E}" dt="2023-12-09T13:55:09.213" v="27"/>
          <ac:picMkLst>
            <pc:docMk/>
            <pc:sldMk cId="98385670" sldId="294"/>
            <ac:picMk id="2" creationId="{E5C40F20-435E-B27D-A258-651D1D12FD21}"/>
          </ac:picMkLst>
        </pc:picChg>
        <pc:picChg chg="add del">
          <ac:chgData name="Govind Ram Gupta Belde" userId="S::govindramguptabel@loyalistcollege.com::01bbc41f-300f-45a1-a7e1-eb31b4551036" providerId="AD" clId="Web-{713544AB-AF67-85AC-DAF9-4D43F15A943E}" dt="2023-12-09T13:55:09.885" v="28"/>
          <ac:picMkLst>
            <pc:docMk/>
            <pc:sldMk cId="98385670" sldId="294"/>
            <ac:picMk id="26" creationId="{A1195782-E6D7-D047-A0A6-302C18F2A119}"/>
          </ac:picMkLst>
        </pc:picChg>
        <pc:picChg chg="mod">
          <ac:chgData name="Govind Ram Gupta Belde" userId="S::govindramguptabel@loyalistcollege.com::01bbc41f-300f-45a1-a7e1-eb31b4551036" providerId="AD" clId="Web-{713544AB-AF67-85AC-DAF9-4D43F15A943E}" dt="2023-12-09T13:55:07.838" v="25" actId="1076"/>
          <ac:picMkLst>
            <pc:docMk/>
            <pc:sldMk cId="98385670" sldId="294"/>
            <ac:picMk id="31" creationId="{0932D755-0F8D-6C7C-EC99-D211D824677A}"/>
          </ac:picMkLst>
        </pc:picChg>
      </pc:sldChg>
      <pc:sldChg chg="modSp">
        <pc:chgData name="Govind Ram Gupta Belde" userId="S::govindramguptabel@loyalistcollege.com::01bbc41f-300f-45a1-a7e1-eb31b4551036" providerId="AD" clId="Web-{713544AB-AF67-85AC-DAF9-4D43F15A943E}" dt="2023-12-09T13:48:09.661" v="9" actId="20577"/>
        <pc:sldMkLst>
          <pc:docMk/>
          <pc:sldMk cId="2609998017" sldId="298"/>
        </pc:sldMkLst>
        <pc:spChg chg="mod">
          <ac:chgData name="Govind Ram Gupta Belde" userId="S::govindramguptabel@loyalistcollege.com::01bbc41f-300f-45a1-a7e1-eb31b4551036" providerId="AD" clId="Web-{713544AB-AF67-85AC-DAF9-4D43F15A943E}" dt="2023-12-09T13:48:09.661" v="9" actId="20577"/>
          <ac:spMkLst>
            <pc:docMk/>
            <pc:sldMk cId="2609998017" sldId="298"/>
            <ac:spMk id="16" creationId="{5EAE91BF-ACBB-C422-BD2B-D156F4DC6B78}"/>
          </ac:spMkLst>
        </pc:spChg>
      </pc:sldChg>
      <pc:sldChg chg="modSp">
        <pc:chgData name="Govind Ram Gupta Belde" userId="S::govindramguptabel@loyalistcollege.com::01bbc41f-300f-45a1-a7e1-eb31b4551036" providerId="AD" clId="Web-{713544AB-AF67-85AC-DAF9-4D43F15A943E}" dt="2023-12-09T13:47:53.145" v="7" actId="20577"/>
        <pc:sldMkLst>
          <pc:docMk/>
          <pc:sldMk cId="1719752067" sldId="299"/>
        </pc:sldMkLst>
        <pc:spChg chg="mod">
          <ac:chgData name="Govind Ram Gupta Belde" userId="S::govindramguptabel@loyalistcollege.com::01bbc41f-300f-45a1-a7e1-eb31b4551036" providerId="AD" clId="Web-{713544AB-AF67-85AC-DAF9-4D43F15A943E}" dt="2023-12-09T13:47:53.145" v="7" actId="20577"/>
          <ac:spMkLst>
            <pc:docMk/>
            <pc:sldMk cId="1719752067" sldId="299"/>
            <ac:spMk id="16" creationId="{5EAE91BF-ACBB-C422-BD2B-D156F4DC6B78}"/>
          </ac:spMkLst>
        </pc:spChg>
      </pc:sldChg>
      <pc:sldChg chg="add del replId">
        <pc:chgData name="Govind Ram Gupta Belde" userId="S::govindramguptabel@loyalistcollege.com::01bbc41f-300f-45a1-a7e1-eb31b4551036" providerId="AD" clId="Web-{713544AB-AF67-85AC-DAF9-4D43F15A943E}" dt="2023-12-09T13:52:50.383" v="11"/>
        <pc:sldMkLst>
          <pc:docMk/>
          <pc:sldMk cId="2032961390" sldId="300"/>
        </pc:sldMkLst>
      </pc:sldChg>
      <pc:sldChg chg="addSp delSp modSp add ord replId">
        <pc:chgData name="Govind Ram Gupta Belde" userId="S::govindramguptabel@loyalistcollege.com::01bbc41f-300f-45a1-a7e1-eb31b4551036" providerId="AD" clId="Web-{713544AB-AF67-85AC-DAF9-4D43F15A943E}" dt="2023-12-09T14:00:25.654" v="89" actId="1076"/>
        <pc:sldMkLst>
          <pc:docMk/>
          <pc:sldMk cId="2775167705" sldId="300"/>
        </pc:sldMkLst>
        <pc:spChg chg="del">
          <ac:chgData name="Govind Ram Gupta Belde" userId="S::govindramguptabel@loyalistcollege.com::01bbc41f-300f-45a1-a7e1-eb31b4551036" providerId="AD" clId="Web-{713544AB-AF67-85AC-DAF9-4D43F15A943E}" dt="2023-12-09T13:56:47.964" v="68"/>
          <ac:spMkLst>
            <pc:docMk/>
            <pc:sldMk cId="2775167705" sldId="300"/>
            <ac:spMk id="5" creationId="{3A50A9B1-D473-C8C6-9028-9146863A8847}"/>
          </ac:spMkLst>
        </pc:spChg>
        <pc:spChg chg="mod">
          <ac:chgData name="Govind Ram Gupta Belde" userId="S::govindramguptabel@loyalistcollege.com::01bbc41f-300f-45a1-a7e1-eb31b4551036" providerId="AD" clId="Web-{713544AB-AF67-85AC-DAF9-4D43F15A943E}" dt="2023-12-09T13:56:44.480" v="67" actId="20577"/>
          <ac:spMkLst>
            <pc:docMk/>
            <pc:sldMk cId="2775167705" sldId="300"/>
            <ac:spMk id="20" creationId="{ECB4BD33-CD62-74A3-D845-31332AB02826}"/>
          </ac:spMkLst>
        </pc:spChg>
        <pc:picChg chg="add mod">
          <ac:chgData name="Govind Ram Gupta Belde" userId="S::govindramguptabel@loyalistcollege.com::01bbc41f-300f-45a1-a7e1-eb31b4551036" providerId="AD" clId="Web-{713544AB-AF67-85AC-DAF9-4D43F15A943E}" dt="2023-12-09T14:00:25.654" v="89" actId="1076"/>
          <ac:picMkLst>
            <pc:docMk/>
            <pc:sldMk cId="2775167705" sldId="300"/>
            <ac:picMk id="2" creationId="{0B313887-8A0A-9CFF-1F20-4E65166B1FCC}"/>
          </ac:picMkLst>
        </pc:picChg>
        <pc:picChg chg="del">
          <ac:chgData name="Govind Ram Gupta Belde" userId="S::govindramguptabel@loyalistcollege.com::01bbc41f-300f-45a1-a7e1-eb31b4551036" providerId="AD" clId="Web-{713544AB-AF67-85AC-DAF9-4D43F15A943E}" dt="2023-12-09T13:56:56.449" v="70"/>
          <ac:picMkLst>
            <pc:docMk/>
            <pc:sldMk cId="2775167705" sldId="300"/>
            <ac:picMk id="18" creationId="{171C2ECE-485A-6D7B-F3B2-3961002B040B}"/>
          </ac:picMkLst>
        </pc:picChg>
        <pc:picChg chg="del">
          <ac:chgData name="Govind Ram Gupta Belde" userId="S::govindramguptabel@loyalistcollege.com::01bbc41f-300f-45a1-a7e1-eb31b4551036" providerId="AD" clId="Web-{713544AB-AF67-85AC-DAF9-4D43F15A943E}" dt="2023-12-09T13:56:50.402" v="69"/>
          <ac:picMkLst>
            <pc:docMk/>
            <pc:sldMk cId="2775167705" sldId="300"/>
            <ac:picMk id="19" creationId="{1B84CB5B-814F-BFD5-61BB-6594918401DA}"/>
          </ac:picMkLst>
        </pc:picChg>
      </pc:sldChg>
      <pc:sldChg chg="delSp modSp add replId">
        <pc:chgData name="Govind Ram Gupta Belde" userId="S::govindramguptabel@loyalistcollege.com::01bbc41f-300f-45a1-a7e1-eb31b4551036" providerId="AD" clId="Web-{713544AB-AF67-85AC-DAF9-4D43F15A943E}" dt="2023-12-09T14:00:43.530" v="91" actId="1076"/>
        <pc:sldMkLst>
          <pc:docMk/>
          <pc:sldMk cId="3450591782" sldId="301"/>
        </pc:sldMkLst>
        <pc:picChg chg="del">
          <ac:chgData name="Govind Ram Gupta Belde" userId="S::govindramguptabel@loyalistcollege.com::01bbc41f-300f-45a1-a7e1-eb31b4551036" providerId="AD" clId="Web-{713544AB-AF67-85AC-DAF9-4D43F15A943E}" dt="2023-12-09T14:00:35.498" v="90"/>
          <ac:picMkLst>
            <pc:docMk/>
            <pc:sldMk cId="3450591782" sldId="301"/>
            <ac:picMk id="18" creationId="{171C2ECE-485A-6D7B-F3B2-3961002B040B}"/>
          </ac:picMkLst>
        </pc:picChg>
        <pc:picChg chg="mod">
          <ac:chgData name="Govind Ram Gupta Belde" userId="S::govindramguptabel@loyalistcollege.com::01bbc41f-300f-45a1-a7e1-eb31b4551036" providerId="AD" clId="Web-{713544AB-AF67-85AC-DAF9-4D43F15A943E}" dt="2023-12-09T14:00:43.530" v="91" actId="1076"/>
          <ac:picMkLst>
            <pc:docMk/>
            <pc:sldMk cId="3450591782" sldId="301"/>
            <ac:picMk id="19" creationId="{1B84CB5B-814F-BFD5-61BB-6594918401DA}"/>
          </ac:picMkLst>
        </pc:picChg>
      </pc:sldChg>
      <pc:sldChg chg="addSp modSp add replId">
        <pc:chgData name="Govind Ram Gupta Belde" userId="S::govindramguptabel@loyalistcollege.com::01bbc41f-300f-45a1-a7e1-eb31b4551036" providerId="AD" clId="Web-{713544AB-AF67-85AC-DAF9-4D43F15A943E}" dt="2023-12-09T13:59:12.607" v="84" actId="1076"/>
        <pc:sldMkLst>
          <pc:docMk/>
          <pc:sldMk cId="2178672757" sldId="302"/>
        </pc:sldMkLst>
        <pc:picChg chg="add mod">
          <ac:chgData name="Govind Ram Gupta Belde" userId="S::govindramguptabel@loyalistcollege.com::01bbc41f-300f-45a1-a7e1-eb31b4551036" providerId="AD" clId="Web-{713544AB-AF67-85AC-DAF9-4D43F15A943E}" dt="2023-12-09T13:59:12.607" v="84" actId="1076"/>
          <ac:picMkLst>
            <pc:docMk/>
            <pc:sldMk cId="2178672757" sldId="302"/>
            <ac:picMk id="2" creationId="{1D9B18D9-AFC8-4337-0810-D216C7C2BCB9}"/>
          </ac:picMkLst>
        </pc:picChg>
      </pc:sldChg>
    </pc:docChg>
  </pc:docChgLst>
  <pc:docChgLst>
    <pc:chgData name="Joel Raju Padath" userId="S::joelrajupadath@loyalistcollege.com::e4983680-f744-4597-ab03-7f0c6b7cfc56" providerId="AD" clId="Web-{5EAA61CF-A54A-B377-72D3-389B31340BA3}"/>
    <pc:docChg chg="addSld delSld modSld">
      <pc:chgData name="Joel Raju Padath" userId="S::joelrajupadath@loyalistcollege.com::e4983680-f744-4597-ab03-7f0c6b7cfc56" providerId="AD" clId="Web-{5EAA61CF-A54A-B377-72D3-389B31340BA3}" dt="2023-10-20T19:38:45.177" v="14"/>
      <pc:docMkLst>
        <pc:docMk/>
      </pc:docMkLst>
      <pc:sldChg chg="del">
        <pc:chgData name="Joel Raju Padath" userId="S::joelrajupadath@loyalistcollege.com::e4983680-f744-4597-ab03-7f0c6b7cfc56" providerId="AD" clId="Web-{5EAA61CF-A54A-B377-72D3-389B31340BA3}" dt="2023-10-20T19:33:50.173" v="4"/>
        <pc:sldMkLst>
          <pc:docMk/>
          <pc:sldMk cId="3998215867" sldId="263"/>
        </pc:sldMkLst>
      </pc:sldChg>
      <pc:sldChg chg="del">
        <pc:chgData name="Joel Raju Padath" userId="S::joelrajupadath@loyalistcollege.com::e4983680-f744-4597-ab03-7f0c6b7cfc56" providerId="AD" clId="Web-{5EAA61CF-A54A-B377-72D3-389B31340BA3}" dt="2023-10-20T19:32:37.797" v="3"/>
        <pc:sldMkLst>
          <pc:docMk/>
          <pc:sldMk cId="692699515" sldId="265"/>
        </pc:sldMkLst>
      </pc:sldChg>
      <pc:sldChg chg="del">
        <pc:chgData name="Joel Raju Padath" userId="S::joelrajupadath@loyalistcollege.com::e4983680-f744-4597-ab03-7f0c6b7cfc56" providerId="AD" clId="Web-{5EAA61CF-A54A-B377-72D3-389B31340BA3}" dt="2023-10-20T19:32:36.312" v="2"/>
        <pc:sldMkLst>
          <pc:docMk/>
          <pc:sldMk cId="1311058887" sldId="266"/>
        </pc:sldMkLst>
      </pc:sldChg>
      <pc:sldChg chg="del">
        <pc:chgData name="Joel Raju Padath" userId="S::joelrajupadath@loyalistcollege.com::e4983680-f744-4597-ab03-7f0c6b7cfc56" providerId="AD" clId="Web-{5EAA61CF-A54A-B377-72D3-389B31340BA3}" dt="2023-10-20T19:32:34.609" v="1"/>
        <pc:sldMkLst>
          <pc:docMk/>
          <pc:sldMk cId="508987126" sldId="267"/>
        </pc:sldMkLst>
      </pc:sldChg>
      <pc:sldChg chg="addSp delSp modSp new mod setBg">
        <pc:chgData name="Joel Raju Padath" userId="S::joelrajupadath@loyalistcollege.com::e4983680-f744-4597-ab03-7f0c6b7cfc56" providerId="AD" clId="Web-{5EAA61CF-A54A-B377-72D3-389B31340BA3}" dt="2023-10-20T19:34:36.423" v="8"/>
        <pc:sldMkLst>
          <pc:docMk/>
          <pc:sldMk cId="2344774439" sldId="272"/>
        </pc:sldMkLst>
        <pc:spChg chg="mod">
          <ac:chgData name="Joel Raju Padath" userId="S::joelrajupadath@loyalistcollege.com::e4983680-f744-4597-ab03-7f0c6b7cfc56" providerId="AD" clId="Web-{5EAA61CF-A54A-B377-72D3-389B31340BA3}" dt="2023-10-20T19:34:36.423" v="8"/>
          <ac:spMkLst>
            <pc:docMk/>
            <pc:sldMk cId="2344774439" sldId="272"/>
            <ac:spMk id="2" creationId="{43C0F885-3391-2DF3-60B4-2F1806697CFD}"/>
          </ac:spMkLst>
        </pc:spChg>
        <pc:spChg chg="mod">
          <ac:chgData name="Joel Raju Padath" userId="S::joelrajupadath@loyalistcollege.com::e4983680-f744-4597-ab03-7f0c6b7cfc56" providerId="AD" clId="Web-{5EAA61CF-A54A-B377-72D3-389B31340BA3}" dt="2023-10-20T19:34:36.423" v="8"/>
          <ac:spMkLst>
            <pc:docMk/>
            <pc:sldMk cId="2344774439" sldId="272"/>
            <ac:spMk id="3" creationId="{F05BC8D4-0A99-4F28-2A57-272B73313C1D}"/>
          </ac:spMkLst>
        </pc:spChg>
        <pc:spChg chg="add del">
          <ac:chgData name="Joel Raju Padath" userId="S::joelrajupadath@loyalistcollege.com::e4983680-f744-4597-ab03-7f0c6b7cfc56" providerId="AD" clId="Web-{5EAA61CF-A54A-B377-72D3-389B31340BA3}" dt="2023-10-20T19:34:11.267" v="6"/>
          <ac:spMkLst>
            <pc:docMk/>
            <pc:sldMk cId="2344774439" sldId="272"/>
            <ac:spMk id="8" creationId="{4BC99CB9-DDAD-44A2-8A1C-E3AF4E72DF5C}"/>
          </ac:spMkLst>
        </pc:spChg>
        <pc:spChg chg="add del">
          <ac:chgData name="Joel Raju Padath" userId="S::joelrajupadath@loyalistcollege.com::e4983680-f744-4597-ab03-7f0c6b7cfc56" providerId="AD" clId="Web-{5EAA61CF-A54A-B377-72D3-389B31340BA3}" dt="2023-10-20T19:34:11.267" v="6"/>
          <ac:spMkLst>
            <pc:docMk/>
            <pc:sldMk cId="2344774439" sldId="272"/>
            <ac:spMk id="10" creationId="{64053CBF-3932-45FF-8285-EE5146085F3A}"/>
          </ac:spMkLst>
        </pc:spChg>
        <pc:spChg chg="add del">
          <ac:chgData name="Joel Raju Padath" userId="S::joelrajupadath@loyalistcollege.com::e4983680-f744-4597-ab03-7f0c6b7cfc56" providerId="AD" clId="Web-{5EAA61CF-A54A-B377-72D3-389B31340BA3}" dt="2023-10-20T19:34:36.423" v="8"/>
          <ac:spMkLst>
            <pc:docMk/>
            <pc:sldMk cId="2344774439" sldId="272"/>
            <ac:spMk id="24" creationId="{18873D23-2DCF-4B31-A009-95721C06E8E1}"/>
          </ac:spMkLst>
        </pc:spChg>
        <pc:spChg chg="add del">
          <ac:chgData name="Joel Raju Padath" userId="S::joelrajupadath@loyalistcollege.com::e4983680-f744-4597-ab03-7f0c6b7cfc56" providerId="AD" clId="Web-{5EAA61CF-A54A-B377-72D3-389B31340BA3}" dt="2023-10-20T19:34:36.423" v="8"/>
          <ac:spMkLst>
            <pc:docMk/>
            <pc:sldMk cId="2344774439" sldId="272"/>
            <ac:spMk id="25" creationId="{C13EF075-D4EF-4929-ADBC-91B27DA19955}"/>
          </ac:spMkLst>
        </pc:spChg>
        <pc:spChg chg="add">
          <ac:chgData name="Joel Raju Padath" userId="S::joelrajupadath@loyalistcollege.com::e4983680-f744-4597-ab03-7f0c6b7cfc56" providerId="AD" clId="Web-{5EAA61CF-A54A-B377-72D3-389B31340BA3}" dt="2023-10-20T19:34:36.423" v="8"/>
          <ac:spMkLst>
            <pc:docMk/>
            <pc:sldMk cId="2344774439" sldId="272"/>
            <ac:spMk id="31" creationId="{4BC99CB9-DDAD-44A2-8A1C-E3AF4E72DF5C}"/>
          </ac:spMkLst>
        </pc:spChg>
        <pc:grpChg chg="add del">
          <ac:chgData name="Joel Raju Padath" userId="S::joelrajupadath@loyalistcollege.com::e4983680-f744-4597-ab03-7f0c6b7cfc56" providerId="AD" clId="Web-{5EAA61CF-A54A-B377-72D3-389B31340BA3}" dt="2023-10-20T19:34:11.267" v="6"/>
          <ac:grpSpMkLst>
            <pc:docMk/>
            <pc:sldMk cId="2344774439" sldId="272"/>
            <ac:grpSpMk id="12" creationId="{2E751C04-BEA6-446B-A678-9C74819EBD4C}"/>
          </ac:grpSpMkLst>
        </pc:grpChg>
        <pc:grpChg chg="add del">
          <ac:chgData name="Joel Raju Padath" userId="S::joelrajupadath@loyalistcollege.com::e4983680-f744-4597-ab03-7f0c6b7cfc56" providerId="AD" clId="Web-{5EAA61CF-A54A-B377-72D3-389B31340BA3}" dt="2023-10-20T19:34:11.267" v="6"/>
          <ac:grpSpMkLst>
            <pc:docMk/>
            <pc:sldMk cId="2344774439" sldId="272"/>
            <ac:grpSpMk id="18" creationId="{B63ACBA3-DEFD-4C6D-BBA0-64468FA99C2D}"/>
          </ac:grpSpMkLst>
        </pc:grpChg>
        <pc:grpChg chg="add del">
          <ac:chgData name="Joel Raju Padath" userId="S::joelrajupadath@loyalistcollege.com::e4983680-f744-4597-ab03-7f0c6b7cfc56" providerId="AD" clId="Web-{5EAA61CF-A54A-B377-72D3-389B31340BA3}" dt="2023-10-20T19:34:36.423" v="8"/>
          <ac:grpSpMkLst>
            <pc:docMk/>
            <pc:sldMk cId="2344774439" sldId="272"/>
            <ac:grpSpMk id="26" creationId="{DAA26DFA-AAB2-4973-9C17-16D587C7B198}"/>
          </ac:grpSpMkLst>
        </pc:grpChg>
        <pc:grpChg chg="add">
          <ac:chgData name="Joel Raju Padath" userId="S::joelrajupadath@loyalistcollege.com::e4983680-f744-4597-ab03-7f0c6b7cfc56" providerId="AD" clId="Web-{5EAA61CF-A54A-B377-72D3-389B31340BA3}" dt="2023-10-20T19:34:36.423" v="8"/>
          <ac:grpSpMkLst>
            <pc:docMk/>
            <pc:sldMk cId="2344774439" sldId="272"/>
            <ac:grpSpMk id="33" creationId="{05545017-2445-4AB3-95A6-48F17C802612}"/>
          </ac:grpSpMkLst>
        </pc:grpChg>
        <pc:grpChg chg="add">
          <ac:chgData name="Joel Raju Padath" userId="S::joelrajupadath@loyalistcollege.com::e4983680-f744-4597-ab03-7f0c6b7cfc56" providerId="AD" clId="Web-{5EAA61CF-A54A-B377-72D3-389B31340BA3}" dt="2023-10-20T19:34:36.423" v="8"/>
          <ac:grpSpMkLst>
            <pc:docMk/>
            <pc:sldMk cId="2344774439" sldId="272"/>
            <ac:grpSpMk id="39" creationId="{06B7259D-F2AD-42FE-B984-6D1D74321C5D}"/>
          </ac:grpSpMkLst>
        </pc:grpChg>
      </pc:sldChg>
      <pc:sldChg chg="addSp modSp new mod setBg">
        <pc:chgData name="Joel Raju Padath" userId="S::joelrajupadath@loyalistcollege.com::e4983680-f744-4597-ab03-7f0c6b7cfc56" providerId="AD" clId="Web-{5EAA61CF-A54A-B377-72D3-389B31340BA3}" dt="2023-10-20T19:38:25.942" v="10"/>
        <pc:sldMkLst>
          <pc:docMk/>
          <pc:sldMk cId="3682497376" sldId="273"/>
        </pc:sldMkLst>
        <pc:spChg chg="mod">
          <ac:chgData name="Joel Raju Padath" userId="S::joelrajupadath@loyalistcollege.com::e4983680-f744-4597-ab03-7f0c6b7cfc56" providerId="AD" clId="Web-{5EAA61CF-A54A-B377-72D3-389B31340BA3}" dt="2023-10-20T19:38:25.942" v="10"/>
          <ac:spMkLst>
            <pc:docMk/>
            <pc:sldMk cId="3682497376" sldId="273"/>
            <ac:spMk id="2" creationId="{2E4941CC-87B0-FCE2-6734-35D9CD4FB1D1}"/>
          </ac:spMkLst>
        </pc:spChg>
        <pc:spChg chg="mod">
          <ac:chgData name="Joel Raju Padath" userId="S::joelrajupadath@loyalistcollege.com::e4983680-f744-4597-ab03-7f0c6b7cfc56" providerId="AD" clId="Web-{5EAA61CF-A54A-B377-72D3-389B31340BA3}" dt="2023-10-20T19:38:25.942" v="10"/>
          <ac:spMkLst>
            <pc:docMk/>
            <pc:sldMk cId="3682497376" sldId="273"/>
            <ac:spMk id="3" creationId="{A8580CF7-278E-2D60-D864-1253053FDE84}"/>
          </ac:spMkLst>
        </pc:spChg>
        <pc:spChg chg="add">
          <ac:chgData name="Joel Raju Padath" userId="S::joelrajupadath@loyalistcollege.com::e4983680-f744-4597-ab03-7f0c6b7cfc56" providerId="AD" clId="Web-{5EAA61CF-A54A-B377-72D3-389B31340BA3}" dt="2023-10-20T19:38:25.942" v="10"/>
          <ac:spMkLst>
            <pc:docMk/>
            <pc:sldMk cId="3682497376" sldId="273"/>
            <ac:spMk id="8" creationId="{4BC99CB9-DDAD-44A2-8A1C-E3AF4E72DF5C}"/>
          </ac:spMkLst>
        </pc:spChg>
        <pc:grpChg chg="add">
          <ac:chgData name="Joel Raju Padath" userId="S::joelrajupadath@loyalistcollege.com::e4983680-f744-4597-ab03-7f0c6b7cfc56" providerId="AD" clId="Web-{5EAA61CF-A54A-B377-72D3-389B31340BA3}" dt="2023-10-20T19:38:25.942" v="10"/>
          <ac:grpSpMkLst>
            <pc:docMk/>
            <pc:sldMk cId="3682497376" sldId="273"/>
            <ac:grpSpMk id="10" creationId="{5C3921CD-DDE5-4B57-8FDF-B37ADE4EDAC7}"/>
          </ac:grpSpMkLst>
        </pc:grpChg>
      </pc:sldChg>
      <pc:sldChg chg="addSp modSp new mod setBg">
        <pc:chgData name="Joel Raju Padath" userId="S::joelrajupadath@loyalistcollege.com::e4983680-f744-4597-ab03-7f0c6b7cfc56" providerId="AD" clId="Web-{5EAA61CF-A54A-B377-72D3-389B31340BA3}" dt="2023-10-20T19:38:34.552" v="12"/>
        <pc:sldMkLst>
          <pc:docMk/>
          <pc:sldMk cId="1835054557" sldId="274"/>
        </pc:sldMkLst>
        <pc:spChg chg="mod">
          <ac:chgData name="Joel Raju Padath" userId="S::joelrajupadath@loyalistcollege.com::e4983680-f744-4597-ab03-7f0c6b7cfc56" providerId="AD" clId="Web-{5EAA61CF-A54A-B377-72D3-389B31340BA3}" dt="2023-10-20T19:38:34.552" v="12"/>
          <ac:spMkLst>
            <pc:docMk/>
            <pc:sldMk cId="1835054557" sldId="274"/>
            <ac:spMk id="2" creationId="{B4B6053C-940F-A665-EDFD-EFC163511D30}"/>
          </ac:spMkLst>
        </pc:spChg>
        <pc:spChg chg="mod">
          <ac:chgData name="Joel Raju Padath" userId="S::joelrajupadath@loyalistcollege.com::e4983680-f744-4597-ab03-7f0c6b7cfc56" providerId="AD" clId="Web-{5EAA61CF-A54A-B377-72D3-389B31340BA3}" dt="2023-10-20T19:38:34.552" v="12"/>
          <ac:spMkLst>
            <pc:docMk/>
            <pc:sldMk cId="1835054557" sldId="274"/>
            <ac:spMk id="3" creationId="{0D2D528C-BF0B-6EE6-BAE8-346810FC6AB0}"/>
          </ac:spMkLst>
        </pc:spChg>
        <pc:spChg chg="add">
          <ac:chgData name="Joel Raju Padath" userId="S::joelrajupadath@loyalistcollege.com::e4983680-f744-4597-ab03-7f0c6b7cfc56" providerId="AD" clId="Web-{5EAA61CF-A54A-B377-72D3-389B31340BA3}" dt="2023-10-20T19:38:34.552" v="12"/>
          <ac:spMkLst>
            <pc:docMk/>
            <pc:sldMk cId="1835054557" sldId="274"/>
            <ac:spMk id="8" creationId="{D038248A-211C-4EEC-8401-C761B929FB52}"/>
          </ac:spMkLst>
        </pc:spChg>
        <pc:spChg chg="add">
          <ac:chgData name="Joel Raju Padath" userId="S::joelrajupadath@loyalistcollege.com::e4983680-f744-4597-ab03-7f0c6b7cfc56" providerId="AD" clId="Web-{5EAA61CF-A54A-B377-72D3-389B31340BA3}" dt="2023-10-20T19:38:34.552" v="12"/>
          <ac:spMkLst>
            <pc:docMk/>
            <pc:sldMk cId="1835054557" sldId="274"/>
            <ac:spMk id="10" creationId="{C30A849F-66D9-40C8-BEC8-35AFF8F4568F}"/>
          </ac:spMkLst>
        </pc:spChg>
        <pc:grpChg chg="add">
          <ac:chgData name="Joel Raju Padath" userId="S::joelrajupadath@loyalistcollege.com::e4983680-f744-4597-ab03-7f0c6b7cfc56" providerId="AD" clId="Web-{5EAA61CF-A54A-B377-72D3-389B31340BA3}" dt="2023-10-20T19:38:34.552" v="12"/>
          <ac:grpSpMkLst>
            <pc:docMk/>
            <pc:sldMk cId="1835054557" sldId="274"/>
            <ac:grpSpMk id="12" creationId="{04542298-A2B1-480F-A11C-A40EDD19B857}"/>
          </ac:grpSpMkLst>
        </pc:grpChg>
        <pc:grpChg chg="add">
          <ac:chgData name="Joel Raju Padath" userId="S::joelrajupadath@loyalistcollege.com::e4983680-f744-4597-ab03-7f0c6b7cfc56" providerId="AD" clId="Web-{5EAA61CF-A54A-B377-72D3-389B31340BA3}" dt="2023-10-20T19:38:34.552" v="12"/>
          <ac:grpSpMkLst>
            <pc:docMk/>
            <pc:sldMk cId="1835054557" sldId="274"/>
            <ac:grpSpMk id="18" creationId="{2A5C9C35-2375-49EB-B99C-17C87D42FE7C}"/>
          </ac:grpSpMkLst>
        </pc:grpChg>
      </pc:sldChg>
      <pc:sldChg chg="addSp modSp new mod setBg">
        <pc:chgData name="Joel Raju Padath" userId="S::joelrajupadath@loyalistcollege.com::e4983680-f744-4597-ab03-7f0c6b7cfc56" providerId="AD" clId="Web-{5EAA61CF-A54A-B377-72D3-389B31340BA3}" dt="2023-10-20T19:38:45.177" v="14"/>
        <pc:sldMkLst>
          <pc:docMk/>
          <pc:sldMk cId="1979339195" sldId="275"/>
        </pc:sldMkLst>
        <pc:spChg chg="mod">
          <ac:chgData name="Joel Raju Padath" userId="S::joelrajupadath@loyalistcollege.com::e4983680-f744-4597-ab03-7f0c6b7cfc56" providerId="AD" clId="Web-{5EAA61CF-A54A-B377-72D3-389B31340BA3}" dt="2023-10-20T19:38:45.177" v="14"/>
          <ac:spMkLst>
            <pc:docMk/>
            <pc:sldMk cId="1979339195" sldId="275"/>
            <ac:spMk id="2" creationId="{CC9EA4E7-35A1-5D2F-3274-DEB241C7C4D2}"/>
          </ac:spMkLst>
        </pc:spChg>
        <pc:spChg chg="mod">
          <ac:chgData name="Joel Raju Padath" userId="S::joelrajupadath@loyalistcollege.com::e4983680-f744-4597-ab03-7f0c6b7cfc56" providerId="AD" clId="Web-{5EAA61CF-A54A-B377-72D3-389B31340BA3}" dt="2023-10-20T19:38:45.177" v="14"/>
          <ac:spMkLst>
            <pc:docMk/>
            <pc:sldMk cId="1979339195" sldId="275"/>
            <ac:spMk id="3" creationId="{3AD4745F-8969-24FD-4AF5-1C2DCE9D3164}"/>
          </ac:spMkLst>
        </pc:spChg>
        <pc:spChg chg="add">
          <ac:chgData name="Joel Raju Padath" userId="S::joelrajupadath@loyalistcollege.com::e4983680-f744-4597-ab03-7f0c6b7cfc56" providerId="AD" clId="Web-{5EAA61CF-A54A-B377-72D3-389B31340BA3}" dt="2023-10-20T19:38:45.177" v="14"/>
          <ac:spMkLst>
            <pc:docMk/>
            <pc:sldMk cId="1979339195" sldId="275"/>
            <ac:spMk id="8" creationId="{D038248A-211C-4EEC-8401-C761B929FB52}"/>
          </ac:spMkLst>
        </pc:spChg>
        <pc:spChg chg="add">
          <ac:chgData name="Joel Raju Padath" userId="S::joelrajupadath@loyalistcollege.com::e4983680-f744-4597-ab03-7f0c6b7cfc56" providerId="AD" clId="Web-{5EAA61CF-A54A-B377-72D3-389B31340BA3}" dt="2023-10-20T19:38:45.177" v="14"/>
          <ac:spMkLst>
            <pc:docMk/>
            <pc:sldMk cId="1979339195" sldId="275"/>
            <ac:spMk id="10" creationId="{C30A849F-66D9-40C8-BEC8-35AFF8F4568F}"/>
          </ac:spMkLst>
        </pc:spChg>
        <pc:grpChg chg="add">
          <ac:chgData name="Joel Raju Padath" userId="S::joelrajupadath@loyalistcollege.com::e4983680-f744-4597-ab03-7f0c6b7cfc56" providerId="AD" clId="Web-{5EAA61CF-A54A-B377-72D3-389B31340BA3}" dt="2023-10-20T19:38:45.177" v="14"/>
          <ac:grpSpMkLst>
            <pc:docMk/>
            <pc:sldMk cId="1979339195" sldId="275"/>
            <ac:grpSpMk id="12" creationId="{04542298-A2B1-480F-A11C-A40EDD19B857}"/>
          </ac:grpSpMkLst>
        </pc:grpChg>
        <pc:grpChg chg="add">
          <ac:chgData name="Joel Raju Padath" userId="S::joelrajupadath@loyalistcollege.com::e4983680-f744-4597-ab03-7f0c6b7cfc56" providerId="AD" clId="Web-{5EAA61CF-A54A-B377-72D3-389B31340BA3}" dt="2023-10-20T19:38:45.177" v="14"/>
          <ac:grpSpMkLst>
            <pc:docMk/>
            <pc:sldMk cId="1979339195" sldId="275"/>
            <ac:grpSpMk id="18" creationId="{2A5C9C35-2375-49EB-B99C-17C87D42FE7C}"/>
          </ac:grpSpMkLst>
        </pc:grpChg>
      </pc:sldChg>
    </pc:docChg>
  </pc:docChgLst>
  <pc:docChgLst>
    <pc:chgData name="Joel Raju Padath" userId="S::joelrajupadath@loyalistcollege.com::e4983680-f744-4597-ab03-7f0c6b7cfc56" providerId="AD" clId="Web-{7A4C8409-6F77-6616-A5D8-5DF1D56F1227}"/>
    <pc:docChg chg="delSld modSld">
      <pc:chgData name="Joel Raju Padath" userId="S::joelrajupadath@loyalistcollege.com::e4983680-f744-4597-ab03-7f0c6b7cfc56" providerId="AD" clId="Web-{7A4C8409-6F77-6616-A5D8-5DF1D56F1227}" dt="2023-10-20T20:26:34.436" v="5"/>
      <pc:docMkLst>
        <pc:docMk/>
      </pc:docMkLst>
      <pc:sldChg chg="modSp">
        <pc:chgData name="Joel Raju Padath" userId="S::joelrajupadath@loyalistcollege.com::e4983680-f744-4597-ab03-7f0c6b7cfc56" providerId="AD" clId="Web-{7A4C8409-6F77-6616-A5D8-5DF1D56F1227}" dt="2023-10-20T20:26:20.920" v="2" actId="20577"/>
        <pc:sldMkLst>
          <pc:docMk/>
          <pc:sldMk cId="109857222" sldId="256"/>
        </pc:sldMkLst>
        <pc:spChg chg="mod">
          <ac:chgData name="Joel Raju Padath" userId="S::joelrajupadath@loyalistcollege.com::e4983680-f744-4597-ab03-7f0c6b7cfc56" providerId="AD" clId="Web-{7A4C8409-6F77-6616-A5D8-5DF1D56F1227}" dt="2023-10-20T20:26:20.920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Joel Raju Padath" userId="S::joelrajupadath@loyalistcollege.com::e4983680-f744-4597-ab03-7f0c6b7cfc56" providerId="AD" clId="Web-{7A4C8409-6F77-6616-A5D8-5DF1D56F1227}" dt="2023-10-20T20:26:34.436" v="5"/>
        <pc:sldMkLst>
          <pc:docMk/>
          <pc:sldMk cId="1759480988" sldId="259"/>
        </pc:sldMkLst>
      </pc:sldChg>
      <pc:sldChg chg="del">
        <pc:chgData name="Joel Raju Padath" userId="S::joelrajupadath@loyalistcollege.com::e4983680-f744-4597-ab03-7f0c6b7cfc56" providerId="AD" clId="Web-{7A4C8409-6F77-6616-A5D8-5DF1D56F1227}" dt="2023-10-20T20:26:27.311" v="3"/>
        <pc:sldMkLst>
          <pc:docMk/>
          <pc:sldMk cId="2299287252" sldId="264"/>
        </pc:sldMkLst>
      </pc:sldChg>
      <pc:sldChg chg="del">
        <pc:chgData name="Joel Raju Padath" userId="S::joelrajupadath@loyalistcollege.com::e4983680-f744-4597-ab03-7f0c6b7cfc56" providerId="AD" clId="Web-{7A4C8409-6F77-6616-A5D8-5DF1D56F1227}" dt="2023-10-20T20:26:29.357" v="4"/>
        <pc:sldMkLst>
          <pc:docMk/>
          <pc:sldMk cId="2911280877" sldId="271"/>
        </pc:sldMkLst>
      </pc:sldChg>
    </pc:docChg>
  </pc:docChgLst>
  <pc:docChgLst>
    <pc:chgData name="Mathew Manoj Velookizhakethil" userId="15e49cf6-a2a6-4023-9643-a693e12aed0f" providerId="ADAL" clId="{FCE33B7A-4DB5-426A-85C3-460866537C7F}"/>
    <pc:docChg chg="undo redo custSel addSld delSld modSld sldOrd">
      <pc:chgData name="Mathew Manoj Velookizhakethil" userId="15e49cf6-a2a6-4023-9643-a693e12aed0f" providerId="ADAL" clId="{FCE33B7A-4DB5-426A-85C3-460866537C7F}" dt="2023-11-18T04:06:48.033" v="2107" actId="1076"/>
      <pc:docMkLst>
        <pc:docMk/>
      </pc:docMkLst>
      <pc:sldChg chg="modSp mod">
        <pc:chgData name="Mathew Manoj Velookizhakethil" userId="15e49cf6-a2a6-4023-9643-a693e12aed0f" providerId="ADAL" clId="{FCE33B7A-4DB5-426A-85C3-460866537C7F}" dt="2023-11-18T00:12:45.334" v="2" actId="20577"/>
        <pc:sldMkLst>
          <pc:docMk/>
          <pc:sldMk cId="109857222" sldId="256"/>
        </pc:sldMkLst>
        <pc:spChg chg="mod">
          <ac:chgData name="Mathew Manoj Velookizhakethil" userId="15e49cf6-a2a6-4023-9643-a693e12aed0f" providerId="ADAL" clId="{FCE33B7A-4DB5-426A-85C3-460866537C7F}" dt="2023-11-18T00:12:45.334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Mathew Manoj Velookizhakethil" userId="15e49cf6-a2a6-4023-9643-a693e12aed0f" providerId="ADAL" clId="{FCE33B7A-4DB5-426A-85C3-460866537C7F}" dt="2023-11-18T01:22:24.814" v="71" actId="20577"/>
        <pc:sldMkLst>
          <pc:docMk/>
          <pc:sldMk cId="3982350797" sldId="258"/>
        </pc:sldMkLst>
        <pc:spChg chg="mod">
          <ac:chgData name="Mathew Manoj Velookizhakethil" userId="15e49cf6-a2a6-4023-9643-a693e12aed0f" providerId="ADAL" clId="{FCE33B7A-4DB5-426A-85C3-460866537C7F}" dt="2023-11-18T01:22:24.814" v="71" actId="20577"/>
          <ac:spMkLst>
            <pc:docMk/>
            <pc:sldMk cId="3982350797" sldId="258"/>
            <ac:spMk id="2" creationId="{832DD4E5-93FB-39A8-9C87-B20F61268E61}"/>
          </ac:spMkLst>
        </pc:spChg>
        <pc:spChg chg="mod">
          <ac:chgData name="Mathew Manoj Velookizhakethil" userId="15e49cf6-a2a6-4023-9643-a693e12aed0f" providerId="ADAL" clId="{FCE33B7A-4DB5-426A-85C3-460866537C7F}" dt="2023-11-18T00:13:41.192" v="6" actId="20577"/>
          <ac:spMkLst>
            <pc:docMk/>
            <pc:sldMk cId="3982350797" sldId="258"/>
            <ac:spMk id="3" creationId="{D371554C-E2D9-4D99-C267-FE5C126D55D2}"/>
          </ac:spMkLst>
        </pc:spChg>
      </pc:sldChg>
      <pc:sldChg chg="modSp mod">
        <pc:chgData name="Mathew Manoj Velookizhakethil" userId="15e49cf6-a2a6-4023-9643-a693e12aed0f" providerId="ADAL" clId="{FCE33B7A-4DB5-426A-85C3-460866537C7F}" dt="2023-11-18T02:38:31.512" v="1611" actId="20577"/>
        <pc:sldMkLst>
          <pc:docMk/>
          <pc:sldMk cId="3447931807" sldId="260"/>
        </pc:sldMkLst>
        <pc:spChg chg="mod">
          <ac:chgData name="Mathew Manoj Velookizhakethil" userId="15e49cf6-a2a6-4023-9643-a693e12aed0f" providerId="ADAL" clId="{FCE33B7A-4DB5-426A-85C3-460866537C7F}" dt="2023-11-18T02:38:31.512" v="1611" actId="20577"/>
          <ac:spMkLst>
            <pc:docMk/>
            <pc:sldMk cId="3447931807" sldId="260"/>
            <ac:spMk id="2" creationId="{8CF60675-68FB-1C5D-FD49-0559A4F86FA2}"/>
          </ac:spMkLst>
        </pc:spChg>
      </pc:sldChg>
      <pc:sldChg chg="del">
        <pc:chgData name="Mathew Manoj Velookizhakethil" userId="15e49cf6-a2a6-4023-9643-a693e12aed0f" providerId="ADAL" clId="{FCE33B7A-4DB5-426A-85C3-460866537C7F}" dt="2023-11-18T02:08:12.671" v="1062" actId="47"/>
        <pc:sldMkLst>
          <pc:docMk/>
          <pc:sldMk cId="3682497376" sldId="273"/>
        </pc:sldMkLst>
      </pc:sldChg>
      <pc:sldChg chg="modSp del mod ord">
        <pc:chgData name="Mathew Manoj Velookizhakethil" userId="15e49cf6-a2a6-4023-9643-a693e12aed0f" providerId="ADAL" clId="{FCE33B7A-4DB5-426A-85C3-460866537C7F}" dt="2023-11-18T02:08:12.671" v="1062" actId="47"/>
        <pc:sldMkLst>
          <pc:docMk/>
          <pc:sldMk cId="584954748" sldId="276"/>
        </pc:sldMkLst>
        <pc:spChg chg="mod">
          <ac:chgData name="Mathew Manoj Velookizhakethil" userId="15e49cf6-a2a6-4023-9643-a693e12aed0f" providerId="ADAL" clId="{FCE33B7A-4DB5-426A-85C3-460866537C7F}" dt="2023-11-18T01:43:49.840" v="609" actId="14100"/>
          <ac:spMkLst>
            <pc:docMk/>
            <pc:sldMk cId="584954748" sldId="276"/>
            <ac:spMk id="2" creationId="{43C0F885-3391-2DF3-60B4-2F1806697CFD}"/>
          </ac:spMkLst>
        </pc:spChg>
      </pc:sldChg>
      <pc:sldChg chg="modSp del mod">
        <pc:chgData name="Mathew Manoj Velookizhakethil" userId="15e49cf6-a2a6-4023-9643-a693e12aed0f" providerId="ADAL" clId="{FCE33B7A-4DB5-426A-85C3-460866537C7F}" dt="2023-11-18T02:32:24.785" v="1559" actId="47"/>
        <pc:sldMkLst>
          <pc:docMk/>
          <pc:sldMk cId="880867610" sldId="279"/>
        </pc:sldMkLst>
        <pc:spChg chg="mod">
          <ac:chgData name="Mathew Manoj Velookizhakethil" userId="15e49cf6-a2a6-4023-9643-a693e12aed0f" providerId="ADAL" clId="{FCE33B7A-4DB5-426A-85C3-460866537C7F}" dt="2023-11-18T01:38:33.827" v="590" actId="20577"/>
          <ac:spMkLst>
            <pc:docMk/>
            <pc:sldMk cId="880867610" sldId="279"/>
            <ac:spMk id="6" creationId="{1CAC0525-6625-274D-A9F1-D36CB5A9BCE7}"/>
          </ac:spMkLst>
        </pc:spChg>
      </pc:sldChg>
      <pc:sldChg chg="addSp delSp modSp mod ord delAnim modAnim delCm modCm">
        <pc:chgData name="Mathew Manoj Velookizhakethil" userId="15e49cf6-a2a6-4023-9643-a693e12aed0f" providerId="ADAL" clId="{FCE33B7A-4DB5-426A-85C3-460866537C7F}" dt="2023-11-18T03:58:41.713" v="2084"/>
        <pc:sldMkLst>
          <pc:docMk/>
          <pc:sldMk cId="2212412955" sldId="280"/>
        </pc:sldMkLst>
        <pc:spChg chg="mod">
          <ac:chgData name="Mathew Manoj Velookizhakethil" userId="15e49cf6-a2a6-4023-9643-a693e12aed0f" providerId="ADAL" clId="{FCE33B7A-4DB5-426A-85C3-460866537C7F}" dt="2023-11-18T01:32:34.586" v="546" actId="20577"/>
          <ac:spMkLst>
            <pc:docMk/>
            <pc:sldMk cId="2212412955" sldId="280"/>
            <ac:spMk id="2" creationId="{83CEB895-1336-F5A5-423C-BDF9AA339F0D}"/>
          </ac:spMkLst>
        </pc:spChg>
        <pc:spChg chg="add mod">
          <ac:chgData name="Mathew Manoj Velookizhakethil" userId="15e49cf6-a2a6-4023-9643-a693e12aed0f" providerId="ADAL" clId="{FCE33B7A-4DB5-426A-85C3-460866537C7F}" dt="2023-11-18T02:00:51.854" v="791" actId="255"/>
          <ac:spMkLst>
            <pc:docMk/>
            <pc:sldMk cId="2212412955" sldId="280"/>
            <ac:spMk id="5" creationId="{09B9CF3F-4736-542A-0396-E9B3559504C9}"/>
          </ac:spMkLst>
        </pc:spChg>
        <pc:spChg chg="add mod">
          <ac:chgData name="Mathew Manoj Velookizhakethil" userId="15e49cf6-a2a6-4023-9643-a693e12aed0f" providerId="ADAL" clId="{FCE33B7A-4DB5-426A-85C3-460866537C7F}" dt="2023-11-18T01:51:10.806" v="672" actId="1076"/>
          <ac:spMkLst>
            <pc:docMk/>
            <pc:sldMk cId="2212412955" sldId="280"/>
            <ac:spMk id="6" creationId="{D926BD13-0D80-9B82-9E60-867F35E64437}"/>
          </ac:spMkLst>
        </pc:spChg>
        <pc:spChg chg="add mod">
          <ac:chgData name="Mathew Manoj Velookizhakethil" userId="15e49cf6-a2a6-4023-9643-a693e12aed0f" providerId="ADAL" clId="{FCE33B7A-4DB5-426A-85C3-460866537C7F}" dt="2023-11-18T01:51:47.937" v="680" actId="1076"/>
          <ac:spMkLst>
            <pc:docMk/>
            <pc:sldMk cId="2212412955" sldId="280"/>
            <ac:spMk id="23" creationId="{19F1FF0B-5AC3-AC6F-C5D5-9089B320D90D}"/>
          </ac:spMkLst>
        </pc:spChg>
        <pc:spChg chg="add mod">
          <ac:chgData name="Mathew Manoj Velookizhakethil" userId="15e49cf6-a2a6-4023-9643-a693e12aed0f" providerId="ADAL" clId="{FCE33B7A-4DB5-426A-85C3-460866537C7F}" dt="2023-11-18T01:53:43.486" v="724" actId="1076"/>
          <ac:spMkLst>
            <pc:docMk/>
            <pc:sldMk cId="2212412955" sldId="280"/>
            <ac:spMk id="24" creationId="{F3E388DF-4302-D13E-5850-9CCF0C0D9710}"/>
          </ac:spMkLst>
        </pc:spChg>
        <pc:spChg chg="add mod">
          <ac:chgData name="Mathew Manoj Velookizhakethil" userId="15e49cf6-a2a6-4023-9643-a693e12aed0f" providerId="ADAL" clId="{FCE33B7A-4DB5-426A-85C3-460866537C7F}" dt="2023-11-18T01:53:47.590" v="726" actId="571"/>
          <ac:spMkLst>
            <pc:docMk/>
            <pc:sldMk cId="2212412955" sldId="280"/>
            <ac:spMk id="26" creationId="{52EE7A38-5963-8473-6178-CB0872BDAC64}"/>
          </ac:spMkLst>
        </pc:spChg>
        <pc:picChg chg="add del mod">
          <ac:chgData name="Mathew Manoj Velookizhakethil" userId="15e49cf6-a2a6-4023-9643-a693e12aed0f" providerId="ADAL" clId="{FCE33B7A-4DB5-426A-85C3-460866537C7F}" dt="2023-11-18T02:44:15.872" v="1614" actId="478"/>
          <ac:picMkLst>
            <pc:docMk/>
            <pc:sldMk cId="2212412955" sldId="280"/>
            <ac:picMk id="4" creationId="{1737E4F1-D323-723B-A139-F5D50598077A}"/>
          </ac:picMkLst>
        </pc:picChg>
        <pc:picChg chg="del">
          <ac:chgData name="Mathew Manoj Velookizhakethil" userId="15e49cf6-a2a6-4023-9643-a693e12aed0f" providerId="ADAL" clId="{FCE33B7A-4DB5-426A-85C3-460866537C7F}" dt="2023-11-18T01:32:14.269" v="512" actId="478"/>
          <ac:picMkLst>
            <pc:docMk/>
            <pc:sldMk cId="2212412955" sldId="280"/>
            <ac:picMk id="7" creationId="{7840A176-874F-A879-A121-D30CAD1E29D4}"/>
          </ac:picMkLst>
        </pc:picChg>
        <pc:picChg chg="add mod">
          <ac:chgData name="Mathew Manoj Velookizhakethil" userId="15e49cf6-a2a6-4023-9643-a693e12aed0f" providerId="ADAL" clId="{FCE33B7A-4DB5-426A-85C3-460866537C7F}" dt="2023-11-18T01:51:07.173" v="671" actId="1076"/>
          <ac:picMkLst>
            <pc:docMk/>
            <pc:sldMk cId="2212412955" sldId="280"/>
            <ac:picMk id="11" creationId="{36205BF6-B9EC-35DE-2AAE-FDC1D806EDB3}"/>
          </ac:picMkLst>
        </pc:picChg>
        <pc:picChg chg="add mod">
          <ac:chgData name="Mathew Manoj Velookizhakethil" userId="15e49cf6-a2a6-4023-9643-a693e12aed0f" providerId="ADAL" clId="{FCE33B7A-4DB5-426A-85C3-460866537C7F}" dt="2023-11-18T01:51:49.772" v="681" actId="1076"/>
          <ac:picMkLst>
            <pc:docMk/>
            <pc:sldMk cId="2212412955" sldId="280"/>
            <ac:picMk id="17" creationId="{756B2F27-9DE8-DD33-D318-FFEEB5BE41B2}"/>
          </ac:picMkLst>
        </pc:picChg>
        <pc:picChg chg="add mod">
          <ac:chgData name="Mathew Manoj Velookizhakethil" userId="15e49cf6-a2a6-4023-9643-a693e12aed0f" providerId="ADAL" clId="{FCE33B7A-4DB5-426A-85C3-460866537C7F}" dt="2023-11-18T01:53:47.590" v="726" actId="571"/>
          <ac:picMkLst>
            <pc:docMk/>
            <pc:sldMk cId="2212412955" sldId="280"/>
            <ac:picMk id="25" creationId="{A629FDE9-5263-2774-26F5-1B833EF8CF03}"/>
          </ac:picMkLst>
        </pc:picChg>
        <pc:picChg chg="add del mod">
          <ac:chgData name="Mathew Manoj Velookizhakethil" userId="15e49cf6-a2a6-4023-9643-a693e12aed0f" providerId="ADAL" clId="{FCE33B7A-4DB5-426A-85C3-460866537C7F}" dt="2023-11-18T02:45:36.211" v="1622" actId="478"/>
          <ac:picMkLst>
            <pc:docMk/>
            <pc:sldMk cId="2212412955" sldId="280"/>
            <ac:picMk id="28" creationId="{E248E8E0-49C1-0A14-7055-1D07C329816D}"/>
          </ac:picMkLst>
        </pc:picChg>
        <pc:picChg chg="add mod">
          <ac:chgData name="Mathew Manoj Velookizhakethil" userId="15e49cf6-a2a6-4023-9643-a693e12aed0f" providerId="ADAL" clId="{FCE33B7A-4DB5-426A-85C3-460866537C7F}" dt="2023-11-18T02:45:46.937" v="1624" actId="1076"/>
          <ac:picMkLst>
            <pc:docMk/>
            <pc:sldMk cId="2212412955" sldId="280"/>
            <ac:picMk id="30" creationId="{8FF46CC8-92AB-5C3F-5486-52CE9C8C309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Mathew Manoj Velookizhakethil" userId="15e49cf6-a2a6-4023-9643-a693e12aed0f" providerId="ADAL" clId="{FCE33B7A-4DB5-426A-85C3-460866537C7F}" dt="2023-11-18T02:10:04.310" v="1065"/>
              <pc2:cmMkLst xmlns:pc2="http://schemas.microsoft.com/office/powerpoint/2019/9/main/command">
                <pc:docMk/>
                <pc:sldMk cId="2212412955" sldId="280"/>
                <pc2:cmMk id="{F052F739-C1C6-48EC-A6EA-7888663CD454}"/>
              </pc2:cmMkLst>
            </pc226:cmChg>
          </p:ext>
        </pc:extLst>
      </pc:sldChg>
      <pc:sldChg chg="del">
        <pc:chgData name="Mathew Manoj Velookizhakethil" userId="15e49cf6-a2a6-4023-9643-a693e12aed0f" providerId="ADAL" clId="{FCE33B7A-4DB5-426A-85C3-460866537C7F}" dt="2023-11-18T02:08:12.671" v="1062" actId="47"/>
        <pc:sldMkLst>
          <pc:docMk/>
          <pc:sldMk cId="2289766832" sldId="281"/>
        </pc:sldMkLst>
      </pc:sldChg>
      <pc:sldChg chg="del">
        <pc:chgData name="Mathew Manoj Velookizhakethil" userId="15e49cf6-a2a6-4023-9643-a693e12aed0f" providerId="ADAL" clId="{FCE33B7A-4DB5-426A-85C3-460866537C7F}" dt="2023-11-18T02:08:12.671" v="1062" actId="47"/>
        <pc:sldMkLst>
          <pc:docMk/>
          <pc:sldMk cId="1983961518" sldId="283"/>
        </pc:sldMkLst>
      </pc:sldChg>
      <pc:sldChg chg="del">
        <pc:chgData name="Mathew Manoj Velookizhakethil" userId="15e49cf6-a2a6-4023-9643-a693e12aed0f" providerId="ADAL" clId="{FCE33B7A-4DB5-426A-85C3-460866537C7F}" dt="2023-11-18T02:08:12.671" v="1062" actId="47"/>
        <pc:sldMkLst>
          <pc:docMk/>
          <pc:sldMk cId="1249735578" sldId="285"/>
        </pc:sldMkLst>
      </pc:sldChg>
      <pc:sldChg chg="del">
        <pc:chgData name="Mathew Manoj Velookizhakethil" userId="15e49cf6-a2a6-4023-9643-a693e12aed0f" providerId="ADAL" clId="{FCE33B7A-4DB5-426A-85C3-460866537C7F}" dt="2023-11-18T02:08:12.671" v="1062" actId="47"/>
        <pc:sldMkLst>
          <pc:docMk/>
          <pc:sldMk cId="869246298" sldId="286"/>
        </pc:sldMkLst>
      </pc:sldChg>
      <pc:sldChg chg="modSp mod modAnim">
        <pc:chgData name="Mathew Manoj Velookizhakethil" userId="15e49cf6-a2a6-4023-9643-a693e12aed0f" providerId="ADAL" clId="{FCE33B7A-4DB5-426A-85C3-460866537C7F}" dt="2023-11-18T03:41:51.092" v="1867" actId="313"/>
        <pc:sldMkLst>
          <pc:docMk/>
          <pc:sldMk cId="854160414" sldId="287"/>
        </pc:sldMkLst>
        <pc:spChg chg="mod">
          <ac:chgData name="Mathew Manoj Velookizhakethil" userId="15e49cf6-a2a6-4023-9643-a693e12aed0f" providerId="ADAL" clId="{FCE33B7A-4DB5-426A-85C3-460866537C7F}" dt="2023-11-18T03:41:51.092" v="1867" actId="313"/>
          <ac:spMkLst>
            <pc:docMk/>
            <pc:sldMk cId="854160414" sldId="287"/>
            <ac:spMk id="3" creationId="{2511FA1B-9F73-AD8E-7067-49D8F3914B3E}"/>
          </ac:spMkLst>
        </pc:spChg>
        <pc:spChg chg="mod">
          <ac:chgData name="Mathew Manoj Velookizhakethil" userId="15e49cf6-a2a6-4023-9643-a693e12aed0f" providerId="ADAL" clId="{FCE33B7A-4DB5-426A-85C3-460866537C7F}" dt="2023-11-18T02:27:28.726" v="1464" actId="1076"/>
          <ac:spMkLst>
            <pc:docMk/>
            <pc:sldMk cId="854160414" sldId="287"/>
            <ac:spMk id="4" creationId="{58107A74-8F82-3C05-54D0-281C10DEAF3A}"/>
          </ac:spMkLst>
        </pc:spChg>
      </pc:sldChg>
      <pc:sldChg chg="addSp delSp modSp new del mod ord setBg delAnim modAnim">
        <pc:chgData name="Mathew Manoj Velookizhakethil" userId="15e49cf6-a2a6-4023-9643-a693e12aed0f" providerId="ADAL" clId="{FCE33B7A-4DB5-426A-85C3-460866537C7F}" dt="2023-11-18T03:57:20.279" v="2081" actId="47"/>
        <pc:sldMkLst>
          <pc:docMk/>
          <pc:sldMk cId="330786364" sldId="288"/>
        </pc:sldMkLst>
        <pc:spChg chg="del mod">
          <ac:chgData name="Mathew Manoj Velookizhakethil" userId="15e49cf6-a2a6-4023-9643-a693e12aed0f" providerId="ADAL" clId="{FCE33B7A-4DB5-426A-85C3-460866537C7F}" dt="2023-11-18T01:24:33.949" v="98" actId="478"/>
          <ac:spMkLst>
            <pc:docMk/>
            <pc:sldMk cId="330786364" sldId="288"/>
            <ac:spMk id="2" creationId="{483E6E81-BD40-0B0A-445C-AC56CD793D61}"/>
          </ac:spMkLst>
        </pc:spChg>
        <pc:spChg chg="add del">
          <ac:chgData name="Mathew Manoj Velookizhakethil" userId="15e49cf6-a2a6-4023-9643-a693e12aed0f" providerId="ADAL" clId="{FCE33B7A-4DB5-426A-85C3-460866537C7F}" dt="2023-11-18T00:21:33.406" v="38" actId="26606"/>
          <ac:spMkLst>
            <pc:docMk/>
            <pc:sldMk cId="330786364" sldId="288"/>
            <ac:spMk id="3" creationId="{3870C580-7074-A530-D04A-9D2DED316DBB}"/>
          </ac:spMkLst>
        </pc:spChg>
        <pc:spChg chg="add del mod">
          <ac:chgData name="Mathew Manoj Velookizhakethil" userId="15e49cf6-a2a6-4023-9643-a693e12aed0f" providerId="ADAL" clId="{FCE33B7A-4DB5-426A-85C3-460866537C7F}" dt="2023-11-18T02:32:00.345" v="1549" actId="478"/>
          <ac:spMkLst>
            <pc:docMk/>
            <pc:sldMk cId="330786364" sldId="288"/>
            <ac:spMk id="5" creationId="{C1904A0D-A56A-5341-7CD7-968BB7DEBCFA}"/>
          </ac:spMkLst>
        </pc:spChg>
        <pc:spChg chg="add mod">
          <ac:chgData name="Mathew Manoj Velookizhakethil" userId="15e49cf6-a2a6-4023-9643-a693e12aed0f" providerId="ADAL" clId="{FCE33B7A-4DB5-426A-85C3-460866537C7F}" dt="2023-11-18T01:29:18.316" v="471" actId="20577"/>
          <ac:spMkLst>
            <pc:docMk/>
            <pc:sldMk cId="330786364" sldId="288"/>
            <ac:spMk id="6" creationId="{BA063A65-D99A-A918-4FF2-66A5C782CBB1}"/>
          </ac:spMkLst>
        </pc:spChg>
        <pc:spChg chg="add mod">
          <ac:chgData name="Mathew Manoj Velookizhakethil" userId="15e49cf6-a2a6-4023-9643-a693e12aed0f" providerId="ADAL" clId="{FCE33B7A-4DB5-426A-85C3-460866537C7F}" dt="2023-11-18T03:48:46.649" v="1988" actId="20577"/>
          <ac:spMkLst>
            <pc:docMk/>
            <pc:sldMk cId="330786364" sldId="288"/>
            <ac:spMk id="7" creationId="{9B45D743-847E-9A2C-0BD8-E26267F2C442}"/>
          </ac:spMkLst>
        </pc:spChg>
        <pc:spChg chg="add del">
          <ac:chgData name="Mathew Manoj Velookizhakethil" userId="15e49cf6-a2a6-4023-9643-a693e12aed0f" providerId="ADAL" clId="{FCE33B7A-4DB5-426A-85C3-460866537C7F}" dt="2023-11-18T00:21:33.382" v="37" actId="26606"/>
          <ac:spMkLst>
            <pc:docMk/>
            <pc:sldMk cId="330786364" sldId="288"/>
            <ac:spMk id="8" creationId="{54A6836E-C603-43CB-9DA7-89D8E3FA3838}"/>
          </ac:spMkLst>
        </pc:spChg>
        <pc:spChg chg="add mod">
          <ac:chgData name="Mathew Manoj Velookizhakethil" userId="15e49cf6-a2a6-4023-9643-a693e12aed0f" providerId="ADAL" clId="{FCE33B7A-4DB5-426A-85C3-460866537C7F}" dt="2023-11-18T03:52:54.974" v="2065" actId="1076"/>
          <ac:spMkLst>
            <pc:docMk/>
            <pc:sldMk cId="330786364" sldId="288"/>
            <ac:spMk id="9" creationId="{D1997803-15C5-AE69-8FC9-0F380F26EED9}"/>
          </ac:spMkLst>
        </pc:spChg>
        <pc:spChg chg="add del">
          <ac:chgData name="Mathew Manoj Velookizhakethil" userId="15e49cf6-a2a6-4023-9643-a693e12aed0f" providerId="ADAL" clId="{FCE33B7A-4DB5-426A-85C3-460866537C7F}" dt="2023-11-18T00:21:33.382" v="37" actId="26606"/>
          <ac:spMkLst>
            <pc:docMk/>
            <pc:sldMk cId="330786364" sldId="288"/>
            <ac:spMk id="10" creationId="{296007DD-F9BF-4F0F-B8C6-C514B2841971}"/>
          </ac:spMkLst>
        </pc:spChg>
        <pc:spChg chg="add del mod">
          <ac:chgData name="Mathew Manoj Velookizhakethil" userId="15e49cf6-a2a6-4023-9643-a693e12aed0f" providerId="ADAL" clId="{FCE33B7A-4DB5-426A-85C3-460866537C7F}" dt="2023-11-18T03:50:20.039" v="2054" actId="478"/>
          <ac:spMkLst>
            <pc:docMk/>
            <pc:sldMk cId="330786364" sldId="288"/>
            <ac:spMk id="11" creationId="{C4EB1EB1-B33B-FE5A-EAC8-64C0AB535C34}"/>
          </ac:spMkLst>
        </pc:spChg>
        <pc:spChg chg="add mod">
          <ac:chgData name="Mathew Manoj Velookizhakethil" userId="15e49cf6-a2a6-4023-9643-a693e12aed0f" providerId="ADAL" clId="{FCE33B7A-4DB5-426A-85C3-460866537C7F}" dt="2023-11-18T02:32:16.731" v="1558" actId="1076"/>
          <ac:spMkLst>
            <pc:docMk/>
            <pc:sldMk cId="330786364" sldId="288"/>
            <ac:spMk id="17" creationId="{2F90D056-5DAD-9F76-F036-05A9C601544A}"/>
          </ac:spMkLst>
        </pc:spChg>
        <pc:spChg chg="add del">
          <ac:chgData name="Mathew Manoj Velookizhakethil" userId="15e49cf6-a2a6-4023-9643-a693e12aed0f" providerId="ADAL" clId="{FCE33B7A-4DB5-426A-85C3-460866537C7F}" dt="2023-11-18T00:21:58.202" v="39" actId="26606"/>
          <ac:spMkLst>
            <pc:docMk/>
            <pc:sldMk cId="330786364" sldId="288"/>
            <ac:spMk id="24" creationId="{F9D96E3F-159B-4733-BE61-1AAB43A59AB8}"/>
          </ac:spMkLst>
        </pc:spChg>
        <pc:spChg chg="add del">
          <ac:chgData name="Mathew Manoj Velookizhakethil" userId="15e49cf6-a2a6-4023-9643-a693e12aed0f" providerId="ADAL" clId="{FCE33B7A-4DB5-426A-85C3-460866537C7F}" dt="2023-11-18T00:21:58.202" v="39" actId="26606"/>
          <ac:spMkLst>
            <pc:docMk/>
            <pc:sldMk cId="330786364" sldId="288"/>
            <ac:spMk id="25" creationId="{A5202B2A-E3B3-4965-8D55-B58E54059356}"/>
          </ac:spMkLst>
        </pc:spChg>
        <pc:spChg chg="add del mod">
          <ac:chgData name="Mathew Manoj Velookizhakethil" userId="15e49cf6-a2a6-4023-9643-a693e12aed0f" providerId="ADAL" clId="{FCE33B7A-4DB5-426A-85C3-460866537C7F}" dt="2023-11-18T02:32:03.220" v="1550" actId="478"/>
          <ac:spMkLst>
            <pc:docMk/>
            <pc:sldMk cId="330786364" sldId="288"/>
            <ac:spMk id="36" creationId="{BFE12942-823D-4AF5-AD23-A217063B2672}"/>
          </ac:spMkLst>
        </pc:spChg>
        <pc:spChg chg="add">
          <ac:chgData name="Mathew Manoj Velookizhakethil" userId="15e49cf6-a2a6-4023-9643-a693e12aed0f" providerId="ADAL" clId="{FCE33B7A-4DB5-426A-85C3-460866537C7F}" dt="2023-11-18T00:21:58.202" v="39" actId="26606"/>
          <ac:spMkLst>
            <pc:docMk/>
            <pc:sldMk cId="330786364" sldId="288"/>
            <ac:spMk id="40" creationId="{12516CFA-65A7-4E78-BAF2-F437E0567C8B}"/>
          </ac:spMkLst>
        </pc:spChg>
        <pc:spChg chg="add">
          <ac:chgData name="Mathew Manoj Velookizhakethil" userId="15e49cf6-a2a6-4023-9643-a693e12aed0f" providerId="ADAL" clId="{FCE33B7A-4DB5-426A-85C3-460866537C7F}" dt="2023-11-18T00:21:58.202" v="39" actId="26606"/>
          <ac:spMkLst>
            <pc:docMk/>
            <pc:sldMk cId="330786364" sldId="288"/>
            <ac:spMk id="42" creationId="{64583843-30E4-4091-87E1-A4A4965105EA}"/>
          </ac:spMkLst>
        </pc:spChg>
        <pc:grpChg chg="add del">
          <ac:chgData name="Mathew Manoj Velookizhakethil" userId="15e49cf6-a2a6-4023-9643-a693e12aed0f" providerId="ADAL" clId="{FCE33B7A-4DB5-426A-85C3-460866537C7F}" dt="2023-11-18T00:21:33.382" v="37" actId="26606"/>
          <ac:grpSpMkLst>
            <pc:docMk/>
            <pc:sldMk cId="330786364" sldId="288"/>
            <ac:grpSpMk id="12" creationId="{8A0FAFCA-5C96-453B-83B7-A9AEF7F18960}"/>
          </ac:grpSpMkLst>
        </pc:grpChg>
        <pc:grpChg chg="add del">
          <ac:chgData name="Mathew Manoj Velookizhakethil" userId="15e49cf6-a2a6-4023-9643-a693e12aed0f" providerId="ADAL" clId="{FCE33B7A-4DB5-426A-85C3-460866537C7F}" dt="2023-11-18T00:21:33.382" v="37" actId="26606"/>
          <ac:grpSpMkLst>
            <pc:docMk/>
            <pc:sldMk cId="330786364" sldId="288"/>
            <ac:grpSpMk id="18" creationId="{CD0398DD-AD75-4E2B-A3C6-35073082A8B4}"/>
          </ac:grpSpMkLst>
        </pc:grpChg>
        <pc:grpChg chg="add del">
          <ac:chgData name="Mathew Manoj Velookizhakethil" userId="15e49cf6-a2a6-4023-9643-a693e12aed0f" providerId="ADAL" clId="{FCE33B7A-4DB5-426A-85C3-460866537C7F}" dt="2023-11-18T00:21:58.202" v="39" actId="26606"/>
          <ac:grpSpMkLst>
            <pc:docMk/>
            <pc:sldMk cId="330786364" sldId="288"/>
            <ac:grpSpMk id="26" creationId="{EC505F6D-25F2-479B-AEEE-66F34B3FB13D}"/>
          </ac:grpSpMkLst>
        </pc:grpChg>
        <pc:grpChg chg="add del">
          <ac:chgData name="Mathew Manoj Velookizhakethil" userId="15e49cf6-a2a6-4023-9643-a693e12aed0f" providerId="ADAL" clId="{FCE33B7A-4DB5-426A-85C3-460866537C7F}" dt="2023-11-18T00:21:58.202" v="39" actId="26606"/>
          <ac:grpSpMkLst>
            <pc:docMk/>
            <pc:sldMk cId="330786364" sldId="288"/>
            <ac:grpSpMk id="31" creationId="{6C0A542E-DBAB-412E-9F06-247CFE5FB942}"/>
          </ac:grpSpMkLst>
        </pc:grpChg>
        <pc:grpChg chg="add">
          <ac:chgData name="Mathew Manoj Velookizhakethil" userId="15e49cf6-a2a6-4023-9643-a693e12aed0f" providerId="ADAL" clId="{FCE33B7A-4DB5-426A-85C3-460866537C7F}" dt="2023-11-18T00:21:58.202" v="39" actId="26606"/>
          <ac:grpSpMkLst>
            <pc:docMk/>
            <pc:sldMk cId="330786364" sldId="288"/>
            <ac:grpSpMk id="44" creationId="{AE0D2D7F-1DF5-4798-9E63-A71E2D15886B}"/>
          </ac:grpSpMkLst>
        </pc:grpChg>
        <pc:grpChg chg="add">
          <ac:chgData name="Mathew Manoj Velookizhakethil" userId="15e49cf6-a2a6-4023-9643-a693e12aed0f" providerId="ADAL" clId="{FCE33B7A-4DB5-426A-85C3-460866537C7F}" dt="2023-11-18T00:21:58.202" v="39" actId="26606"/>
          <ac:grpSpMkLst>
            <pc:docMk/>
            <pc:sldMk cId="330786364" sldId="288"/>
            <ac:grpSpMk id="50" creationId="{E7D4F600-F737-4482-BC99-1E1FFC82630C}"/>
          </ac:grpSpMkLst>
        </pc:grpChg>
        <pc:picChg chg="add del mod">
          <ac:chgData name="Mathew Manoj Velookizhakethil" userId="15e49cf6-a2a6-4023-9643-a693e12aed0f" providerId="ADAL" clId="{FCE33B7A-4DB5-426A-85C3-460866537C7F}" dt="2023-11-18T03:51:00.395" v="2057" actId="478"/>
          <ac:picMkLst>
            <pc:docMk/>
            <pc:sldMk cId="330786364" sldId="288"/>
            <ac:picMk id="38" creationId="{49E64F11-E472-E586-69CD-6AA229F0A6B6}"/>
          </ac:picMkLst>
        </pc:picChg>
        <pc:picChg chg="add del mod">
          <ac:chgData name="Mathew Manoj Velookizhakethil" userId="15e49cf6-a2a6-4023-9643-a693e12aed0f" providerId="ADAL" clId="{FCE33B7A-4DB5-426A-85C3-460866537C7F}" dt="2023-11-18T03:52:14.840" v="2061" actId="478"/>
          <ac:picMkLst>
            <pc:docMk/>
            <pc:sldMk cId="330786364" sldId="288"/>
            <ac:picMk id="41" creationId="{7F9BD61F-0378-414B-7B8B-1E476F2065F6}"/>
          </ac:picMkLst>
        </pc:picChg>
        <pc:picChg chg="add del mod">
          <ac:chgData name="Mathew Manoj Velookizhakethil" userId="15e49cf6-a2a6-4023-9643-a693e12aed0f" providerId="ADAL" clId="{FCE33B7A-4DB5-426A-85C3-460866537C7F}" dt="2023-11-18T03:52:56.311" v="2067" actId="931"/>
          <ac:picMkLst>
            <pc:docMk/>
            <pc:sldMk cId="330786364" sldId="288"/>
            <ac:picMk id="49" creationId="{C750900D-88E9-E9BB-5417-2EDE0337D64D}"/>
          </ac:picMkLst>
        </pc:picChg>
        <pc:picChg chg="add mod ord">
          <ac:chgData name="Mathew Manoj Velookizhakethil" userId="15e49cf6-a2a6-4023-9643-a693e12aed0f" providerId="ADAL" clId="{FCE33B7A-4DB5-426A-85C3-460866537C7F}" dt="2023-11-18T03:55:10.970" v="2073" actId="167"/>
          <ac:picMkLst>
            <pc:docMk/>
            <pc:sldMk cId="330786364" sldId="288"/>
            <ac:picMk id="56" creationId="{7E0CE49E-0EE6-23F3-5A0C-C0A54E15AA7D}"/>
          </ac:picMkLst>
        </pc:picChg>
      </pc:sldChg>
      <pc:sldChg chg="addSp delSp add del setBg delDesignElem">
        <pc:chgData name="Mathew Manoj Velookizhakethil" userId="15e49cf6-a2a6-4023-9643-a693e12aed0f" providerId="ADAL" clId="{FCE33B7A-4DB5-426A-85C3-460866537C7F}" dt="2023-11-18T00:21:14.698" v="34"/>
        <pc:sldMkLst>
          <pc:docMk/>
          <pc:sldMk cId="2830050487" sldId="288"/>
        </pc:sldMkLst>
        <pc:spChg chg="add del">
          <ac:chgData name="Mathew Manoj Velookizhakethil" userId="15e49cf6-a2a6-4023-9643-a693e12aed0f" providerId="ADAL" clId="{FCE33B7A-4DB5-426A-85C3-460866537C7F}" dt="2023-11-18T00:21:14.698" v="34"/>
          <ac:spMkLst>
            <pc:docMk/>
            <pc:sldMk cId="2830050487" sldId="288"/>
            <ac:spMk id="31" creationId="{4BC99CB9-DDAD-44A2-8A1C-E3AF4E72DF5C}"/>
          </ac:spMkLst>
        </pc:spChg>
        <pc:grpChg chg="add del">
          <ac:chgData name="Mathew Manoj Velookizhakethil" userId="15e49cf6-a2a6-4023-9643-a693e12aed0f" providerId="ADAL" clId="{FCE33B7A-4DB5-426A-85C3-460866537C7F}" dt="2023-11-18T00:21:14.698" v="34"/>
          <ac:grpSpMkLst>
            <pc:docMk/>
            <pc:sldMk cId="2830050487" sldId="288"/>
            <ac:grpSpMk id="33" creationId="{05545017-2445-4AB3-95A6-48F17C802612}"/>
          </ac:grpSpMkLst>
        </pc:grpChg>
        <pc:grpChg chg="add del">
          <ac:chgData name="Mathew Manoj Velookizhakethil" userId="15e49cf6-a2a6-4023-9643-a693e12aed0f" providerId="ADAL" clId="{FCE33B7A-4DB5-426A-85C3-460866537C7F}" dt="2023-11-18T00:21:14.698" v="34"/>
          <ac:grpSpMkLst>
            <pc:docMk/>
            <pc:sldMk cId="2830050487" sldId="288"/>
            <ac:grpSpMk id="39" creationId="{06B7259D-F2AD-42FE-B984-6D1D74321C5D}"/>
          </ac:grpSpMkLst>
        </pc:grpChg>
      </pc:sldChg>
      <pc:sldChg chg="new del">
        <pc:chgData name="Mathew Manoj Velookizhakethil" userId="15e49cf6-a2a6-4023-9643-a693e12aed0f" providerId="ADAL" clId="{FCE33B7A-4DB5-426A-85C3-460866537C7F}" dt="2023-11-18T00:21:00.447" v="31" actId="680"/>
        <pc:sldMkLst>
          <pc:docMk/>
          <pc:sldMk cId="3429726286" sldId="288"/>
        </pc:sldMkLst>
      </pc:sldChg>
      <pc:sldChg chg="addSp delSp add del setBg delDesignElem">
        <pc:chgData name="Mathew Manoj Velookizhakethil" userId="15e49cf6-a2a6-4023-9643-a693e12aed0f" providerId="ADAL" clId="{FCE33B7A-4DB5-426A-85C3-460866537C7F}" dt="2023-11-18T01:44:13.581" v="612"/>
        <pc:sldMkLst>
          <pc:docMk/>
          <pc:sldMk cId="2377533866" sldId="289"/>
        </pc:sldMkLst>
        <pc:spChg chg="add del">
          <ac:chgData name="Mathew Manoj Velookizhakethil" userId="15e49cf6-a2a6-4023-9643-a693e12aed0f" providerId="ADAL" clId="{FCE33B7A-4DB5-426A-85C3-460866537C7F}" dt="2023-11-18T01:44:13.581" v="612"/>
          <ac:spMkLst>
            <pc:docMk/>
            <pc:sldMk cId="2377533866" sldId="289"/>
            <ac:spMk id="8" creationId="{D038248A-211C-4EEC-8401-C761B929FB52}"/>
          </ac:spMkLst>
        </pc:spChg>
        <pc:spChg chg="add del">
          <ac:chgData name="Mathew Manoj Velookizhakethil" userId="15e49cf6-a2a6-4023-9643-a693e12aed0f" providerId="ADAL" clId="{FCE33B7A-4DB5-426A-85C3-460866537C7F}" dt="2023-11-18T01:44:13.581" v="612"/>
          <ac:spMkLst>
            <pc:docMk/>
            <pc:sldMk cId="2377533866" sldId="289"/>
            <ac:spMk id="10" creationId="{C30A849F-66D9-40C8-BEC8-35AFF8F4568F}"/>
          </ac:spMkLst>
        </pc:spChg>
        <pc:grpChg chg="add del">
          <ac:chgData name="Mathew Manoj Velookizhakethil" userId="15e49cf6-a2a6-4023-9643-a693e12aed0f" providerId="ADAL" clId="{FCE33B7A-4DB5-426A-85C3-460866537C7F}" dt="2023-11-18T01:44:13.581" v="612"/>
          <ac:grpSpMkLst>
            <pc:docMk/>
            <pc:sldMk cId="2377533866" sldId="289"/>
            <ac:grpSpMk id="12" creationId="{04542298-A2B1-480F-A11C-A40EDD19B857}"/>
          </ac:grpSpMkLst>
        </pc:grpChg>
        <pc:grpChg chg="add del">
          <ac:chgData name="Mathew Manoj Velookizhakethil" userId="15e49cf6-a2a6-4023-9643-a693e12aed0f" providerId="ADAL" clId="{FCE33B7A-4DB5-426A-85C3-460866537C7F}" dt="2023-11-18T01:44:13.581" v="612"/>
          <ac:grpSpMkLst>
            <pc:docMk/>
            <pc:sldMk cId="2377533866" sldId="289"/>
            <ac:grpSpMk id="18" creationId="{2A5C9C35-2375-49EB-B99C-17C87D42FE7C}"/>
          </ac:grpSpMkLst>
        </pc:grpChg>
      </pc:sldChg>
      <pc:sldChg chg="addSp delSp modSp new mod setBg delAnim modAnim">
        <pc:chgData name="Mathew Manoj Velookizhakethil" userId="15e49cf6-a2a6-4023-9643-a693e12aed0f" providerId="ADAL" clId="{FCE33B7A-4DB5-426A-85C3-460866537C7F}" dt="2023-11-18T03:58:48.361" v="2085"/>
        <pc:sldMkLst>
          <pc:docMk/>
          <pc:sldMk cId="4218886892" sldId="289"/>
        </pc:sldMkLst>
        <pc:spChg chg="del mod">
          <ac:chgData name="Mathew Manoj Velookizhakethil" userId="15e49cf6-a2a6-4023-9643-a693e12aed0f" providerId="ADAL" clId="{FCE33B7A-4DB5-426A-85C3-460866537C7F}" dt="2023-11-18T01:44:37.157" v="615" actId="478"/>
          <ac:spMkLst>
            <pc:docMk/>
            <pc:sldMk cId="4218886892" sldId="289"/>
            <ac:spMk id="2" creationId="{45C82D4D-D81C-CC9B-3FAA-C70C5C3A6259}"/>
          </ac:spMkLst>
        </pc:spChg>
        <pc:spChg chg="del mod">
          <ac:chgData name="Mathew Manoj Velookizhakethil" userId="15e49cf6-a2a6-4023-9643-a693e12aed0f" providerId="ADAL" clId="{FCE33B7A-4DB5-426A-85C3-460866537C7F}" dt="2023-11-18T01:44:37.157" v="615" actId="478"/>
          <ac:spMkLst>
            <pc:docMk/>
            <pc:sldMk cId="4218886892" sldId="289"/>
            <ac:spMk id="3" creationId="{6463FE35-A48D-7039-1AFE-46FC63F86A96}"/>
          </ac:spMkLst>
        </pc:spChg>
        <pc:spChg chg="add mod">
          <ac:chgData name="Mathew Manoj Velookizhakethil" userId="15e49cf6-a2a6-4023-9643-a693e12aed0f" providerId="ADAL" clId="{FCE33B7A-4DB5-426A-85C3-460866537C7F}" dt="2023-11-18T01:44:37.828" v="616"/>
          <ac:spMkLst>
            <pc:docMk/>
            <pc:sldMk cId="4218886892" sldId="289"/>
            <ac:spMk id="4" creationId="{966ED362-D170-D741-4AA7-6B60082AE786}"/>
          </ac:spMkLst>
        </pc:spChg>
        <pc:spChg chg="add mod">
          <ac:chgData name="Mathew Manoj Velookizhakethil" userId="15e49cf6-a2a6-4023-9643-a693e12aed0f" providerId="ADAL" clId="{FCE33B7A-4DB5-426A-85C3-460866537C7F}" dt="2023-11-18T01:44:37.828" v="616"/>
          <ac:spMkLst>
            <pc:docMk/>
            <pc:sldMk cId="4218886892" sldId="289"/>
            <ac:spMk id="5" creationId="{6BB54812-8B0F-32BB-AA2C-00CEFE459158}"/>
          </ac:spMkLst>
        </pc:spChg>
        <pc:spChg chg="mod">
          <ac:chgData name="Mathew Manoj Velookizhakethil" userId="15e49cf6-a2a6-4023-9643-a693e12aed0f" providerId="ADAL" clId="{FCE33B7A-4DB5-426A-85C3-460866537C7F}" dt="2023-11-18T01:44:37.828" v="616"/>
          <ac:spMkLst>
            <pc:docMk/>
            <pc:sldMk cId="4218886892" sldId="289"/>
            <ac:spMk id="7" creationId="{84A44255-D5DE-52B1-82DB-04490C320CE5}"/>
          </ac:spMkLst>
        </pc:spChg>
        <pc:spChg chg="add del">
          <ac:chgData name="Mathew Manoj Velookizhakethil" userId="15e49cf6-a2a6-4023-9643-a693e12aed0f" providerId="ADAL" clId="{FCE33B7A-4DB5-426A-85C3-460866537C7F}" dt="2023-11-18T01:44:37.157" v="615" actId="478"/>
          <ac:spMkLst>
            <pc:docMk/>
            <pc:sldMk cId="4218886892" sldId="289"/>
            <ac:spMk id="8" creationId="{18873D23-2DCF-4B31-A009-95721C06E8E1}"/>
          </ac:spMkLst>
        </pc:spChg>
        <pc:spChg chg="mod">
          <ac:chgData name="Mathew Manoj Velookizhakethil" userId="15e49cf6-a2a6-4023-9643-a693e12aed0f" providerId="ADAL" clId="{FCE33B7A-4DB5-426A-85C3-460866537C7F}" dt="2023-11-18T01:44:37.828" v="616"/>
          <ac:spMkLst>
            <pc:docMk/>
            <pc:sldMk cId="4218886892" sldId="289"/>
            <ac:spMk id="9" creationId="{25D2C6D3-685D-E0A8-6DFC-75D6D2EE7934}"/>
          </ac:spMkLst>
        </pc:spChg>
        <pc:spChg chg="add del">
          <ac:chgData name="Mathew Manoj Velookizhakethil" userId="15e49cf6-a2a6-4023-9643-a693e12aed0f" providerId="ADAL" clId="{FCE33B7A-4DB5-426A-85C3-460866537C7F}" dt="2023-11-18T01:44:37.157" v="615" actId="478"/>
          <ac:spMkLst>
            <pc:docMk/>
            <pc:sldMk cId="4218886892" sldId="289"/>
            <ac:spMk id="10" creationId="{C13EF075-D4EF-4929-ADBC-91B27DA19955}"/>
          </ac:spMkLst>
        </pc:spChg>
        <pc:spChg chg="mod">
          <ac:chgData name="Mathew Manoj Velookizhakethil" userId="15e49cf6-a2a6-4023-9643-a693e12aed0f" providerId="ADAL" clId="{FCE33B7A-4DB5-426A-85C3-460866537C7F}" dt="2023-11-18T01:44:37.828" v="616"/>
          <ac:spMkLst>
            <pc:docMk/>
            <pc:sldMk cId="4218886892" sldId="289"/>
            <ac:spMk id="11" creationId="{1531552A-BA4C-4F7D-F8E0-6554B0D9A05F}"/>
          </ac:spMkLst>
        </pc:spChg>
        <pc:spChg chg="mod">
          <ac:chgData name="Mathew Manoj Velookizhakethil" userId="15e49cf6-a2a6-4023-9643-a693e12aed0f" providerId="ADAL" clId="{FCE33B7A-4DB5-426A-85C3-460866537C7F}" dt="2023-11-18T01:44:37.828" v="616"/>
          <ac:spMkLst>
            <pc:docMk/>
            <pc:sldMk cId="4218886892" sldId="289"/>
            <ac:spMk id="17" creationId="{BBB3BC1A-6D05-0956-39C0-6218610676BF}"/>
          </ac:spMkLst>
        </pc:spChg>
        <pc:spChg chg="mod">
          <ac:chgData name="Mathew Manoj Velookizhakethil" userId="15e49cf6-a2a6-4023-9643-a693e12aed0f" providerId="ADAL" clId="{FCE33B7A-4DB5-426A-85C3-460866537C7F}" dt="2023-11-18T01:44:37.828" v="616"/>
          <ac:spMkLst>
            <pc:docMk/>
            <pc:sldMk cId="4218886892" sldId="289"/>
            <ac:spMk id="19" creationId="{C38CA434-8DE9-E6E7-E7A0-FA7723CC8434}"/>
          </ac:spMkLst>
        </pc:spChg>
        <pc:spChg chg="mod">
          <ac:chgData name="Mathew Manoj Velookizhakethil" userId="15e49cf6-a2a6-4023-9643-a693e12aed0f" providerId="ADAL" clId="{FCE33B7A-4DB5-426A-85C3-460866537C7F}" dt="2023-11-18T01:44:37.828" v="616"/>
          <ac:spMkLst>
            <pc:docMk/>
            <pc:sldMk cId="4218886892" sldId="289"/>
            <ac:spMk id="20" creationId="{724022FF-E1F6-6E7C-0B2C-07F724152708}"/>
          </ac:spMkLst>
        </pc:spChg>
        <pc:spChg chg="mod">
          <ac:chgData name="Mathew Manoj Velookizhakethil" userId="15e49cf6-a2a6-4023-9643-a693e12aed0f" providerId="ADAL" clId="{FCE33B7A-4DB5-426A-85C3-460866537C7F}" dt="2023-11-18T01:44:37.828" v="616"/>
          <ac:spMkLst>
            <pc:docMk/>
            <pc:sldMk cId="4218886892" sldId="289"/>
            <ac:spMk id="21" creationId="{12B956E6-01A3-967B-3071-27C606A22996}"/>
          </ac:spMkLst>
        </pc:spChg>
        <pc:spChg chg="mod">
          <ac:chgData name="Mathew Manoj Velookizhakethil" userId="15e49cf6-a2a6-4023-9643-a693e12aed0f" providerId="ADAL" clId="{FCE33B7A-4DB5-426A-85C3-460866537C7F}" dt="2023-11-18T01:44:37.828" v="616"/>
          <ac:spMkLst>
            <pc:docMk/>
            <pc:sldMk cId="4218886892" sldId="289"/>
            <ac:spMk id="22" creationId="{E78EE2DB-8640-562B-B947-C37EB9594905}"/>
          </ac:spMkLst>
        </pc:spChg>
        <pc:spChg chg="add mod">
          <ac:chgData name="Mathew Manoj Velookizhakethil" userId="15e49cf6-a2a6-4023-9643-a693e12aed0f" providerId="ADAL" clId="{FCE33B7A-4DB5-426A-85C3-460866537C7F}" dt="2023-11-18T03:42:55.466" v="1878" actId="20577"/>
          <ac:spMkLst>
            <pc:docMk/>
            <pc:sldMk cId="4218886892" sldId="289"/>
            <ac:spMk id="23" creationId="{48158ECB-E4FD-3E76-0882-9D65841A6756}"/>
          </ac:spMkLst>
        </pc:spChg>
        <pc:spChg chg="add mod">
          <ac:chgData name="Mathew Manoj Velookizhakethil" userId="15e49cf6-a2a6-4023-9643-a693e12aed0f" providerId="ADAL" clId="{FCE33B7A-4DB5-426A-85C3-460866537C7F}" dt="2023-11-18T02:01:02.056" v="792" actId="255"/>
          <ac:spMkLst>
            <pc:docMk/>
            <pc:sldMk cId="4218886892" sldId="289"/>
            <ac:spMk id="25" creationId="{5625259E-B9E7-9B19-4C5B-C2AE9DB19476}"/>
          </ac:spMkLst>
        </pc:spChg>
        <pc:spChg chg="add del mod">
          <ac:chgData name="Mathew Manoj Velookizhakethil" userId="15e49cf6-a2a6-4023-9643-a693e12aed0f" providerId="ADAL" clId="{FCE33B7A-4DB5-426A-85C3-460866537C7F}" dt="2023-11-18T01:45:52.598" v="644" actId="478"/>
          <ac:spMkLst>
            <pc:docMk/>
            <pc:sldMk cId="4218886892" sldId="289"/>
            <ac:spMk id="26" creationId="{D2AB6917-0D65-C5E3-0E27-B0C4A68525B8}"/>
          </ac:spMkLst>
        </pc:spChg>
        <pc:spChg chg="add del mod">
          <ac:chgData name="Mathew Manoj Velookizhakethil" userId="15e49cf6-a2a6-4023-9643-a693e12aed0f" providerId="ADAL" clId="{FCE33B7A-4DB5-426A-85C3-460866537C7F}" dt="2023-11-18T01:46:13.270" v="648" actId="11529"/>
          <ac:spMkLst>
            <pc:docMk/>
            <pc:sldMk cId="4218886892" sldId="289"/>
            <ac:spMk id="28" creationId="{BA8E2E24-F6B9-BE6E-8352-7365689D97CC}"/>
          </ac:spMkLst>
        </pc:spChg>
        <pc:spChg chg="add mod">
          <ac:chgData name="Mathew Manoj Velookizhakethil" userId="15e49cf6-a2a6-4023-9643-a693e12aed0f" providerId="ADAL" clId="{FCE33B7A-4DB5-426A-85C3-460866537C7F}" dt="2023-11-18T01:55:44.295" v="751" actId="14100"/>
          <ac:spMkLst>
            <pc:docMk/>
            <pc:sldMk cId="4218886892" sldId="289"/>
            <ac:spMk id="45" creationId="{603DD9C8-0164-B283-AEF9-58F2CB2F78D4}"/>
          </ac:spMkLst>
        </pc:spChg>
        <pc:spChg chg="add mod">
          <ac:chgData name="Mathew Manoj Velookizhakethil" userId="15e49cf6-a2a6-4023-9643-a693e12aed0f" providerId="ADAL" clId="{FCE33B7A-4DB5-426A-85C3-460866537C7F}" dt="2023-11-18T01:52:52.459" v="684" actId="571"/>
          <ac:spMkLst>
            <pc:docMk/>
            <pc:sldMk cId="4218886892" sldId="289"/>
            <ac:spMk id="51" creationId="{CCCE7DE8-4AB3-D44F-CA79-8E600297BC3D}"/>
          </ac:spMkLst>
        </pc:spChg>
        <pc:spChg chg="add mod">
          <ac:chgData name="Mathew Manoj Velookizhakethil" userId="15e49cf6-a2a6-4023-9643-a693e12aed0f" providerId="ADAL" clId="{FCE33B7A-4DB5-426A-85C3-460866537C7F}" dt="2023-11-18T01:56:05.466" v="754" actId="1076"/>
          <ac:spMkLst>
            <pc:docMk/>
            <pc:sldMk cId="4218886892" sldId="289"/>
            <ac:spMk id="52" creationId="{8B27D841-DB4A-6715-977D-643344DBB6EB}"/>
          </ac:spMkLst>
        </pc:spChg>
        <pc:spChg chg="add mod">
          <ac:chgData name="Mathew Manoj Velookizhakethil" userId="15e49cf6-a2a6-4023-9643-a693e12aed0f" providerId="ADAL" clId="{FCE33B7A-4DB5-426A-85C3-460866537C7F}" dt="2023-11-18T01:56:14.153" v="756" actId="1076"/>
          <ac:spMkLst>
            <pc:docMk/>
            <pc:sldMk cId="4218886892" sldId="289"/>
            <ac:spMk id="53" creationId="{CB1A0797-9879-6971-4C5C-8D3CC083A375}"/>
          </ac:spMkLst>
        </pc:spChg>
        <pc:grpChg chg="add mod">
          <ac:chgData name="Mathew Manoj Velookizhakethil" userId="15e49cf6-a2a6-4023-9643-a693e12aed0f" providerId="ADAL" clId="{FCE33B7A-4DB5-426A-85C3-460866537C7F}" dt="2023-11-18T01:44:37.828" v="616"/>
          <ac:grpSpMkLst>
            <pc:docMk/>
            <pc:sldMk cId="4218886892" sldId="289"/>
            <ac:grpSpMk id="6" creationId="{A31B61F0-E7E8-3826-02C7-5DA356015813}"/>
          </ac:grpSpMkLst>
        </pc:grpChg>
        <pc:grpChg chg="add del">
          <ac:chgData name="Mathew Manoj Velookizhakethil" userId="15e49cf6-a2a6-4023-9643-a693e12aed0f" providerId="ADAL" clId="{FCE33B7A-4DB5-426A-85C3-460866537C7F}" dt="2023-11-18T01:44:37.157" v="615" actId="478"/>
          <ac:grpSpMkLst>
            <pc:docMk/>
            <pc:sldMk cId="4218886892" sldId="289"/>
            <ac:grpSpMk id="12" creationId="{DAA26DFA-AAB2-4973-9C17-16D587C7B198}"/>
          </ac:grpSpMkLst>
        </pc:grpChg>
        <pc:grpChg chg="add mod">
          <ac:chgData name="Mathew Manoj Velookizhakethil" userId="15e49cf6-a2a6-4023-9643-a693e12aed0f" providerId="ADAL" clId="{FCE33B7A-4DB5-426A-85C3-460866537C7F}" dt="2023-11-18T01:44:37.828" v="616"/>
          <ac:grpSpMkLst>
            <pc:docMk/>
            <pc:sldMk cId="4218886892" sldId="289"/>
            <ac:grpSpMk id="18" creationId="{95371B3E-C8C8-B8C5-5E4E-5C2CF6417183}"/>
          </ac:grpSpMkLst>
        </pc:grpChg>
        <pc:picChg chg="add mod">
          <ac:chgData name="Mathew Manoj Velookizhakethil" userId="15e49cf6-a2a6-4023-9643-a693e12aed0f" providerId="ADAL" clId="{FCE33B7A-4DB5-426A-85C3-460866537C7F}" dt="2023-11-18T01:58:06.895" v="770" actId="1076"/>
          <ac:picMkLst>
            <pc:docMk/>
            <pc:sldMk cId="4218886892" sldId="289"/>
            <ac:picMk id="24" creationId="{8DDF2C9F-7905-5F8F-7581-60CDFF00FF1B}"/>
          </ac:picMkLst>
        </pc:picChg>
        <pc:picChg chg="add del mod">
          <ac:chgData name="Mathew Manoj Velookizhakethil" userId="15e49cf6-a2a6-4023-9643-a693e12aed0f" providerId="ADAL" clId="{FCE33B7A-4DB5-426A-85C3-460866537C7F}" dt="2023-11-18T01:45:52.598" v="644" actId="478"/>
          <ac:picMkLst>
            <pc:docMk/>
            <pc:sldMk cId="4218886892" sldId="289"/>
            <ac:picMk id="27" creationId="{27C730C1-664F-7F47-4FA6-9E18182B0D2F}"/>
          </ac:picMkLst>
        </pc:picChg>
        <pc:picChg chg="add del mod">
          <ac:chgData name="Mathew Manoj Velookizhakethil" userId="15e49cf6-a2a6-4023-9643-a693e12aed0f" providerId="ADAL" clId="{FCE33B7A-4DB5-426A-85C3-460866537C7F}" dt="2023-11-18T01:47:18.584" v="651" actId="931"/>
          <ac:picMkLst>
            <pc:docMk/>
            <pc:sldMk cId="4218886892" sldId="289"/>
            <ac:picMk id="32" creationId="{7F4B64B0-E46E-5317-90F0-352BC83493E2}"/>
          </ac:picMkLst>
        </pc:picChg>
        <pc:picChg chg="add mod">
          <ac:chgData name="Mathew Manoj Velookizhakethil" userId="15e49cf6-a2a6-4023-9643-a693e12aed0f" providerId="ADAL" clId="{FCE33B7A-4DB5-426A-85C3-460866537C7F}" dt="2023-11-18T01:55:52.986" v="752" actId="1076"/>
          <ac:picMkLst>
            <pc:docMk/>
            <pc:sldMk cId="4218886892" sldId="289"/>
            <ac:picMk id="34" creationId="{AD5A34D9-FB8A-1D9D-5254-E08391737181}"/>
          </ac:picMkLst>
        </pc:picChg>
        <pc:picChg chg="add mod">
          <ac:chgData name="Mathew Manoj Velookizhakethil" userId="15e49cf6-a2a6-4023-9643-a693e12aed0f" providerId="ADAL" clId="{FCE33B7A-4DB5-426A-85C3-460866537C7F}" dt="2023-11-18T01:55:52.986" v="752" actId="1076"/>
          <ac:picMkLst>
            <pc:docMk/>
            <pc:sldMk cId="4218886892" sldId="289"/>
            <ac:picMk id="36" creationId="{8EF7FDF4-9048-037A-A145-2C86E15B73F7}"/>
          </ac:picMkLst>
        </pc:picChg>
        <pc:picChg chg="add mod">
          <ac:chgData name="Mathew Manoj Velookizhakethil" userId="15e49cf6-a2a6-4023-9643-a693e12aed0f" providerId="ADAL" clId="{FCE33B7A-4DB5-426A-85C3-460866537C7F}" dt="2023-11-18T01:55:52.986" v="752" actId="1076"/>
          <ac:picMkLst>
            <pc:docMk/>
            <pc:sldMk cId="4218886892" sldId="289"/>
            <ac:picMk id="37" creationId="{7AE5BB5E-EF87-C1E1-FCD9-A0F0FCA2F976}"/>
          </ac:picMkLst>
        </pc:picChg>
        <pc:picChg chg="add mod">
          <ac:chgData name="Mathew Manoj Velookizhakethil" userId="15e49cf6-a2a6-4023-9643-a693e12aed0f" providerId="ADAL" clId="{FCE33B7A-4DB5-426A-85C3-460866537C7F}" dt="2023-11-18T01:55:52.986" v="752" actId="1076"/>
          <ac:picMkLst>
            <pc:docMk/>
            <pc:sldMk cId="4218886892" sldId="289"/>
            <ac:picMk id="38" creationId="{ED133FEC-E65C-8E64-85FC-366FE61B018C}"/>
          </ac:picMkLst>
        </pc:picChg>
        <pc:picChg chg="add mod">
          <ac:chgData name="Mathew Manoj Velookizhakethil" userId="15e49cf6-a2a6-4023-9643-a693e12aed0f" providerId="ADAL" clId="{FCE33B7A-4DB5-426A-85C3-460866537C7F}" dt="2023-11-18T01:55:52.986" v="752" actId="1076"/>
          <ac:picMkLst>
            <pc:docMk/>
            <pc:sldMk cId="4218886892" sldId="289"/>
            <ac:picMk id="39" creationId="{EA873FB9-A1B3-76C0-4503-1E97FCC464AB}"/>
          </ac:picMkLst>
        </pc:picChg>
        <pc:picChg chg="add mod">
          <ac:chgData name="Mathew Manoj Velookizhakethil" userId="15e49cf6-a2a6-4023-9643-a693e12aed0f" providerId="ADAL" clId="{FCE33B7A-4DB5-426A-85C3-460866537C7F}" dt="2023-11-18T01:55:52.986" v="752" actId="1076"/>
          <ac:picMkLst>
            <pc:docMk/>
            <pc:sldMk cId="4218886892" sldId="289"/>
            <ac:picMk id="40" creationId="{BB9BB02A-6644-E1BF-8DA0-8584A96B2D9E}"/>
          </ac:picMkLst>
        </pc:picChg>
        <pc:picChg chg="add mod">
          <ac:chgData name="Mathew Manoj Velookizhakethil" userId="15e49cf6-a2a6-4023-9643-a693e12aed0f" providerId="ADAL" clId="{FCE33B7A-4DB5-426A-85C3-460866537C7F}" dt="2023-11-18T01:55:52.986" v="752" actId="1076"/>
          <ac:picMkLst>
            <pc:docMk/>
            <pc:sldMk cId="4218886892" sldId="289"/>
            <ac:picMk id="41" creationId="{FDC1756A-4F5C-D03D-F88C-BE3310FE22B3}"/>
          </ac:picMkLst>
        </pc:picChg>
        <pc:picChg chg="add mod">
          <ac:chgData name="Mathew Manoj Velookizhakethil" userId="15e49cf6-a2a6-4023-9643-a693e12aed0f" providerId="ADAL" clId="{FCE33B7A-4DB5-426A-85C3-460866537C7F}" dt="2023-11-18T01:55:52.986" v="752" actId="1076"/>
          <ac:picMkLst>
            <pc:docMk/>
            <pc:sldMk cId="4218886892" sldId="289"/>
            <ac:picMk id="42" creationId="{AF52B0EB-0213-4A77-25AC-ECBF6111BF35}"/>
          </ac:picMkLst>
        </pc:picChg>
        <pc:picChg chg="add mod">
          <ac:chgData name="Mathew Manoj Velookizhakethil" userId="15e49cf6-a2a6-4023-9643-a693e12aed0f" providerId="ADAL" clId="{FCE33B7A-4DB5-426A-85C3-460866537C7F}" dt="2023-11-18T01:55:58.931" v="753" actId="1076"/>
          <ac:picMkLst>
            <pc:docMk/>
            <pc:sldMk cId="4218886892" sldId="289"/>
            <ac:picMk id="43" creationId="{C24460BB-ABE8-E92A-53CE-521CACC4058F}"/>
          </ac:picMkLst>
        </pc:picChg>
        <pc:picChg chg="add mod">
          <ac:chgData name="Mathew Manoj Velookizhakethil" userId="15e49cf6-a2a6-4023-9643-a693e12aed0f" providerId="ADAL" clId="{FCE33B7A-4DB5-426A-85C3-460866537C7F}" dt="2023-11-18T01:55:52.986" v="752" actId="1076"/>
          <ac:picMkLst>
            <pc:docMk/>
            <pc:sldMk cId="4218886892" sldId="289"/>
            <ac:picMk id="44" creationId="{BB3C3D03-112E-1D1E-25F7-2873ACAAAA9B}"/>
          </ac:picMkLst>
        </pc:picChg>
        <pc:picChg chg="add mod">
          <ac:chgData name="Mathew Manoj Velookizhakethil" userId="15e49cf6-a2a6-4023-9643-a693e12aed0f" providerId="ADAL" clId="{FCE33B7A-4DB5-426A-85C3-460866537C7F}" dt="2023-11-18T01:52:52.459" v="684" actId="571"/>
          <ac:picMkLst>
            <pc:docMk/>
            <pc:sldMk cId="4218886892" sldId="289"/>
            <ac:picMk id="46" creationId="{A5C8E497-AD45-DAD4-5A3C-D3051CF3EC40}"/>
          </ac:picMkLst>
        </pc:picChg>
        <pc:picChg chg="add mod">
          <ac:chgData name="Mathew Manoj Velookizhakethil" userId="15e49cf6-a2a6-4023-9643-a693e12aed0f" providerId="ADAL" clId="{FCE33B7A-4DB5-426A-85C3-460866537C7F}" dt="2023-11-18T01:52:52.459" v="684" actId="571"/>
          <ac:picMkLst>
            <pc:docMk/>
            <pc:sldMk cId="4218886892" sldId="289"/>
            <ac:picMk id="47" creationId="{54EE9DF4-FDAC-C4BE-34A3-EB77BE0E1F8E}"/>
          </ac:picMkLst>
        </pc:picChg>
        <pc:picChg chg="add mod">
          <ac:chgData name="Mathew Manoj Velookizhakethil" userId="15e49cf6-a2a6-4023-9643-a693e12aed0f" providerId="ADAL" clId="{FCE33B7A-4DB5-426A-85C3-460866537C7F}" dt="2023-11-18T01:52:52.459" v="684" actId="571"/>
          <ac:picMkLst>
            <pc:docMk/>
            <pc:sldMk cId="4218886892" sldId="289"/>
            <ac:picMk id="48" creationId="{42706AD9-CE78-75B4-1755-DF0EC0A9BD80}"/>
          </ac:picMkLst>
        </pc:picChg>
        <pc:picChg chg="add mod">
          <ac:chgData name="Mathew Manoj Velookizhakethil" userId="15e49cf6-a2a6-4023-9643-a693e12aed0f" providerId="ADAL" clId="{FCE33B7A-4DB5-426A-85C3-460866537C7F}" dt="2023-11-18T01:52:52.459" v="684" actId="571"/>
          <ac:picMkLst>
            <pc:docMk/>
            <pc:sldMk cId="4218886892" sldId="289"/>
            <ac:picMk id="49" creationId="{70736F5C-1304-6A44-B1F6-81E58B73DD53}"/>
          </ac:picMkLst>
        </pc:picChg>
        <pc:picChg chg="add mod">
          <ac:chgData name="Mathew Manoj Velookizhakethil" userId="15e49cf6-a2a6-4023-9643-a693e12aed0f" providerId="ADAL" clId="{FCE33B7A-4DB5-426A-85C3-460866537C7F}" dt="2023-11-18T01:52:52.459" v="684" actId="571"/>
          <ac:picMkLst>
            <pc:docMk/>
            <pc:sldMk cId="4218886892" sldId="289"/>
            <ac:picMk id="50" creationId="{6F6750EA-35E4-822B-64FE-FD124EE8CAF8}"/>
          </ac:picMkLst>
        </pc:picChg>
        <pc:picChg chg="add del mod">
          <ac:chgData name="Mathew Manoj Velookizhakethil" userId="15e49cf6-a2a6-4023-9643-a693e12aed0f" providerId="ADAL" clId="{FCE33B7A-4DB5-426A-85C3-460866537C7F}" dt="2023-11-18T01:57:31.180" v="765" actId="478"/>
          <ac:picMkLst>
            <pc:docMk/>
            <pc:sldMk cId="4218886892" sldId="289"/>
            <ac:picMk id="55" creationId="{1FCE1805-8A75-F288-3219-E5332F94719A}"/>
          </ac:picMkLst>
        </pc:picChg>
        <pc:picChg chg="add del mod">
          <ac:chgData name="Mathew Manoj Velookizhakethil" userId="15e49cf6-a2a6-4023-9643-a693e12aed0f" providerId="ADAL" clId="{FCE33B7A-4DB5-426A-85C3-460866537C7F}" dt="2023-11-18T01:57:31.180" v="765" actId="478"/>
          <ac:picMkLst>
            <pc:docMk/>
            <pc:sldMk cId="4218886892" sldId="289"/>
            <ac:picMk id="57" creationId="{0D935850-DF4E-A58D-CFF2-F2B47C5B0174}"/>
          </ac:picMkLst>
        </pc:picChg>
        <pc:picChg chg="add mod">
          <ac:chgData name="Mathew Manoj Velookizhakethil" userId="15e49cf6-a2a6-4023-9643-a693e12aed0f" providerId="ADAL" clId="{FCE33B7A-4DB5-426A-85C3-460866537C7F}" dt="2023-11-18T01:58:22.526" v="772" actId="207"/>
          <ac:picMkLst>
            <pc:docMk/>
            <pc:sldMk cId="4218886892" sldId="289"/>
            <ac:picMk id="59" creationId="{1F3B11CB-13F7-DA42-C57C-04FCE84AAD44}"/>
          </ac:picMkLst>
        </pc:picChg>
        <pc:cxnChg chg="add del mod">
          <ac:chgData name="Mathew Manoj Velookizhakethil" userId="15e49cf6-a2a6-4023-9643-a693e12aed0f" providerId="ADAL" clId="{FCE33B7A-4DB5-426A-85C3-460866537C7F}" dt="2023-11-18T01:48:55.958" v="665" actId="478"/>
          <ac:cxnSpMkLst>
            <pc:docMk/>
            <pc:sldMk cId="4218886892" sldId="289"/>
            <ac:cxnSpMk id="30" creationId="{5429B912-0BE0-3B0E-AFED-55487164B0E9}"/>
          </ac:cxnSpMkLst>
        </pc:cxnChg>
      </pc:sldChg>
      <pc:sldChg chg="addSp delSp modSp new mod addAnim delAnim modAnim">
        <pc:chgData name="Mathew Manoj Velookizhakethil" userId="15e49cf6-a2a6-4023-9643-a693e12aed0f" providerId="ADAL" clId="{FCE33B7A-4DB5-426A-85C3-460866537C7F}" dt="2023-11-18T04:06:48.033" v="2107" actId="1076"/>
        <pc:sldMkLst>
          <pc:docMk/>
          <pc:sldMk cId="30833033" sldId="290"/>
        </pc:sldMkLst>
        <pc:spChg chg="del">
          <ac:chgData name="Mathew Manoj Velookizhakethil" userId="15e49cf6-a2a6-4023-9643-a693e12aed0f" providerId="ADAL" clId="{FCE33B7A-4DB5-426A-85C3-460866537C7F}" dt="2023-11-18T01:59:16.187" v="775" actId="478"/>
          <ac:spMkLst>
            <pc:docMk/>
            <pc:sldMk cId="30833033" sldId="290"/>
            <ac:spMk id="2" creationId="{EA7D7788-82B7-44AB-4144-FC8F0FEC77C6}"/>
          </ac:spMkLst>
        </pc:spChg>
        <pc:spChg chg="del">
          <ac:chgData name="Mathew Manoj Velookizhakethil" userId="15e49cf6-a2a6-4023-9643-a693e12aed0f" providerId="ADAL" clId="{FCE33B7A-4DB5-426A-85C3-460866537C7F}" dt="2023-11-18T01:59:16.187" v="775" actId="478"/>
          <ac:spMkLst>
            <pc:docMk/>
            <pc:sldMk cId="30833033" sldId="290"/>
            <ac:spMk id="3" creationId="{9EE2F2B3-E215-4C30-1405-C978C37AB0FF}"/>
          </ac:spMkLst>
        </pc:spChg>
        <pc:spChg chg="add mod">
          <ac:chgData name="Mathew Manoj Velookizhakethil" userId="15e49cf6-a2a6-4023-9643-a693e12aed0f" providerId="ADAL" clId="{FCE33B7A-4DB5-426A-85C3-460866537C7F}" dt="2023-11-18T01:59:16.580" v="776"/>
          <ac:spMkLst>
            <pc:docMk/>
            <pc:sldMk cId="30833033" sldId="290"/>
            <ac:spMk id="4" creationId="{4613A057-A515-A8F8-91B8-D1AEF763BC46}"/>
          </ac:spMkLst>
        </pc:spChg>
        <pc:spChg chg="add mod">
          <ac:chgData name="Mathew Manoj Velookizhakethil" userId="15e49cf6-a2a6-4023-9643-a693e12aed0f" providerId="ADAL" clId="{FCE33B7A-4DB5-426A-85C3-460866537C7F}" dt="2023-11-18T01:59:16.580" v="776"/>
          <ac:spMkLst>
            <pc:docMk/>
            <pc:sldMk cId="30833033" sldId="290"/>
            <ac:spMk id="5" creationId="{D16C0A8A-2A5B-ED65-F6CA-8861403CC008}"/>
          </ac:spMkLst>
        </pc:spChg>
        <pc:spChg chg="mod">
          <ac:chgData name="Mathew Manoj Velookizhakethil" userId="15e49cf6-a2a6-4023-9643-a693e12aed0f" providerId="ADAL" clId="{FCE33B7A-4DB5-426A-85C3-460866537C7F}" dt="2023-11-18T01:59:16.580" v="776"/>
          <ac:spMkLst>
            <pc:docMk/>
            <pc:sldMk cId="30833033" sldId="290"/>
            <ac:spMk id="7" creationId="{905C070F-BBC4-B464-CA48-A1C1A99EFD4D}"/>
          </ac:spMkLst>
        </pc:spChg>
        <pc:spChg chg="mod">
          <ac:chgData name="Mathew Manoj Velookizhakethil" userId="15e49cf6-a2a6-4023-9643-a693e12aed0f" providerId="ADAL" clId="{FCE33B7A-4DB5-426A-85C3-460866537C7F}" dt="2023-11-18T01:59:16.580" v="776"/>
          <ac:spMkLst>
            <pc:docMk/>
            <pc:sldMk cId="30833033" sldId="290"/>
            <ac:spMk id="8" creationId="{4472494F-F570-B186-778B-5035297805D8}"/>
          </ac:spMkLst>
        </pc:spChg>
        <pc:spChg chg="mod">
          <ac:chgData name="Mathew Manoj Velookizhakethil" userId="15e49cf6-a2a6-4023-9643-a693e12aed0f" providerId="ADAL" clId="{FCE33B7A-4DB5-426A-85C3-460866537C7F}" dt="2023-11-18T01:59:16.580" v="776"/>
          <ac:spMkLst>
            <pc:docMk/>
            <pc:sldMk cId="30833033" sldId="290"/>
            <ac:spMk id="9" creationId="{7FE04006-2A77-9B39-F9AA-CF871815121F}"/>
          </ac:spMkLst>
        </pc:spChg>
        <pc:spChg chg="mod">
          <ac:chgData name="Mathew Manoj Velookizhakethil" userId="15e49cf6-a2a6-4023-9643-a693e12aed0f" providerId="ADAL" clId="{FCE33B7A-4DB5-426A-85C3-460866537C7F}" dt="2023-11-18T01:59:16.580" v="776"/>
          <ac:spMkLst>
            <pc:docMk/>
            <pc:sldMk cId="30833033" sldId="290"/>
            <ac:spMk id="10" creationId="{DADA630C-BF94-E7C1-8638-821EB5BF11DC}"/>
          </ac:spMkLst>
        </pc:spChg>
        <pc:spChg chg="mod">
          <ac:chgData name="Mathew Manoj Velookizhakethil" userId="15e49cf6-a2a6-4023-9643-a693e12aed0f" providerId="ADAL" clId="{FCE33B7A-4DB5-426A-85C3-460866537C7F}" dt="2023-11-18T01:59:16.580" v="776"/>
          <ac:spMkLst>
            <pc:docMk/>
            <pc:sldMk cId="30833033" sldId="290"/>
            <ac:spMk id="12" creationId="{2AA8DE33-A4C6-B04C-0CDE-81B6B392F1C4}"/>
          </ac:spMkLst>
        </pc:spChg>
        <pc:spChg chg="mod">
          <ac:chgData name="Mathew Manoj Velookizhakethil" userId="15e49cf6-a2a6-4023-9643-a693e12aed0f" providerId="ADAL" clId="{FCE33B7A-4DB5-426A-85C3-460866537C7F}" dt="2023-11-18T01:59:16.580" v="776"/>
          <ac:spMkLst>
            <pc:docMk/>
            <pc:sldMk cId="30833033" sldId="290"/>
            <ac:spMk id="13" creationId="{37F3DE48-F843-5135-49CF-167FDEAE007B}"/>
          </ac:spMkLst>
        </pc:spChg>
        <pc:spChg chg="mod">
          <ac:chgData name="Mathew Manoj Velookizhakethil" userId="15e49cf6-a2a6-4023-9643-a693e12aed0f" providerId="ADAL" clId="{FCE33B7A-4DB5-426A-85C3-460866537C7F}" dt="2023-11-18T01:59:16.580" v="776"/>
          <ac:spMkLst>
            <pc:docMk/>
            <pc:sldMk cId="30833033" sldId="290"/>
            <ac:spMk id="14" creationId="{5BE0F101-35EC-B2C2-AE1E-0735DD05C611}"/>
          </ac:spMkLst>
        </pc:spChg>
        <pc:spChg chg="mod">
          <ac:chgData name="Mathew Manoj Velookizhakethil" userId="15e49cf6-a2a6-4023-9643-a693e12aed0f" providerId="ADAL" clId="{FCE33B7A-4DB5-426A-85C3-460866537C7F}" dt="2023-11-18T01:59:16.580" v="776"/>
          <ac:spMkLst>
            <pc:docMk/>
            <pc:sldMk cId="30833033" sldId="290"/>
            <ac:spMk id="15" creationId="{A778B014-2B73-5811-CBF2-AC3ED202A571}"/>
          </ac:spMkLst>
        </pc:spChg>
        <pc:spChg chg="add mod">
          <ac:chgData name="Mathew Manoj Velookizhakethil" userId="15e49cf6-a2a6-4023-9643-a693e12aed0f" providerId="ADAL" clId="{FCE33B7A-4DB5-426A-85C3-460866537C7F}" dt="2023-11-18T03:43:05.928" v="1892" actId="14100"/>
          <ac:spMkLst>
            <pc:docMk/>
            <pc:sldMk cId="30833033" sldId="290"/>
            <ac:spMk id="16" creationId="{5269F09D-E3D9-5384-9FFB-B1522C1FB2D9}"/>
          </ac:spMkLst>
        </pc:spChg>
        <pc:spChg chg="add mod">
          <ac:chgData name="Mathew Manoj Velookizhakethil" userId="15e49cf6-a2a6-4023-9643-a693e12aed0f" providerId="ADAL" clId="{FCE33B7A-4DB5-426A-85C3-460866537C7F}" dt="2023-11-18T02:01:30.744" v="824" actId="255"/>
          <ac:spMkLst>
            <pc:docMk/>
            <pc:sldMk cId="30833033" sldId="290"/>
            <ac:spMk id="18" creationId="{78030E72-AB53-BC5D-3A95-09F6408D246E}"/>
          </ac:spMkLst>
        </pc:spChg>
        <pc:spChg chg="add del mod">
          <ac:chgData name="Mathew Manoj Velookizhakethil" userId="15e49cf6-a2a6-4023-9643-a693e12aed0f" providerId="ADAL" clId="{FCE33B7A-4DB5-426A-85C3-460866537C7F}" dt="2023-11-18T01:59:40.107" v="785" actId="478"/>
          <ac:spMkLst>
            <pc:docMk/>
            <pc:sldMk cId="30833033" sldId="290"/>
            <ac:spMk id="29" creationId="{E69829C0-CE24-0A4A-C1C8-024ECD6FDEA3}"/>
          </ac:spMkLst>
        </pc:spChg>
        <pc:spChg chg="add del mod">
          <ac:chgData name="Mathew Manoj Velookizhakethil" userId="15e49cf6-a2a6-4023-9643-a693e12aed0f" providerId="ADAL" clId="{FCE33B7A-4DB5-426A-85C3-460866537C7F}" dt="2023-11-18T02:01:15.758" v="795" actId="478"/>
          <ac:spMkLst>
            <pc:docMk/>
            <pc:sldMk cId="30833033" sldId="290"/>
            <ac:spMk id="30" creationId="{96A31937-9461-B848-3907-78643E244BA2}"/>
          </ac:spMkLst>
        </pc:spChg>
        <pc:spChg chg="add del mod">
          <ac:chgData name="Mathew Manoj Velookizhakethil" userId="15e49cf6-a2a6-4023-9643-a693e12aed0f" providerId="ADAL" clId="{FCE33B7A-4DB5-426A-85C3-460866537C7F}" dt="2023-11-18T01:59:40.107" v="785" actId="478"/>
          <ac:spMkLst>
            <pc:docMk/>
            <pc:sldMk cId="30833033" sldId="290"/>
            <ac:spMk id="31" creationId="{59346E9F-5192-612D-2F12-4B18F49AFC22}"/>
          </ac:spMkLst>
        </pc:spChg>
        <pc:spChg chg="add del mod">
          <ac:chgData name="Mathew Manoj Velookizhakethil" userId="15e49cf6-a2a6-4023-9643-a693e12aed0f" providerId="ADAL" clId="{FCE33B7A-4DB5-426A-85C3-460866537C7F}" dt="2023-11-18T02:34:04.245" v="1575" actId="1076"/>
          <ac:spMkLst>
            <pc:docMk/>
            <pc:sldMk cId="30833033" sldId="290"/>
            <ac:spMk id="33" creationId="{FE4E66B0-5D96-884D-82FE-EE2360E06EA8}"/>
          </ac:spMkLst>
        </pc:spChg>
        <pc:grpChg chg="add mod">
          <ac:chgData name="Mathew Manoj Velookizhakethil" userId="15e49cf6-a2a6-4023-9643-a693e12aed0f" providerId="ADAL" clId="{FCE33B7A-4DB5-426A-85C3-460866537C7F}" dt="2023-11-18T01:59:16.580" v="776"/>
          <ac:grpSpMkLst>
            <pc:docMk/>
            <pc:sldMk cId="30833033" sldId="290"/>
            <ac:grpSpMk id="6" creationId="{D02E62FC-C367-45DE-CEBA-8B84DF1671F2}"/>
          </ac:grpSpMkLst>
        </pc:grpChg>
        <pc:grpChg chg="add mod">
          <ac:chgData name="Mathew Manoj Velookizhakethil" userId="15e49cf6-a2a6-4023-9643-a693e12aed0f" providerId="ADAL" clId="{FCE33B7A-4DB5-426A-85C3-460866537C7F}" dt="2023-11-18T01:59:16.580" v="776"/>
          <ac:grpSpMkLst>
            <pc:docMk/>
            <pc:sldMk cId="30833033" sldId="290"/>
            <ac:grpSpMk id="11" creationId="{0F8C3971-4212-DBF3-0A2D-E184AB1A3DB3}"/>
          </ac:grpSpMkLst>
        </pc:grpChg>
        <pc:picChg chg="add del mod">
          <ac:chgData name="Mathew Manoj Velookizhakethil" userId="15e49cf6-a2a6-4023-9643-a693e12aed0f" providerId="ADAL" clId="{FCE33B7A-4DB5-426A-85C3-460866537C7F}" dt="2023-11-18T01:59:55.831" v="790" actId="478"/>
          <ac:picMkLst>
            <pc:docMk/>
            <pc:sldMk cId="30833033" sldId="290"/>
            <ac:picMk id="17" creationId="{A2398516-A498-C198-616B-6B2ED854EFC8}"/>
          </ac:picMkLst>
        </pc:picChg>
        <pc:picChg chg="add del mod">
          <ac:chgData name="Mathew Manoj Velookizhakethil" userId="15e49cf6-a2a6-4023-9643-a693e12aed0f" providerId="ADAL" clId="{FCE33B7A-4DB5-426A-85C3-460866537C7F}" dt="2023-11-18T01:59:53.228" v="789" actId="478"/>
          <ac:picMkLst>
            <pc:docMk/>
            <pc:sldMk cId="30833033" sldId="290"/>
            <ac:picMk id="19" creationId="{4363FE33-448A-FE24-16A5-562BA023180B}"/>
          </ac:picMkLst>
        </pc:picChg>
        <pc:picChg chg="add del mod">
          <ac:chgData name="Mathew Manoj Velookizhakethil" userId="15e49cf6-a2a6-4023-9643-a693e12aed0f" providerId="ADAL" clId="{FCE33B7A-4DB5-426A-85C3-460866537C7F}" dt="2023-11-18T01:59:40.107" v="785" actId="478"/>
          <ac:picMkLst>
            <pc:docMk/>
            <pc:sldMk cId="30833033" sldId="290"/>
            <ac:picMk id="20" creationId="{70CD5064-F625-58B0-A02B-5265F4C8E31C}"/>
          </ac:picMkLst>
        </pc:picChg>
        <pc:picChg chg="add del mod">
          <ac:chgData name="Mathew Manoj Velookizhakethil" userId="15e49cf6-a2a6-4023-9643-a693e12aed0f" providerId="ADAL" clId="{FCE33B7A-4DB5-426A-85C3-460866537C7F}" dt="2023-11-18T01:59:40.107" v="785" actId="478"/>
          <ac:picMkLst>
            <pc:docMk/>
            <pc:sldMk cId="30833033" sldId="290"/>
            <ac:picMk id="21" creationId="{7F3BA236-F3C4-0DE9-2117-34E1305A1341}"/>
          </ac:picMkLst>
        </pc:picChg>
        <pc:picChg chg="add del mod">
          <ac:chgData name="Mathew Manoj Velookizhakethil" userId="15e49cf6-a2a6-4023-9643-a693e12aed0f" providerId="ADAL" clId="{FCE33B7A-4DB5-426A-85C3-460866537C7F}" dt="2023-11-18T01:59:40.107" v="785" actId="478"/>
          <ac:picMkLst>
            <pc:docMk/>
            <pc:sldMk cId="30833033" sldId="290"/>
            <ac:picMk id="22" creationId="{9ACD34C6-6B11-B483-93B8-48BD2921F130}"/>
          </ac:picMkLst>
        </pc:picChg>
        <pc:picChg chg="add del mod">
          <ac:chgData name="Mathew Manoj Velookizhakethil" userId="15e49cf6-a2a6-4023-9643-a693e12aed0f" providerId="ADAL" clId="{FCE33B7A-4DB5-426A-85C3-460866537C7F}" dt="2023-11-18T01:59:40.107" v="785" actId="478"/>
          <ac:picMkLst>
            <pc:docMk/>
            <pc:sldMk cId="30833033" sldId="290"/>
            <ac:picMk id="23" creationId="{05930AED-CF48-7A92-4C41-221B04A65ED6}"/>
          </ac:picMkLst>
        </pc:picChg>
        <pc:picChg chg="add del mod">
          <ac:chgData name="Mathew Manoj Velookizhakethil" userId="15e49cf6-a2a6-4023-9643-a693e12aed0f" providerId="ADAL" clId="{FCE33B7A-4DB5-426A-85C3-460866537C7F}" dt="2023-11-18T01:59:50.844" v="788" actId="478"/>
          <ac:picMkLst>
            <pc:docMk/>
            <pc:sldMk cId="30833033" sldId="290"/>
            <ac:picMk id="24" creationId="{41326A36-CF20-BBFF-2396-137B714ADAB7}"/>
          </ac:picMkLst>
        </pc:picChg>
        <pc:picChg chg="add del mod">
          <ac:chgData name="Mathew Manoj Velookizhakethil" userId="15e49cf6-a2a6-4023-9643-a693e12aed0f" providerId="ADAL" clId="{FCE33B7A-4DB5-426A-85C3-460866537C7F}" dt="2023-11-18T01:59:40.107" v="785" actId="478"/>
          <ac:picMkLst>
            <pc:docMk/>
            <pc:sldMk cId="30833033" sldId="290"/>
            <ac:picMk id="25" creationId="{306D760F-812E-CE87-9809-CCD09AE81C77}"/>
          </ac:picMkLst>
        </pc:picChg>
        <pc:picChg chg="add del mod">
          <ac:chgData name="Mathew Manoj Velookizhakethil" userId="15e49cf6-a2a6-4023-9643-a693e12aed0f" providerId="ADAL" clId="{FCE33B7A-4DB5-426A-85C3-460866537C7F}" dt="2023-11-18T01:59:40.107" v="785" actId="478"/>
          <ac:picMkLst>
            <pc:docMk/>
            <pc:sldMk cId="30833033" sldId="290"/>
            <ac:picMk id="26" creationId="{095FE629-BB8E-33CB-3564-1577B9900361}"/>
          </ac:picMkLst>
        </pc:picChg>
        <pc:picChg chg="add del mod">
          <ac:chgData name="Mathew Manoj Velookizhakethil" userId="15e49cf6-a2a6-4023-9643-a693e12aed0f" providerId="ADAL" clId="{FCE33B7A-4DB5-426A-85C3-460866537C7F}" dt="2023-11-18T01:59:40.107" v="785" actId="478"/>
          <ac:picMkLst>
            <pc:docMk/>
            <pc:sldMk cId="30833033" sldId="290"/>
            <ac:picMk id="27" creationId="{5AE49C53-9429-1E74-2B2D-A3B9F95C8290}"/>
          </ac:picMkLst>
        </pc:picChg>
        <pc:picChg chg="add del mod">
          <ac:chgData name="Mathew Manoj Velookizhakethil" userId="15e49cf6-a2a6-4023-9643-a693e12aed0f" providerId="ADAL" clId="{FCE33B7A-4DB5-426A-85C3-460866537C7F}" dt="2023-11-18T01:59:40.107" v="785" actId="478"/>
          <ac:picMkLst>
            <pc:docMk/>
            <pc:sldMk cId="30833033" sldId="290"/>
            <ac:picMk id="28" creationId="{0FDD8E4E-F599-C311-6D38-3CEE3D2DBA0F}"/>
          </ac:picMkLst>
        </pc:picChg>
        <pc:picChg chg="add del mod">
          <ac:chgData name="Mathew Manoj Velookizhakethil" userId="15e49cf6-a2a6-4023-9643-a693e12aed0f" providerId="ADAL" clId="{FCE33B7A-4DB5-426A-85C3-460866537C7F}" dt="2023-11-18T01:59:47.406" v="787" actId="478"/>
          <ac:picMkLst>
            <pc:docMk/>
            <pc:sldMk cId="30833033" sldId="290"/>
            <ac:picMk id="32" creationId="{3D04E115-3CB8-6448-11FB-65B9E1495A45}"/>
          </ac:picMkLst>
        </pc:picChg>
        <pc:picChg chg="add del mod">
          <ac:chgData name="Mathew Manoj Velookizhakethil" userId="15e49cf6-a2a6-4023-9643-a693e12aed0f" providerId="ADAL" clId="{FCE33B7A-4DB5-426A-85C3-460866537C7F}" dt="2023-11-18T04:04:49.219" v="2101" actId="478"/>
          <ac:picMkLst>
            <pc:docMk/>
            <pc:sldMk cId="30833033" sldId="290"/>
            <ac:picMk id="35" creationId="{A5CE0F2B-B4CE-9E94-9F5F-0AF727860715}"/>
          </ac:picMkLst>
        </pc:picChg>
        <pc:picChg chg="add mod">
          <ac:chgData name="Mathew Manoj Velookizhakethil" userId="15e49cf6-a2a6-4023-9643-a693e12aed0f" providerId="ADAL" clId="{FCE33B7A-4DB5-426A-85C3-460866537C7F}" dt="2023-11-18T04:06:48.033" v="2107" actId="1076"/>
          <ac:picMkLst>
            <pc:docMk/>
            <pc:sldMk cId="30833033" sldId="290"/>
            <ac:picMk id="4098" creationId="{05C5EC32-98B9-984F-ED09-2DBB70356B3C}"/>
          </ac:picMkLst>
        </pc:picChg>
      </pc:sldChg>
      <pc:sldChg chg="addSp delSp modSp new mod delAnim modAnim">
        <pc:chgData name="Mathew Manoj Velookizhakethil" userId="15e49cf6-a2a6-4023-9643-a693e12aed0f" providerId="ADAL" clId="{FCE33B7A-4DB5-426A-85C3-460866537C7F}" dt="2023-11-18T03:44:25.458" v="1906"/>
        <pc:sldMkLst>
          <pc:docMk/>
          <pc:sldMk cId="2472203920" sldId="291"/>
        </pc:sldMkLst>
        <pc:spChg chg="del">
          <ac:chgData name="Mathew Manoj Velookizhakethil" userId="15e49cf6-a2a6-4023-9643-a693e12aed0f" providerId="ADAL" clId="{FCE33B7A-4DB5-426A-85C3-460866537C7F}" dt="2023-11-18T02:08:25.392" v="1063" actId="478"/>
          <ac:spMkLst>
            <pc:docMk/>
            <pc:sldMk cId="2472203920" sldId="291"/>
            <ac:spMk id="2" creationId="{C2665D53-1200-7545-5323-6F80FC10EAE1}"/>
          </ac:spMkLst>
        </pc:spChg>
        <pc:spChg chg="del">
          <ac:chgData name="Mathew Manoj Velookizhakethil" userId="15e49cf6-a2a6-4023-9643-a693e12aed0f" providerId="ADAL" clId="{FCE33B7A-4DB5-426A-85C3-460866537C7F}" dt="2023-11-18T02:08:25.392" v="1063" actId="478"/>
          <ac:spMkLst>
            <pc:docMk/>
            <pc:sldMk cId="2472203920" sldId="291"/>
            <ac:spMk id="3" creationId="{BA3BD53E-D5AA-6A5B-FCB1-AB12BFC02577}"/>
          </ac:spMkLst>
        </pc:spChg>
        <pc:spChg chg="add mod">
          <ac:chgData name="Mathew Manoj Velookizhakethil" userId="15e49cf6-a2a6-4023-9643-a693e12aed0f" providerId="ADAL" clId="{FCE33B7A-4DB5-426A-85C3-460866537C7F}" dt="2023-11-18T02:08:25.837" v="1064"/>
          <ac:spMkLst>
            <pc:docMk/>
            <pc:sldMk cId="2472203920" sldId="291"/>
            <ac:spMk id="4" creationId="{3E1F4C96-1767-436A-09AD-D1D8A85E1EBC}"/>
          </ac:spMkLst>
        </pc:spChg>
        <pc:spChg chg="add mod">
          <ac:chgData name="Mathew Manoj Velookizhakethil" userId="15e49cf6-a2a6-4023-9643-a693e12aed0f" providerId="ADAL" clId="{FCE33B7A-4DB5-426A-85C3-460866537C7F}" dt="2023-11-18T02:08:25.837" v="1064"/>
          <ac:spMkLst>
            <pc:docMk/>
            <pc:sldMk cId="2472203920" sldId="291"/>
            <ac:spMk id="5" creationId="{3A50A9B1-D473-C8C6-9028-9146863A8847}"/>
          </ac:spMkLst>
        </pc:spChg>
        <pc:spChg chg="mod">
          <ac:chgData name="Mathew Manoj Velookizhakethil" userId="15e49cf6-a2a6-4023-9643-a693e12aed0f" providerId="ADAL" clId="{FCE33B7A-4DB5-426A-85C3-460866537C7F}" dt="2023-11-18T02:08:25.837" v="1064"/>
          <ac:spMkLst>
            <pc:docMk/>
            <pc:sldMk cId="2472203920" sldId="291"/>
            <ac:spMk id="7" creationId="{4F577986-EB84-F91D-0DA8-9C9309A9A739}"/>
          </ac:spMkLst>
        </pc:spChg>
        <pc:spChg chg="mod">
          <ac:chgData name="Mathew Manoj Velookizhakethil" userId="15e49cf6-a2a6-4023-9643-a693e12aed0f" providerId="ADAL" clId="{FCE33B7A-4DB5-426A-85C3-460866537C7F}" dt="2023-11-18T02:08:25.837" v="1064"/>
          <ac:spMkLst>
            <pc:docMk/>
            <pc:sldMk cId="2472203920" sldId="291"/>
            <ac:spMk id="8" creationId="{4661E447-4014-C287-E110-26A5107E5456}"/>
          </ac:spMkLst>
        </pc:spChg>
        <pc:spChg chg="mod">
          <ac:chgData name="Mathew Manoj Velookizhakethil" userId="15e49cf6-a2a6-4023-9643-a693e12aed0f" providerId="ADAL" clId="{FCE33B7A-4DB5-426A-85C3-460866537C7F}" dt="2023-11-18T02:08:25.837" v="1064"/>
          <ac:spMkLst>
            <pc:docMk/>
            <pc:sldMk cId="2472203920" sldId="291"/>
            <ac:spMk id="9" creationId="{F2278F89-5B6A-1E07-E429-DAC3F7754766}"/>
          </ac:spMkLst>
        </pc:spChg>
        <pc:spChg chg="mod">
          <ac:chgData name="Mathew Manoj Velookizhakethil" userId="15e49cf6-a2a6-4023-9643-a693e12aed0f" providerId="ADAL" clId="{FCE33B7A-4DB5-426A-85C3-460866537C7F}" dt="2023-11-18T02:08:25.837" v="1064"/>
          <ac:spMkLst>
            <pc:docMk/>
            <pc:sldMk cId="2472203920" sldId="291"/>
            <ac:spMk id="10" creationId="{5DAFB8A0-5318-2FBA-55B1-D8AA482FAF4E}"/>
          </ac:spMkLst>
        </pc:spChg>
        <pc:spChg chg="mod">
          <ac:chgData name="Mathew Manoj Velookizhakethil" userId="15e49cf6-a2a6-4023-9643-a693e12aed0f" providerId="ADAL" clId="{FCE33B7A-4DB5-426A-85C3-460866537C7F}" dt="2023-11-18T02:08:25.837" v="1064"/>
          <ac:spMkLst>
            <pc:docMk/>
            <pc:sldMk cId="2472203920" sldId="291"/>
            <ac:spMk id="12" creationId="{578A5D81-93AE-2AEA-F95F-51EB0F4FA482}"/>
          </ac:spMkLst>
        </pc:spChg>
        <pc:spChg chg="mod">
          <ac:chgData name="Mathew Manoj Velookizhakethil" userId="15e49cf6-a2a6-4023-9643-a693e12aed0f" providerId="ADAL" clId="{FCE33B7A-4DB5-426A-85C3-460866537C7F}" dt="2023-11-18T02:08:25.837" v="1064"/>
          <ac:spMkLst>
            <pc:docMk/>
            <pc:sldMk cId="2472203920" sldId="291"/>
            <ac:spMk id="13" creationId="{013736AF-3D34-9D9F-E2D2-A48882D8B133}"/>
          </ac:spMkLst>
        </pc:spChg>
        <pc:spChg chg="mod">
          <ac:chgData name="Mathew Manoj Velookizhakethil" userId="15e49cf6-a2a6-4023-9643-a693e12aed0f" providerId="ADAL" clId="{FCE33B7A-4DB5-426A-85C3-460866537C7F}" dt="2023-11-18T02:08:25.837" v="1064"/>
          <ac:spMkLst>
            <pc:docMk/>
            <pc:sldMk cId="2472203920" sldId="291"/>
            <ac:spMk id="14" creationId="{F24DC0D1-1755-8CE6-6052-A13B5577E85C}"/>
          </ac:spMkLst>
        </pc:spChg>
        <pc:spChg chg="mod">
          <ac:chgData name="Mathew Manoj Velookizhakethil" userId="15e49cf6-a2a6-4023-9643-a693e12aed0f" providerId="ADAL" clId="{FCE33B7A-4DB5-426A-85C3-460866537C7F}" dt="2023-11-18T02:08:25.837" v="1064"/>
          <ac:spMkLst>
            <pc:docMk/>
            <pc:sldMk cId="2472203920" sldId="291"/>
            <ac:spMk id="15" creationId="{07A8AD6C-7880-ED74-535B-C90A801A5D46}"/>
          </ac:spMkLst>
        </pc:spChg>
        <pc:spChg chg="add mod">
          <ac:chgData name="Mathew Manoj Velookizhakethil" userId="15e49cf6-a2a6-4023-9643-a693e12aed0f" providerId="ADAL" clId="{FCE33B7A-4DB5-426A-85C3-460866537C7F}" dt="2023-11-18T02:11:14.406" v="1112" actId="14100"/>
          <ac:spMkLst>
            <pc:docMk/>
            <pc:sldMk cId="2472203920" sldId="291"/>
            <ac:spMk id="16" creationId="{1EF4D099-7729-4C2B-7B68-670E7E92487F}"/>
          </ac:spMkLst>
        </pc:spChg>
        <pc:spChg chg="add del mod">
          <ac:chgData name="Mathew Manoj Velookizhakethil" userId="15e49cf6-a2a6-4023-9643-a693e12aed0f" providerId="ADAL" clId="{FCE33B7A-4DB5-426A-85C3-460866537C7F}" dt="2023-11-18T02:11:18.493" v="1113" actId="478"/>
          <ac:spMkLst>
            <pc:docMk/>
            <pc:sldMk cId="2472203920" sldId="291"/>
            <ac:spMk id="17" creationId="{959F1216-5BB2-4C46-1915-AEF3B0AA0E8B}"/>
          </ac:spMkLst>
        </pc:spChg>
        <pc:spChg chg="add del mod">
          <ac:chgData name="Mathew Manoj Velookizhakethil" userId="15e49cf6-a2a6-4023-9643-a693e12aed0f" providerId="ADAL" clId="{FCE33B7A-4DB5-426A-85C3-460866537C7F}" dt="2023-11-18T02:11:21.009" v="1114" actId="478"/>
          <ac:spMkLst>
            <pc:docMk/>
            <pc:sldMk cId="2472203920" sldId="291"/>
            <ac:spMk id="18" creationId="{6BA37471-95EC-2684-AA5E-13D40F3505F6}"/>
          </ac:spMkLst>
        </pc:spChg>
        <pc:grpChg chg="add mod">
          <ac:chgData name="Mathew Manoj Velookizhakethil" userId="15e49cf6-a2a6-4023-9643-a693e12aed0f" providerId="ADAL" clId="{FCE33B7A-4DB5-426A-85C3-460866537C7F}" dt="2023-11-18T02:08:25.837" v="1064"/>
          <ac:grpSpMkLst>
            <pc:docMk/>
            <pc:sldMk cId="2472203920" sldId="291"/>
            <ac:grpSpMk id="6" creationId="{D4FD00AD-93B0-76DC-59F0-DE96E87525CE}"/>
          </ac:grpSpMkLst>
        </pc:grpChg>
        <pc:grpChg chg="add mod">
          <ac:chgData name="Mathew Manoj Velookizhakethil" userId="15e49cf6-a2a6-4023-9643-a693e12aed0f" providerId="ADAL" clId="{FCE33B7A-4DB5-426A-85C3-460866537C7F}" dt="2023-11-18T02:08:25.837" v="1064"/>
          <ac:grpSpMkLst>
            <pc:docMk/>
            <pc:sldMk cId="2472203920" sldId="291"/>
            <ac:grpSpMk id="11" creationId="{922118F2-3400-3749-0441-1F30A31642B0}"/>
          </ac:grpSpMkLst>
        </pc:grpChg>
        <pc:picChg chg="add del mod">
          <ac:chgData name="Mathew Manoj Velookizhakethil" userId="15e49cf6-a2a6-4023-9643-a693e12aed0f" providerId="ADAL" clId="{FCE33B7A-4DB5-426A-85C3-460866537C7F}" dt="2023-11-18T03:23:23.731" v="1703" actId="478"/>
          <ac:picMkLst>
            <pc:docMk/>
            <pc:sldMk cId="2472203920" sldId="291"/>
            <ac:picMk id="20" creationId="{FACB3BB8-742D-D71C-AB13-F0D227A3FA9C}"/>
          </ac:picMkLst>
        </pc:picChg>
        <pc:picChg chg="add del mod">
          <ac:chgData name="Mathew Manoj Velookizhakethil" userId="15e49cf6-a2a6-4023-9643-a693e12aed0f" providerId="ADAL" clId="{FCE33B7A-4DB5-426A-85C3-460866537C7F}" dt="2023-11-18T02:13:35.694" v="1155" actId="478"/>
          <ac:picMkLst>
            <pc:docMk/>
            <pc:sldMk cId="2472203920" sldId="291"/>
            <ac:picMk id="22" creationId="{AE2C811F-EFAD-16FE-8B6D-D59EF02E74AD}"/>
          </ac:picMkLst>
        </pc:picChg>
        <pc:picChg chg="add mod">
          <ac:chgData name="Mathew Manoj Velookizhakethil" userId="15e49cf6-a2a6-4023-9643-a693e12aed0f" providerId="ADAL" clId="{FCE33B7A-4DB5-426A-85C3-460866537C7F}" dt="2023-11-18T02:13:52.540" v="1159" actId="1076"/>
          <ac:picMkLst>
            <pc:docMk/>
            <pc:sldMk cId="2472203920" sldId="291"/>
            <ac:picMk id="24" creationId="{86AEB261-118E-D950-B40D-26CC20C7924B}"/>
          </ac:picMkLst>
        </pc:picChg>
        <pc:picChg chg="add mod">
          <ac:chgData name="Mathew Manoj Velookizhakethil" userId="15e49cf6-a2a6-4023-9643-a693e12aed0f" providerId="ADAL" clId="{FCE33B7A-4DB5-426A-85C3-460866537C7F}" dt="2023-11-18T03:44:04.035" v="1905" actId="1076"/>
          <ac:picMkLst>
            <pc:docMk/>
            <pc:sldMk cId="2472203920" sldId="291"/>
            <ac:picMk id="26" creationId="{908DF14D-FF35-1CA8-A1C4-0E76A5C3C590}"/>
          </ac:picMkLst>
        </pc:picChg>
        <pc:picChg chg="add del">
          <ac:chgData name="Mathew Manoj Velookizhakethil" userId="15e49cf6-a2a6-4023-9643-a693e12aed0f" providerId="ADAL" clId="{FCE33B7A-4DB5-426A-85C3-460866537C7F}" dt="2023-11-18T03:20:40.213" v="1702"/>
          <ac:picMkLst>
            <pc:docMk/>
            <pc:sldMk cId="2472203920" sldId="291"/>
            <ac:picMk id="1026" creationId="{429838A9-D350-067B-672B-6DCD673E3EDF}"/>
          </ac:picMkLst>
        </pc:picChg>
      </pc:sldChg>
      <pc:sldChg chg="addSp delSp modSp new del mod modAnim">
        <pc:chgData name="Mathew Manoj Velookizhakethil" userId="15e49cf6-a2a6-4023-9643-a693e12aed0f" providerId="ADAL" clId="{FCE33B7A-4DB5-426A-85C3-460866537C7F}" dt="2023-11-18T03:05:53.536" v="1700" actId="47"/>
        <pc:sldMkLst>
          <pc:docMk/>
          <pc:sldMk cId="2901277421" sldId="292"/>
        </pc:sldMkLst>
        <pc:spChg chg="add del mod">
          <ac:chgData name="Mathew Manoj Velookizhakethil" userId="15e49cf6-a2a6-4023-9643-a693e12aed0f" providerId="ADAL" clId="{FCE33B7A-4DB5-426A-85C3-460866537C7F}" dt="2023-11-18T02:33:25.416" v="1568" actId="20577"/>
          <ac:spMkLst>
            <pc:docMk/>
            <pc:sldMk cId="2901277421" sldId="292"/>
            <ac:spMk id="2" creationId="{284BE82A-2A67-575D-003E-38855DB88559}"/>
          </ac:spMkLst>
        </pc:spChg>
        <pc:spChg chg="del">
          <ac:chgData name="Mathew Manoj Velookizhakethil" userId="15e49cf6-a2a6-4023-9643-a693e12aed0f" providerId="ADAL" clId="{FCE33B7A-4DB5-426A-85C3-460866537C7F}" dt="2023-11-18T02:32:52.467" v="1560" actId="478"/>
          <ac:spMkLst>
            <pc:docMk/>
            <pc:sldMk cId="2901277421" sldId="292"/>
            <ac:spMk id="3" creationId="{311EBB56-0FCC-C4E7-41FE-5CD92553047F}"/>
          </ac:spMkLst>
        </pc:spChg>
        <pc:spChg chg="add del mod">
          <ac:chgData name="Mathew Manoj Velookizhakethil" userId="15e49cf6-a2a6-4023-9643-a693e12aed0f" providerId="ADAL" clId="{FCE33B7A-4DB5-426A-85C3-460866537C7F}" dt="2023-11-18T02:33:06.288" v="1562"/>
          <ac:spMkLst>
            <pc:docMk/>
            <pc:sldMk cId="2901277421" sldId="292"/>
            <ac:spMk id="4" creationId="{EC2C8C33-020A-D09A-A2CB-85D1654AF01B}"/>
          </ac:spMkLst>
        </pc:spChg>
        <pc:spChg chg="add del mod">
          <ac:chgData name="Mathew Manoj Velookizhakethil" userId="15e49cf6-a2a6-4023-9643-a693e12aed0f" providerId="ADAL" clId="{FCE33B7A-4DB5-426A-85C3-460866537C7F}" dt="2023-11-18T02:33:06.288" v="1562"/>
          <ac:spMkLst>
            <pc:docMk/>
            <pc:sldMk cId="2901277421" sldId="292"/>
            <ac:spMk id="5" creationId="{5B57FABD-3012-96FC-67A4-189D26E15457}"/>
          </ac:spMkLst>
        </pc:spChg>
        <pc:spChg chg="mod">
          <ac:chgData name="Mathew Manoj Velookizhakethil" userId="15e49cf6-a2a6-4023-9643-a693e12aed0f" providerId="ADAL" clId="{FCE33B7A-4DB5-426A-85C3-460866537C7F}" dt="2023-11-18T02:32:53.127" v="1561"/>
          <ac:spMkLst>
            <pc:docMk/>
            <pc:sldMk cId="2901277421" sldId="292"/>
            <ac:spMk id="7" creationId="{B911E632-F277-A81F-0FDE-8AE8644AEFA1}"/>
          </ac:spMkLst>
        </pc:spChg>
        <pc:spChg chg="mod">
          <ac:chgData name="Mathew Manoj Velookizhakethil" userId="15e49cf6-a2a6-4023-9643-a693e12aed0f" providerId="ADAL" clId="{FCE33B7A-4DB5-426A-85C3-460866537C7F}" dt="2023-11-18T02:32:53.127" v="1561"/>
          <ac:spMkLst>
            <pc:docMk/>
            <pc:sldMk cId="2901277421" sldId="292"/>
            <ac:spMk id="8" creationId="{6B69E816-8589-B59B-E8D3-7C6C6FDFDAD3}"/>
          </ac:spMkLst>
        </pc:spChg>
        <pc:spChg chg="mod">
          <ac:chgData name="Mathew Manoj Velookizhakethil" userId="15e49cf6-a2a6-4023-9643-a693e12aed0f" providerId="ADAL" clId="{FCE33B7A-4DB5-426A-85C3-460866537C7F}" dt="2023-11-18T02:32:53.127" v="1561"/>
          <ac:spMkLst>
            <pc:docMk/>
            <pc:sldMk cId="2901277421" sldId="292"/>
            <ac:spMk id="9" creationId="{82DC0E26-522B-7369-B5B0-F5DD7D5E825C}"/>
          </ac:spMkLst>
        </pc:spChg>
        <pc:spChg chg="mod">
          <ac:chgData name="Mathew Manoj Velookizhakethil" userId="15e49cf6-a2a6-4023-9643-a693e12aed0f" providerId="ADAL" clId="{FCE33B7A-4DB5-426A-85C3-460866537C7F}" dt="2023-11-18T02:32:53.127" v="1561"/>
          <ac:spMkLst>
            <pc:docMk/>
            <pc:sldMk cId="2901277421" sldId="292"/>
            <ac:spMk id="10" creationId="{3381CC42-0018-508D-88B2-731F920580B2}"/>
          </ac:spMkLst>
        </pc:spChg>
        <pc:spChg chg="mod">
          <ac:chgData name="Mathew Manoj Velookizhakethil" userId="15e49cf6-a2a6-4023-9643-a693e12aed0f" providerId="ADAL" clId="{FCE33B7A-4DB5-426A-85C3-460866537C7F}" dt="2023-11-18T02:32:53.127" v="1561"/>
          <ac:spMkLst>
            <pc:docMk/>
            <pc:sldMk cId="2901277421" sldId="292"/>
            <ac:spMk id="12" creationId="{553BC14A-59D9-80BC-2567-262E26EE05BC}"/>
          </ac:spMkLst>
        </pc:spChg>
        <pc:spChg chg="mod">
          <ac:chgData name="Mathew Manoj Velookizhakethil" userId="15e49cf6-a2a6-4023-9643-a693e12aed0f" providerId="ADAL" clId="{FCE33B7A-4DB5-426A-85C3-460866537C7F}" dt="2023-11-18T02:32:53.127" v="1561"/>
          <ac:spMkLst>
            <pc:docMk/>
            <pc:sldMk cId="2901277421" sldId="292"/>
            <ac:spMk id="13" creationId="{80B16272-EE88-3483-9037-CA946E61A7DD}"/>
          </ac:spMkLst>
        </pc:spChg>
        <pc:spChg chg="mod">
          <ac:chgData name="Mathew Manoj Velookizhakethil" userId="15e49cf6-a2a6-4023-9643-a693e12aed0f" providerId="ADAL" clId="{FCE33B7A-4DB5-426A-85C3-460866537C7F}" dt="2023-11-18T02:32:53.127" v="1561"/>
          <ac:spMkLst>
            <pc:docMk/>
            <pc:sldMk cId="2901277421" sldId="292"/>
            <ac:spMk id="14" creationId="{F26F783E-3986-E994-C7CA-DE66D98FE789}"/>
          </ac:spMkLst>
        </pc:spChg>
        <pc:spChg chg="mod">
          <ac:chgData name="Mathew Manoj Velookizhakethil" userId="15e49cf6-a2a6-4023-9643-a693e12aed0f" providerId="ADAL" clId="{FCE33B7A-4DB5-426A-85C3-460866537C7F}" dt="2023-11-18T02:32:53.127" v="1561"/>
          <ac:spMkLst>
            <pc:docMk/>
            <pc:sldMk cId="2901277421" sldId="292"/>
            <ac:spMk id="15" creationId="{26045603-FBD0-3FBE-0B01-8F4DF8132870}"/>
          </ac:spMkLst>
        </pc:spChg>
        <pc:spChg chg="add del mod">
          <ac:chgData name="Mathew Manoj Velookizhakethil" userId="15e49cf6-a2a6-4023-9643-a693e12aed0f" providerId="ADAL" clId="{FCE33B7A-4DB5-426A-85C3-460866537C7F}" dt="2023-11-18T02:33:06.288" v="1562"/>
          <ac:spMkLst>
            <pc:docMk/>
            <pc:sldMk cId="2901277421" sldId="292"/>
            <ac:spMk id="16" creationId="{86F60D09-3A8B-26E1-8FE4-CB8CC3C095C7}"/>
          </ac:spMkLst>
        </pc:spChg>
        <pc:spChg chg="add del mod">
          <ac:chgData name="Mathew Manoj Velookizhakethil" userId="15e49cf6-a2a6-4023-9643-a693e12aed0f" providerId="ADAL" clId="{FCE33B7A-4DB5-426A-85C3-460866537C7F}" dt="2023-11-18T02:33:06.288" v="1562"/>
          <ac:spMkLst>
            <pc:docMk/>
            <pc:sldMk cId="2901277421" sldId="292"/>
            <ac:spMk id="17" creationId="{2C591243-D1C8-5FEA-E3DC-1EA8E2AF357F}"/>
          </ac:spMkLst>
        </pc:spChg>
        <pc:spChg chg="add del mod">
          <ac:chgData name="Mathew Manoj Velookizhakethil" userId="15e49cf6-a2a6-4023-9643-a693e12aed0f" providerId="ADAL" clId="{FCE33B7A-4DB5-426A-85C3-460866537C7F}" dt="2023-11-18T02:33:06.288" v="1562"/>
          <ac:spMkLst>
            <pc:docMk/>
            <pc:sldMk cId="2901277421" sldId="292"/>
            <ac:spMk id="18" creationId="{2AF07B56-72B1-B52A-B6B3-24D70267BB93}"/>
          </ac:spMkLst>
        </pc:spChg>
        <pc:grpChg chg="add del mod">
          <ac:chgData name="Mathew Manoj Velookizhakethil" userId="15e49cf6-a2a6-4023-9643-a693e12aed0f" providerId="ADAL" clId="{FCE33B7A-4DB5-426A-85C3-460866537C7F}" dt="2023-11-18T02:33:06.288" v="1562"/>
          <ac:grpSpMkLst>
            <pc:docMk/>
            <pc:sldMk cId="2901277421" sldId="292"/>
            <ac:grpSpMk id="6" creationId="{8427E1AD-8FE7-4231-C6C7-133436D0391E}"/>
          </ac:grpSpMkLst>
        </pc:grpChg>
        <pc:grpChg chg="add del mod">
          <ac:chgData name="Mathew Manoj Velookizhakethil" userId="15e49cf6-a2a6-4023-9643-a693e12aed0f" providerId="ADAL" clId="{FCE33B7A-4DB5-426A-85C3-460866537C7F}" dt="2023-11-18T02:33:06.288" v="1562"/>
          <ac:grpSpMkLst>
            <pc:docMk/>
            <pc:sldMk cId="2901277421" sldId="292"/>
            <ac:grpSpMk id="11" creationId="{BB5F171B-E5E6-BB31-45B0-602EFD778EFD}"/>
          </ac:grpSpMkLst>
        </pc:grpChg>
      </pc:sldChg>
      <pc:sldChg chg="addSp delSp modSp new mod setBg delAnim modAnim">
        <pc:chgData name="Mathew Manoj Velookizhakethil" userId="15e49cf6-a2a6-4023-9643-a693e12aed0f" providerId="ADAL" clId="{FCE33B7A-4DB5-426A-85C3-460866537C7F}" dt="2023-11-18T03:43:38.573" v="1904" actId="1076"/>
        <pc:sldMkLst>
          <pc:docMk/>
          <pc:sldMk cId="3532009378" sldId="293"/>
        </pc:sldMkLst>
        <pc:spChg chg="del">
          <ac:chgData name="Mathew Manoj Velookizhakethil" userId="15e49cf6-a2a6-4023-9643-a693e12aed0f" providerId="ADAL" clId="{FCE33B7A-4DB5-426A-85C3-460866537C7F}" dt="2023-11-18T02:16:18.459" v="1197" actId="478"/>
          <ac:spMkLst>
            <pc:docMk/>
            <pc:sldMk cId="3532009378" sldId="293"/>
            <ac:spMk id="2" creationId="{018C6250-5997-C947-8E08-617C8E1FE327}"/>
          </ac:spMkLst>
        </pc:spChg>
        <pc:spChg chg="del">
          <ac:chgData name="Mathew Manoj Velookizhakethil" userId="15e49cf6-a2a6-4023-9643-a693e12aed0f" providerId="ADAL" clId="{FCE33B7A-4DB5-426A-85C3-460866537C7F}" dt="2023-11-18T02:16:18.459" v="1197" actId="478"/>
          <ac:spMkLst>
            <pc:docMk/>
            <pc:sldMk cId="3532009378" sldId="293"/>
            <ac:spMk id="3" creationId="{8064747D-BD86-EE20-D9D6-80FA9CBCF503}"/>
          </ac:spMkLst>
        </pc:spChg>
        <pc:spChg chg="add del mod">
          <ac:chgData name="Mathew Manoj Velookizhakethil" userId="15e49cf6-a2a6-4023-9643-a693e12aed0f" providerId="ADAL" clId="{FCE33B7A-4DB5-426A-85C3-460866537C7F}" dt="2023-11-18T02:21:13.731" v="1238" actId="26606"/>
          <ac:spMkLst>
            <pc:docMk/>
            <pc:sldMk cId="3532009378" sldId="293"/>
            <ac:spMk id="4" creationId="{2D4C7422-2A3D-9C47-F5DA-2F28930588F9}"/>
          </ac:spMkLst>
        </pc:spChg>
        <pc:spChg chg="add del mod">
          <ac:chgData name="Mathew Manoj Velookizhakethil" userId="15e49cf6-a2a6-4023-9643-a693e12aed0f" providerId="ADAL" clId="{FCE33B7A-4DB5-426A-85C3-460866537C7F}" dt="2023-11-18T02:21:13.731" v="1238" actId="26606"/>
          <ac:spMkLst>
            <pc:docMk/>
            <pc:sldMk cId="3532009378" sldId="293"/>
            <ac:spMk id="5" creationId="{18C77F19-A36D-CE60-1BAD-250D86CF3DE5}"/>
          </ac:spMkLst>
        </pc:spChg>
        <pc:spChg chg="mod">
          <ac:chgData name="Mathew Manoj Velookizhakethil" userId="15e49cf6-a2a6-4023-9643-a693e12aed0f" providerId="ADAL" clId="{FCE33B7A-4DB5-426A-85C3-460866537C7F}" dt="2023-11-18T02:16:27.811" v="1198"/>
          <ac:spMkLst>
            <pc:docMk/>
            <pc:sldMk cId="3532009378" sldId="293"/>
            <ac:spMk id="7" creationId="{84482689-340A-377F-F51D-FC04A45B2B2F}"/>
          </ac:spMkLst>
        </pc:spChg>
        <pc:spChg chg="mod">
          <ac:chgData name="Mathew Manoj Velookizhakethil" userId="15e49cf6-a2a6-4023-9643-a693e12aed0f" providerId="ADAL" clId="{FCE33B7A-4DB5-426A-85C3-460866537C7F}" dt="2023-11-18T02:16:27.811" v="1198"/>
          <ac:spMkLst>
            <pc:docMk/>
            <pc:sldMk cId="3532009378" sldId="293"/>
            <ac:spMk id="8" creationId="{5EC03623-460A-2F36-A9F9-36CD0D5A14AF}"/>
          </ac:spMkLst>
        </pc:spChg>
        <pc:spChg chg="mod">
          <ac:chgData name="Mathew Manoj Velookizhakethil" userId="15e49cf6-a2a6-4023-9643-a693e12aed0f" providerId="ADAL" clId="{FCE33B7A-4DB5-426A-85C3-460866537C7F}" dt="2023-11-18T02:16:27.811" v="1198"/>
          <ac:spMkLst>
            <pc:docMk/>
            <pc:sldMk cId="3532009378" sldId="293"/>
            <ac:spMk id="9" creationId="{D7F9F61B-69E1-0B40-1F81-6C9959CE93C0}"/>
          </ac:spMkLst>
        </pc:spChg>
        <pc:spChg chg="mod">
          <ac:chgData name="Mathew Manoj Velookizhakethil" userId="15e49cf6-a2a6-4023-9643-a693e12aed0f" providerId="ADAL" clId="{FCE33B7A-4DB5-426A-85C3-460866537C7F}" dt="2023-11-18T02:16:27.811" v="1198"/>
          <ac:spMkLst>
            <pc:docMk/>
            <pc:sldMk cId="3532009378" sldId="293"/>
            <ac:spMk id="10" creationId="{E266D03B-8D2A-5316-8EC1-E7458973256E}"/>
          </ac:spMkLst>
        </pc:spChg>
        <pc:spChg chg="mod">
          <ac:chgData name="Mathew Manoj Velookizhakethil" userId="15e49cf6-a2a6-4023-9643-a693e12aed0f" providerId="ADAL" clId="{FCE33B7A-4DB5-426A-85C3-460866537C7F}" dt="2023-11-18T02:16:27.811" v="1198"/>
          <ac:spMkLst>
            <pc:docMk/>
            <pc:sldMk cId="3532009378" sldId="293"/>
            <ac:spMk id="12" creationId="{0A3EF5AC-85BB-61CD-78B3-0D67970CFE3F}"/>
          </ac:spMkLst>
        </pc:spChg>
        <pc:spChg chg="mod">
          <ac:chgData name="Mathew Manoj Velookizhakethil" userId="15e49cf6-a2a6-4023-9643-a693e12aed0f" providerId="ADAL" clId="{FCE33B7A-4DB5-426A-85C3-460866537C7F}" dt="2023-11-18T02:16:27.811" v="1198"/>
          <ac:spMkLst>
            <pc:docMk/>
            <pc:sldMk cId="3532009378" sldId="293"/>
            <ac:spMk id="13" creationId="{A5FF5A02-DDFD-00A3-E390-97A1137CD269}"/>
          </ac:spMkLst>
        </pc:spChg>
        <pc:spChg chg="mod">
          <ac:chgData name="Mathew Manoj Velookizhakethil" userId="15e49cf6-a2a6-4023-9643-a693e12aed0f" providerId="ADAL" clId="{FCE33B7A-4DB5-426A-85C3-460866537C7F}" dt="2023-11-18T02:16:27.811" v="1198"/>
          <ac:spMkLst>
            <pc:docMk/>
            <pc:sldMk cId="3532009378" sldId="293"/>
            <ac:spMk id="14" creationId="{A6BF199B-90F6-082D-0CE7-DA1696B422AE}"/>
          </ac:spMkLst>
        </pc:spChg>
        <pc:spChg chg="mod">
          <ac:chgData name="Mathew Manoj Velookizhakethil" userId="15e49cf6-a2a6-4023-9643-a693e12aed0f" providerId="ADAL" clId="{FCE33B7A-4DB5-426A-85C3-460866537C7F}" dt="2023-11-18T02:16:27.811" v="1198"/>
          <ac:spMkLst>
            <pc:docMk/>
            <pc:sldMk cId="3532009378" sldId="293"/>
            <ac:spMk id="15" creationId="{F3417E84-B432-3067-BAF2-9B053A868881}"/>
          </ac:spMkLst>
        </pc:spChg>
        <pc:spChg chg="add del mod">
          <ac:chgData name="Mathew Manoj Velookizhakethil" userId="15e49cf6-a2a6-4023-9643-a693e12aed0f" providerId="ADAL" clId="{FCE33B7A-4DB5-426A-85C3-460866537C7F}" dt="2023-11-18T02:25:10.188" v="1266" actId="478"/>
          <ac:spMkLst>
            <pc:docMk/>
            <pc:sldMk cId="3532009378" sldId="293"/>
            <ac:spMk id="16" creationId="{0A7513E8-054D-F699-4CF9-C4812FCF4BF8}"/>
          </ac:spMkLst>
        </pc:spChg>
        <pc:spChg chg="add del mod">
          <ac:chgData name="Mathew Manoj Velookizhakethil" userId="15e49cf6-a2a6-4023-9643-a693e12aed0f" providerId="ADAL" clId="{FCE33B7A-4DB5-426A-85C3-460866537C7F}" dt="2023-11-18T02:16:56.450" v="1207" actId="478"/>
          <ac:spMkLst>
            <pc:docMk/>
            <pc:sldMk cId="3532009378" sldId="293"/>
            <ac:spMk id="17" creationId="{C478C851-DCCE-7F84-FF3B-B2BEA3A9B441}"/>
          </ac:spMkLst>
        </pc:spChg>
        <pc:spChg chg="add del mod">
          <ac:chgData name="Mathew Manoj Velookizhakethil" userId="15e49cf6-a2a6-4023-9643-a693e12aed0f" providerId="ADAL" clId="{FCE33B7A-4DB5-426A-85C3-460866537C7F}" dt="2023-11-18T02:16:53.236" v="1206" actId="478"/>
          <ac:spMkLst>
            <pc:docMk/>
            <pc:sldMk cId="3532009378" sldId="293"/>
            <ac:spMk id="18" creationId="{38079324-B6EE-9DD4-1A6A-6C22067EC48E}"/>
          </ac:spMkLst>
        </pc:spChg>
        <pc:spChg chg="add del mod">
          <ac:chgData name="Mathew Manoj Velookizhakethil" userId="15e49cf6-a2a6-4023-9643-a693e12aed0f" providerId="ADAL" clId="{FCE33B7A-4DB5-426A-85C3-460866537C7F}" dt="2023-11-18T02:19:09.806" v="1222" actId="478"/>
          <ac:spMkLst>
            <pc:docMk/>
            <pc:sldMk cId="3532009378" sldId="293"/>
            <ac:spMk id="21" creationId="{1335CAB7-22A7-2360-CAB7-F0B933635FF1}"/>
          </ac:spMkLst>
        </pc:spChg>
        <pc:spChg chg="add del mod">
          <ac:chgData name="Mathew Manoj Velookizhakethil" userId="15e49cf6-a2a6-4023-9643-a693e12aed0f" providerId="ADAL" clId="{FCE33B7A-4DB5-426A-85C3-460866537C7F}" dt="2023-11-18T02:21:51.418" v="1240"/>
          <ac:spMkLst>
            <pc:docMk/>
            <pc:sldMk cId="3532009378" sldId="293"/>
            <ac:spMk id="29" creationId="{A4BCA116-E313-C685-E2AF-DE25AEE2D5F0}"/>
          </ac:spMkLst>
        </pc:spChg>
        <pc:spChg chg="mod">
          <ac:chgData name="Mathew Manoj Velookizhakethil" userId="15e49cf6-a2a6-4023-9643-a693e12aed0f" providerId="ADAL" clId="{FCE33B7A-4DB5-426A-85C3-460866537C7F}" dt="2023-11-18T02:21:45.669" v="1239"/>
          <ac:spMkLst>
            <pc:docMk/>
            <pc:sldMk cId="3532009378" sldId="293"/>
            <ac:spMk id="31" creationId="{F0C3B82B-C7AB-CE67-AA3D-B8F900D4590B}"/>
          </ac:spMkLst>
        </pc:spChg>
        <pc:spChg chg="mod">
          <ac:chgData name="Mathew Manoj Velookizhakethil" userId="15e49cf6-a2a6-4023-9643-a693e12aed0f" providerId="ADAL" clId="{FCE33B7A-4DB5-426A-85C3-460866537C7F}" dt="2023-11-18T02:21:45.669" v="1239"/>
          <ac:spMkLst>
            <pc:docMk/>
            <pc:sldMk cId="3532009378" sldId="293"/>
            <ac:spMk id="32" creationId="{38F1C49E-7254-AC31-4F8B-E4E9C86F293F}"/>
          </ac:spMkLst>
        </pc:spChg>
        <pc:spChg chg="add del">
          <ac:chgData name="Mathew Manoj Velookizhakethil" userId="15e49cf6-a2a6-4023-9643-a693e12aed0f" providerId="ADAL" clId="{FCE33B7A-4DB5-426A-85C3-460866537C7F}" dt="2023-11-18T02:22:47.692" v="1244" actId="26606"/>
          <ac:spMkLst>
            <pc:docMk/>
            <pc:sldMk cId="3532009378" sldId="293"/>
            <ac:spMk id="33" creationId="{0855A890-B60B-4670-9DC2-69DC05015AB3}"/>
          </ac:spMkLst>
        </pc:spChg>
        <pc:spChg chg="mod">
          <ac:chgData name="Mathew Manoj Velookizhakethil" userId="15e49cf6-a2a6-4023-9643-a693e12aed0f" providerId="ADAL" clId="{FCE33B7A-4DB5-426A-85C3-460866537C7F}" dt="2023-11-18T02:21:45.669" v="1239"/>
          <ac:spMkLst>
            <pc:docMk/>
            <pc:sldMk cId="3532009378" sldId="293"/>
            <ac:spMk id="34" creationId="{8651A748-F902-063B-0756-163343646D9F}"/>
          </ac:spMkLst>
        </pc:spChg>
        <pc:spChg chg="add del">
          <ac:chgData name="Mathew Manoj Velookizhakethil" userId="15e49cf6-a2a6-4023-9643-a693e12aed0f" providerId="ADAL" clId="{FCE33B7A-4DB5-426A-85C3-460866537C7F}" dt="2023-11-18T02:22:47.692" v="1244" actId="26606"/>
          <ac:spMkLst>
            <pc:docMk/>
            <pc:sldMk cId="3532009378" sldId="293"/>
            <ac:spMk id="35" creationId="{90F533E9-6690-41A8-A372-4C6C622D028D}"/>
          </ac:spMkLst>
        </pc:spChg>
        <pc:spChg chg="mod">
          <ac:chgData name="Mathew Manoj Velookizhakethil" userId="15e49cf6-a2a6-4023-9643-a693e12aed0f" providerId="ADAL" clId="{FCE33B7A-4DB5-426A-85C3-460866537C7F}" dt="2023-11-18T02:21:45.669" v="1239"/>
          <ac:spMkLst>
            <pc:docMk/>
            <pc:sldMk cId="3532009378" sldId="293"/>
            <ac:spMk id="36" creationId="{070EC636-4E6A-4F83-B23B-9D490E221284}"/>
          </ac:spMkLst>
        </pc:spChg>
        <pc:spChg chg="add del">
          <ac:chgData name="Mathew Manoj Velookizhakethil" userId="15e49cf6-a2a6-4023-9643-a693e12aed0f" providerId="ADAL" clId="{FCE33B7A-4DB5-426A-85C3-460866537C7F}" dt="2023-11-18T02:22:47.692" v="1244" actId="26606"/>
          <ac:spMkLst>
            <pc:docMk/>
            <pc:sldMk cId="3532009378" sldId="293"/>
            <ac:spMk id="37" creationId="{99413ED5-9ED4-4772-BCE4-2BCAE6B12E35}"/>
          </ac:spMkLst>
        </pc:spChg>
        <pc:spChg chg="add del">
          <ac:chgData name="Mathew Manoj Velookizhakethil" userId="15e49cf6-a2a6-4023-9643-a693e12aed0f" providerId="ADAL" clId="{FCE33B7A-4DB5-426A-85C3-460866537C7F}" dt="2023-11-18T02:22:47.692" v="1244" actId="26606"/>
          <ac:spMkLst>
            <pc:docMk/>
            <pc:sldMk cId="3532009378" sldId="293"/>
            <ac:spMk id="39" creationId="{04357C93-F0CB-4A1C-8F77-4E9063789819}"/>
          </ac:spMkLst>
        </pc:spChg>
        <pc:spChg chg="mod">
          <ac:chgData name="Mathew Manoj Velookizhakethil" userId="15e49cf6-a2a6-4023-9643-a693e12aed0f" providerId="ADAL" clId="{FCE33B7A-4DB5-426A-85C3-460866537C7F}" dt="2023-11-18T02:21:45.669" v="1239"/>
          <ac:spMkLst>
            <pc:docMk/>
            <pc:sldMk cId="3532009378" sldId="293"/>
            <ac:spMk id="40" creationId="{CF4023CD-6D1A-2471-BA76-D8ECBFD51BE1}"/>
          </ac:spMkLst>
        </pc:spChg>
        <pc:spChg chg="mod">
          <ac:chgData name="Mathew Manoj Velookizhakethil" userId="15e49cf6-a2a6-4023-9643-a693e12aed0f" providerId="ADAL" clId="{FCE33B7A-4DB5-426A-85C3-460866537C7F}" dt="2023-11-18T02:21:45.669" v="1239"/>
          <ac:spMkLst>
            <pc:docMk/>
            <pc:sldMk cId="3532009378" sldId="293"/>
            <ac:spMk id="41" creationId="{408F22A4-22F2-9555-F5BF-AB4463B51038}"/>
          </ac:spMkLst>
        </pc:spChg>
        <pc:spChg chg="mod">
          <ac:chgData name="Mathew Manoj Velookizhakethil" userId="15e49cf6-a2a6-4023-9643-a693e12aed0f" providerId="ADAL" clId="{FCE33B7A-4DB5-426A-85C3-460866537C7F}" dt="2023-11-18T02:21:45.669" v="1239"/>
          <ac:spMkLst>
            <pc:docMk/>
            <pc:sldMk cId="3532009378" sldId="293"/>
            <ac:spMk id="42" creationId="{3671054D-BAFB-61E2-410D-3580CE93D81C}"/>
          </ac:spMkLst>
        </pc:spChg>
        <pc:spChg chg="mod">
          <ac:chgData name="Mathew Manoj Velookizhakethil" userId="15e49cf6-a2a6-4023-9643-a693e12aed0f" providerId="ADAL" clId="{FCE33B7A-4DB5-426A-85C3-460866537C7F}" dt="2023-11-18T02:21:45.669" v="1239"/>
          <ac:spMkLst>
            <pc:docMk/>
            <pc:sldMk cId="3532009378" sldId="293"/>
            <ac:spMk id="43" creationId="{E857B83D-763C-F1B1-20BE-188FAD4D20F1}"/>
          </ac:spMkLst>
        </pc:spChg>
        <pc:spChg chg="mod">
          <ac:chgData name="Mathew Manoj Velookizhakethil" userId="15e49cf6-a2a6-4023-9643-a693e12aed0f" providerId="ADAL" clId="{FCE33B7A-4DB5-426A-85C3-460866537C7F}" dt="2023-11-18T02:22:15.040" v="1241"/>
          <ac:spMkLst>
            <pc:docMk/>
            <pc:sldMk cId="3532009378" sldId="293"/>
            <ac:spMk id="45" creationId="{0205B2D8-DAEA-BE90-0E6F-65E47E9A9E57}"/>
          </ac:spMkLst>
        </pc:spChg>
        <pc:spChg chg="mod">
          <ac:chgData name="Mathew Manoj Velookizhakethil" userId="15e49cf6-a2a6-4023-9643-a693e12aed0f" providerId="ADAL" clId="{FCE33B7A-4DB5-426A-85C3-460866537C7F}" dt="2023-11-18T02:22:15.040" v="1241"/>
          <ac:spMkLst>
            <pc:docMk/>
            <pc:sldMk cId="3532009378" sldId="293"/>
            <ac:spMk id="46" creationId="{FA2F6D52-F833-135B-C75E-5317BE21B2F3}"/>
          </ac:spMkLst>
        </pc:spChg>
        <pc:spChg chg="mod">
          <ac:chgData name="Mathew Manoj Velookizhakethil" userId="15e49cf6-a2a6-4023-9643-a693e12aed0f" providerId="ADAL" clId="{FCE33B7A-4DB5-426A-85C3-460866537C7F}" dt="2023-11-18T02:22:15.040" v="1241"/>
          <ac:spMkLst>
            <pc:docMk/>
            <pc:sldMk cId="3532009378" sldId="293"/>
            <ac:spMk id="47" creationId="{D662100B-E585-1F57-806C-0A00C6CFC642}"/>
          </ac:spMkLst>
        </pc:spChg>
        <pc:spChg chg="mod">
          <ac:chgData name="Mathew Manoj Velookizhakethil" userId="15e49cf6-a2a6-4023-9643-a693e12aed0f" providerId="ADAL" clId="{FCE33B7A-4DB5-426A-85C3-460866537C7F}" dt="2023-11-18T02:22:15.040" v="1241"/>
          <ac:spMkLst>
            <pc:docMk/>
            <pc:sldMk cId="3532009378" sldId="293"/>
            <ac:spMk id="48" creationId="{2A63E3EE-769F-CEB3-286E-40CEE483AF9D}"/>
          </ac:spMkLst>
        </pc:spChg>
        <pc:spChg chg="mod">
          <ac:chgData name="Mathew Manoj Velookizhakethil" userId="15e49cf6-a2a6-4023-9643-a693e12aed0f" providerId="ADAL" clId="{FCE33B7A-4DB5-426A-85C3-460866537C7F}" dt="2023-11-18T02:22:15.040" v="1241"/>
          <ac:spMkLst>
            <pc:docMk/>
            <pc:sldMk cId="3532009378" sldId="293"/>
            <ac:spMk id="50" creationId="{A732A474-D554-DACE-875B-B0867EBD7AE0}"/>
          </ac:spMkLst>
        </pc:spChg>
        <pc:spChg chg="mod">
          <ac:chgData name="Mathew Manoj Velookizhakethil" userId="15e49cf6-a2a6-4023-9643-a693e12aed0f" providerId="ADAL" clId="{FCE33B7A-4DB5-426A-85C3-460866537C7F}" dt="2023-11-18T02:22:15.040" v="1241"/>
          <ac:spMkLst>
            <pc:docMk/>
            <pc:sldMk cId="3532009378" sldId="293"/>
            <ac:spMk id="51" creationId="{928011F4-2124-59B7-EC07-162B7691E0D9}"/>
          </ac:spMkLst>
        </pc:spChg>
        <pc:spChg chg="mod">
          <ac:chgData name="Mathew Manoj Velookizhakethil" userId="15e49cf6-a2a6-4023-9643-a693e12aed0f" providerId="ADAL" clId="{FCE33B7A-4DB5-426A-85C3-460866537C7F}" dt="2023-11-18T02:22:15.040" v="1241"/>
          <ac:spMkLst>
            <pc:docMk/>
            <pc:sldMk cId="3532009378" sldId="293"/>
            <ac:spMk id="52" creationId="{1622FA91-1E6A-79AE-8E85-1F95C15EE08B}"/>
          </ac:spMkLst>
        </pc:spChg>
        <pc:spChg chg="mod">
          <ac:chgData name="Mathew Manoj Velookizhakethil" userId="15e49cf6-a2a6-4023-9643-a693e12aed0f" providerId="ADAL" clId="{FCE33B7A-4DB5-426A-85C3-460866537C7F}" dt="2023-11-18T02:22:15.040" v="1241"/>
          <ac:spMkLst>
            <pc:docMk/>
            <pc:sldMk cId="3532009378" sldId="293"/>
            <ac:spMk id="53" creationId="{1AC59138-4683-4F6E-CB08-E388D6198285}"/>
          </ac:spMkLst>
        </pc:spChg>
        <pc:spChg chg="add del mod">
          <ac:chgData name="Mathew Manoj Velookizhakethil" userId="15e49cf6-a2a6-4023-9643-a693e12aed0f" providerId="ADAL" clId="{FCE33B7A-4DB5-426A-85C3-460866537C7F}" dt="2023-11-18T03:27:15.290" v="1720" actId="478"/>
          <ac:spMkLst>
            <pc:docMk/>
            <pc:sldMk cId="3532009378" sldId="293"/>
            <ac:spMk id="54" creationId="{B035787A-CE31-9D09-B641-6C9A01F74B11}"/>
          </ac:spMkLst>
        </pc:spChg>
        <pc:spChg chg="add del">
          <ac:chgData name="Mathew Manoj Velookizhakethil" userId="15e49cf6-a2a6-4023-9643-a693e12aed0f" providerId="ADAL" clId="{FCE33B7A-4DB5-426A-85C3-460866537C7F}" dt="2023-11-18T03:26:48.743" v="1716" actId="26606"/>
          <ac:spMkLst>
            <pc:docMk/>
            <pc:sldMk cId="3532009378" sldId="293"/>
            <ac:spMk id="58" creationId="{04F99093-FB6D-43E0-AA45-FA744653E0F0}"/>
          </ac:spMkLst>
        </pc:spChg>
        <pc:spChg chg="add del">
          <ac:chgData name="Mathew Manoj Velookizhakethil" userId="15e49cf6-a2a6-4023-9643-a693e12aed0f" providerId="ADAL" clId="{FCE33B7A-4DB5-426A-85C3-460866537C7F}" dt="2023-11-18T03:26:48.743" v="1716" actId="26606"/>
          <ac:spMkLst>
            <pc:docMk/>
            <pc:sldMk cId="3532009378" sldId="293"/>
            <ac:spMk id="60" creationId="{CE8B83EF-4FB2-4C16-B94A-73A8FBCD1EF9}"/>
          </ac:spMkLst>
        </pc:spChg>
        <pc:spChg chg="add mod">
          <ac:chgData name="Mathew Manoj Velookizhakethil" userId="15e49cf6-a2a6-4023-9643-a693e12aed0f" providerId="ADAL" clId="{FCE33B7A-4DB5-426A-85C3-460866537C7F}" dt="2023-11-18T03:43:38.573" v="1904" actId="1076"/>
          <ac:spMkLst>
            <pc:docMk/>
            <pc:sldMk cId="3532009378" sldId="293"/>
            <ac:spMk id="69" creationId="{7DB509CA-FEF0-CA37-8944-3162CD307151}"/>
          </ac:spMkLst>
        </pc:spChg>
        <pc:spChg chg="add">
          <ac:chgData name="Mathew Manoj Velookizhakethil" userId="15e49cf6-a2a6-4023-9643-a693e12aed0f" providerId="ADAL" clId="{FCE33B7A-4DB5-426A-85C3-460866537C7F}" dt="2023-11-18T03:26:48.743" v="1716" actId="26606"/>
          <ac:spMkLst>
            <pc:docMk/>
            <pc:sldMk cId="3532009378" sldId="293"/>
            <ac:spMk id="73" creationId="{FACBEDD2-3D35-4319-8968-3EC3B77027B2}"/>
          </ac:spMkLst>
        </pc:spChg>
        <pc:spChg chg="add">
          <ac:chgData name="Mathew Manoj Velookizhakethil" userId="15e49cf6-a2a6-4023-9643-a693e12aed0f" providerId="ADAL" clId="{FCE33B7A-4DB5-426A-85C3-460866537C7F}" dt="2023-11-18T03:26:48.743" v="1716" actId="26606"/>
          <ac:spMkLst>
            <pc:docMk/>
            <pc:sldMk cId="3532009378" sldId="293"/>
            <ac:spMk id="75" creationId="{BA5106ED-0017-48D8-8BEE-8CE02272EDD0}"/>
          </ac:spMkLst>
        </pc:spChg>
        <pc:grpChg chg="add del mod">
          <ac:chgData name="Mathew Manoj Velookizhakethil" userId="15e49cf6-a2a6-4023-9643-a693e12aed0f" providerId="ADAL" clId="{FCE33B7A-4DB5-426A-85C3-460866537C7F}" dt="2023-11-18T02:21:13.731" v="1238" actId="26606"/>
          <ac:grpSpMkLst>
            <pc:docMk/>
            <pc:sldMk cId="3532009378" sldId="293"/>
            <ac:grpSpMk id="6" creationId="{4C52A4B2-FBB2-7622-B2AA-570F1039AD20}"/>
          </ac:grpSpMkLst>
        </pc:grpChg>
        <pc:grpChg chg="add del mod">
          <ac:chgData name="Mathew Manoj Velookizhakethil" userId="15e49cf6-a2a6-4023-9643-a693e12aed0f" providerId="ADAL" clId="{FCE33B7A-4DB5-426A-85C3-460866537C7F}" dt="2023-11-18T02:21:13.731" v="1238" actId="26606"/>
          <ac:grpSpMkLst>
            <pc:docMk/>
            <pc:sldMk cId="3532009378" sldId="293"/>
            <ac:grpSpMk id="11" creationId="{7BADFF09-3D8D-5347-787C-F98C8C2D62ED}"/>
          </ac:grpSpMkLst>
        </pc:grpChg>
        <pc:grpChg chg="add del mod">
          <ac:chgData name="Mathew Manoj Velookizhakethil" userId="15e49cf6-a2a6-4023-9643-a693e12aed0f" providerId="ADAL" clId="{FCE33B7A-4DB5-426A-85C3-460866537C7F}" dt="2023-11-18T02:21:51.418" v="1240"/>
          <ac:grpSpMkLst>
            <pc:docMk/>
            <pc:sldMk cId="3532009378" sldId="293"/>
            <ac:grpSpMk id="30" creationId="{DE8AE948-E41F-163B-C806-84C4A5D4A05B}"/>
          </ac:grpSpMkLst>
        </pc:grpChg>
        <pc:grpChg chg="add del mod">
          <ac:chgData name="Mathew Manoj Velookizhakethil" userId="15e49cf6-a2a6-4023-9643-a693e12aed0f" providerId="ADAL" clId="{FCE33B7A-4DB5-426A-85C3-460866537C7F}" dt="2023-11-18T02:21:51.418" v="1240"/>
          <ac:grpSpMkLst>
            <pc:docMk/>
            <pc:sldMk cId="3532009378" sldId="293"/>
            <ac:grpSpMk id="38" creationId="{7E9D6A8F-0B48-4393-42FF-AD6DB563D5D3}"/>
          </ac:grpSpMkLst>
        </pc:grpChg>
        <pc:grpChg chg="add del mod">
          <ac:chgData name="Mathew Manoj Velookizhakethil" userId="15e49cf6-a2a6-4023-9643-a693e12aed0f" providerId="ADAL" clId="{FCE33B7A-4DB5-426A-85C3-460866537C7F}" dt="2023-11-18T02:22:47.692" v="1244" actId="26606"/>
          <ac:grpSpMkLst>
            <pc:docMk/>
            <pc:sldMk cId="3532009378" sldId="293"/>
            <ac:grpSpMk id="44" creationId="{B15BCD92-B099-46C9-B1FF-85BD4639A86D}"/>
          </ac:grpSpMkLst>
        </pc:grpChg>
        <pc:grpChg chg="add del mod">
          <ac:chgData name="Mathew Manoj Velookizhakethil" userId="15e49cf6-a2a6-4023-9643-a693e12aed0f" providerId="ADAL" clId="{FCE33B7A-4DB5-426A-85C3-460866537C7F}" dt="2023-11-18T02:22:47.692" v="1244" actId="26606"/>
          <ac:grpSpMkLst>
            <pc:docMk/>
            <pc:sldMk cId="3532009378" sldId="293"/>
            <ac:grpSpMk id="49" creationId="{A1C889FC-DE81-A76A-5895-7B201F977C58}"/>
          </ac:grpSpMkLst>
        </pc:grpChg>
        <pc:grpChg chg="add del">
          <ac:chgData name="Mathew Manoj Velookizhakethil" userId="15e49cf6-a2a6-4023-9643-a693e12aed0f" providerId="ADAL" clId="{FCE33B7A-4DB5-426A-85C3-460866537C7F}" dt="2023-11-18T03:26:48.743" v="1716" actId="26606"/>
          <ac:grpSpMkLst>
            <pc:docMk/>
            <pc:sldMk cId="3532009378" sldId="293"/>
            <ac:grpSpMk id="62" creationId="{65CE4779-ABAB-448C-B806-A60E8F835DF8}"/>
          </ac:grpSpMkLst>
        </pc:grpChg>
        <pc:grpChg chg="add">
          <ac:chgData name="Mathew Manoj Velookizhakethil" userId="15e49cf6-a2a6-4023-9643-a693e12aed0f" providerId="ADAL" clId="{FCE33B7A-4DB5-426A-85C3-460866537C7F}" dt="2023-11-18T03:26:48.743" v="1716" actId="26606"/>
          <ac:grpSpMkLst>
            <pc:docMk/>
            <pc:sldMk cId="3532009378" sldId="293"/>
            <ac:grpSpMk id="77" creationId="{C22FA0FD-813C-451C-AE23-125FEE88DB7F}"/>
          </ac:grpSpMkLst>
        </pc:grpChg>
        <pc:picChg chg="add del mod">
          <ac:chgData name="Mathew Manoj Velookizhakethil" userId="15e49cf6-a2a6-4023-9643-a693e12aed0f" providerId="ADAL" clId="{FCE33B7A-4DB5-426A-85C3-460866537C7F}" dt="2023-11-18T02:19:06.461" v="1221" actId="478"/>
          <ac:picMkLst>
            <pc:docMk/>
            <pc:sldMk cId="3532009378" sldId="293"/>
            <ac:picMk id="20" creationId="{6A75A953-8DE2-5A3A-7782-3254F5C299EB}"/>
          </ac:picMkLst>
        </pc:picChg>
        <pc:picChg chg="add del mod ord">
          <ac:chgData name="Mathew Manoj Velookizhakethil" userId="15e49cf6-a2a6-4023-9643-a693e12aed0f" providerId="ADAL" clId="{FCE33B7A-4DB5-426A-85C3-460866537C7F}" dt="2023-11-18T03:24:54.138" v="1709" actId="478"/>
          <ac:picMkLst>
            <pc:docMk/>
            <pc:sldMk cId="3532009378" sldId="293"/>
            <ac:picMk id="22" creationId="{60971DDC-B726-D6D3-537F-494139680429}"/>
          </ac:picMkLst>
        </pc:picChg>
        <pc:picChg chg="add del mod">
          <ac:chgData name="Mathew Manoj Velookizhakethil" userId="15e49cf6-a2a6-4023-9643-a693e12aed0f" providerId="ADAL" clId="{FCE33B7A-4DB5-426A-85C3-460866537C7F}" dt="2023-11-18T03:24:54.138" v="1709" actId="478"/>
          <ac:picMkLst>
            <pc:docMk/>
            <pc:sldMk cId="3532009378" sldId="293"/>
            <ac:picMk id="24" creationId="{F88E32F5-AB37-1CDB-D5CC-FC260EE60B50}"/>
          </ac:picMkLst>
        </pc:picChg>
        <pc:picChg chg="add del mod">
          <ac:chgData name="Mathew Manoj Velookizhakethil" userId="15e49cf6-a2a6-4023-9643-a693e12aed0f" providerId="ADAL" clId="{FCE33B7A-4DB5-426A-85C3-460866537C7F}" dt="2023-11-18T03:24:54.138" v="1709" actId="478"/>
          <ac:picMkLst>
            <pc:docMk/>
            <pc:sldMk cId="3532009378" sldId="293"/>
            <ac:picMk id="26" creationId="{19B2717C-65C4-A8FC-19D9-98CECC9D219D}"/>
          </ac:picMkLst>
        </pc:picChg>
        <pc:picChg chg="add del mod ord">
          <ac:chgData name="Mathew Manoj Velookizhakethil" userId="15e49cf6-a2a6-4023-9643-a693e12aed0f" providerId="ADAL" clId="{FCE33B7A-4DB5-426A-85C3-460866537C7F}" dt="2023-11-18T03:24:54.138" v="1709" actId="478"/>
          <ac:picMkLst>
            <pc:docMk/>
            <pc:sldMk cId="3532009378" sldId="293"/>
            <ac:picMk id="28" creationId="{9C9204B7-D54B-B8FE-E3BD-DDC41E846AE9}"/>
          </ac:picMkLst>
        </pc:picChg>
        <pc:picChg chg="add mod ord">
          <ac:chgData name="Mathew Manoj Velookizhakethil" userId="15e49cf6-a2a6-4023-9643-a693e12aed0f" providerId="ADAL" clId="{FCE33B7A-4DB5-426A-85C3-460866537C7F}" dt="2023-11-18T03:29:26.862" v="1746" actId="14100"/>
          <ac:picMkLst>
            <pc:docMk/>
            <pc:sldMk cId="3532009378" sldId="293"/>
            <ac:picMk id="56" creationId="{AFF875F4-BDDD-DE16-AA12-C7C8E8883711}"/>
          </ac:picMkLst>
        </pc:picChg>
        <pc:picChg chg="add mod">
          <ac:chgData name="Mathew Manoj Velookizhakethil" userId="15e49cf6-a2a6-4023-9643-a693e12aed0f" providerId="ADAL" clId="{FCE33B7A-4DB5-426A-85C3-460866537C7F}" dt="2023-11-18T03:28:56.771" v="1741" actId="1076"/>
          <ac:picMkLst>
            <pc:docMk/>
            <pc:sldMk cId="3532009378" sldId="293"/>
            <ac:picMk id="59" creationId="{0832F2A7-35E8-1B74-08A9-E7CE9AF12F9B}"/>
          </ac:picMkLst>
        </pc:picChg>
        <pc:picChg chg="add mod">
          <ac:chgData name="Mathew Manoj Velookizhakethil" userId="15e49cf6-a2a6-4023-9643-a693e12aed0f" providerId="ADAL" clId="{FCE33B7A-4DB5-426A-85C3-460866537C7F}" dt="2023-11-18T03:29:05.568" v="1743" actId="14100"/>
          <ac:picMkLst>
            <pc:docMk/>
            <pc:sldMk cId="3532009378" sldId="293"/>
            <ac:picMk id="61" creationId="{3F052C6C-81F2-0058-7985-BE29AE4D67CB}"/>
          </ac:picMkLst>
        </pc:picChg>
        <pc:picChg chg="add mod">
          <ac:chgData name="Mathew Manoj Velookizhakethil" userId="15e49cf6-a2a6-4023-9643-a693e12aed0f" providerId="ADAL" clId="{FCE33B7A-4DB5-426A-85C3-460866537C7F}" dt="2023-11-18T03:28:56.771" v="1741" actId="1076"/>
          <ac:picMkLst>
            <pc:docMk/>
            <pc:sldMk cId="3532009378" sldId="293"/>
            <ac:picMk id="68" creationId="{483CC249-1F46-717E-1018-0ED9BD081195}"/>
          </ac:picMkLst>
        </pc:picChg>
      </pc:sldChg>
      <pc:sldChg chg="addSp delSp modSp new mod delAnim modAnim">
        <pc:chgData name="Mathew Manoj Velookizhakethil" userId="15e49cf6-a2a6-4023-9643-a693e12aed0f" providerId="ADAL" clId="{FCE33B7A-4DB5-426A-85C3-460866537C7F}" dt="2023-11-18T04:00:06.740" v="2092"/>
        <pc:sldMkLst>
          <pc:docMk/>
          <pc:sldMk cId="98385670" sldId="294"/>
        </pc:sldMkLst>
        <pc:spChg chg="del">
          <ac:chgData name="Mathew Manoj Velookizhakethil" userId="15e49cf6-a2a6-4023-9643-a693e12aed0f" providerId="ADAL" clId="{FCE33B7A-4DB5-426A-85C3-460866537C7F}" dt="2023-11-18T02:34:15.947" v="1576" actId="478"/>
          <ac:spMkLst>
            <pc:docMk/>
            <pc:sldMk cId="98385670" sldId="294"/>
            <ac:spMk id="2" creationId="{9A3E81AF-AED7-9F11-3EA5-758D3864D42B}"/>
          </ac:spMkLst>
        </pc:spChg>
        <pc:spChg chg="del">
          <ac:chgData name="Mathew Manoj Velookizhakethil" userId="15e49cf6-a2a6-4023-9643-a693e12aed0f" providerId="ADAL" clId="{FCE33B7A-4DB5-426A-85C3-460866537C7F}" dt="2023-11-18T02:34:15.947" v="1576" actId="478"/>
          <ac:spMkLst>
            <pc:docMk/>
            <pc:sldMk cId="98385670" sldId="294"/>
            <ac:spMk id="3" creationId="{E80E6571-F250-FE58-FFEE-2C6F756702F9}"/>
          </ac:spMkLst>
        </pc:spChg>
        <pc:spChg chg="add mod">
          <ac:chgData name="Mathew Manoj Velookizhakethil" userId="15e49cf6-a2a6-4023-9643-a693e12aed0f" providerId="ADAL" clId="{FCE33B7A-4DB5-426A-85C3-460866537C7F}" dt="2023-11-18T02:34:16.337" v="1577"/>
          <ac:spMkLst>
            <pc:docMk/>
            <pc:sldMk cId="98385670" sldId="294"/>
            <ac:spMk id="4" creationId="{7406D2A9-5155-CE12-757E-F2A40B8D50A9}"/>
          </ac:spMkLst>
        </pc:spChg>
        <pc:spChg chg="add mod">
          <ac:chgData name="Mathew Manoj Velookizhakethil" userId="15e49cf6-a2a6-4023-9643-a693e12aed0f" providerId="ADAL" clId="{FCE33B7A-4DB5-426A-85C3-460866537C7F}" dt="2023-11-18T02:34:16.337" v="1577"/>
          <ac:spMkLst>
            <pc:docMk/>
            <pc:sldMk cId="98385670" sldId="294"/>
            <ac:spMk id="5" creationId="{5A9B019A-9E14-7092-D506-CD4041A76A61}"/>
          </ac:spMkLst>
        </pc:spChg>
        <pc:spChg chg="mod">
          <ac:chgData name="Mathew Manoj Velookizhakethil" userId="15e49cf6-a2a6-4023-9643-a693e12aed0f" providerId="ADAL" clId="{FCE33B7A-4DB5-426A-85C3-460866537C7F}" dt="2023-11-18T02:34:16.337" v="1577"/>
          <ac:spMkLst>
            <pc:docMk/>
            <pc:sldMk cId="98385670" sldId="294"/>
            <ac:spMk id="7" creationId="{67E46CA4-2943-A49C-690F-A3138FF0FE80}"/>
          </ac:spMkLst>
        </pc:spChg>
        <pc:spChg chg="mod">
          <ac:chgData name="Mathew Manoj Velookizhakethil" userId="15e49cf6-a2a6-4023-9643-a693e12aed0f" providerId="ADAL" clId="{FCE33B7A-4DB5-426A-85C3-460866537C7F}" dt="2023-11-18T02:34:16.337" v="1577"/>
          <ac:spMkLst>
            <pc:docMk/>
            <pc:sldMk cId="98385670" sldId="294"/>
            <ac:spMk id="8" creationId="{1BD9B43A-2FA0-84BC-E59C-49D0B9984E45}"/>
          </ac:spMkLst>
        </pc:spChg>
        <pc:spChg chg="mod">
          <ac:chgData name="Mathew Manoj Velookizhakethil" userId="15e49cf6-a2a6-4023-9643-a693e12aed0f" providerId="ADAL" clId="{FCE33B7A-4DB5-426A-85C3-460866537C7F}" dt="2023-11-18T02:34:16.337" v="1577"/>
          <ac:spMkLst>
            <pc:docMk/>
            <pc:sldMk cId="98385670" sldId="294"/>
            <ac:spMk id="9" creationId="{083F1E0A-F7BD-F850-97E5-479C7E2D1C8B}"/>
          </ac:spMkLst>
        </pc:spChg>
        <pc:spChg chg="mod">
          <ac:chgData name="Mathew Manoj Velookizhakethil" userId="15e49cf6-a2a6-4023-9643-a693e12aed0f" providerId="ADAL" clId="{FCE33B7A-4DB5-426A-85C3-460866537C7F}" dt="2023-11-18T02:34:16.337" v="1577"/>
          <ac:spMkLst>
            <pc:docMk/>
            <pc:sldMk cId="98385670" sldId="294"/>
            <ac:spMk id="10" creationId="{5E0B0994-8D95-2BCF-20A9-CFFCDAE90642}"/>
          </ac:spMkLst>
        </pc:spChg>
        <pc:spChg chg="mod">
          <ac:chgData name="Mathew Manoj Velookizhakethil" userId="15e49cf6-a2a6-4023-9643-a693e12aed0f" providerId="ADAL" clId="{FCE33B7A-4DB5-426A-85C3-460866537C7F}" dt="2023-11-18T02:34:16.337" v="1577"/>
          <ac:spMkLst>
            <pc:docMk/>
            <pc:sldMk cId="98385670" sldId="294"/>
            <ac:spMk id="12" creationId="{B89E10F6-2B09-75BB-DE6C-78373B37B3DE}"/>
          </ac:spMkLst>
        </pc:spChg>
        <pc:spChg chg="mod">
          <ac:chgData name="Mathew Manoj Velookizhakethil" userId="15e49cf6-a2a6-4023-9643-a693e12aed0f" providerId="ADAL" clId="{FCE33B7A-4DB5-426A-85C3-460866537C7F}" dt="2023-11-18T02:34:16.337" v="1577"/>
          <ac:spMkLst>
            <pc:docMk/>
            <pc:sldMk cId="98385670" sldId="294"/>
            <ac:spMk id="13" creationId="{D4620C45-38DF-DD07-9FDA-F4F8FB4A7491}"/>
          </ac:spMkLst>
        </pc:spChg>
        <pc:spChg chg="mod">
          <ac:chgData name="Mathew Manoj Velookizhakethil" userId="15e49cf6-a2a6-4023-9643-a693e12aed0f" providerId="ADAL" clId="{FCE33B7A-4DB5-426A-85C3-460866537C7F}" dt="2023-11-18T02:34:16.337" v="1577"/>
          <ac:spMkLst>
            <pc:docMk/>
            <pc:sldMk cId="98385670" sldId="294"/>
            <ac:spMk id="14" creationId="{8246C668-319D-00DD-3F23-10F7BDDCE22A}"/>
          </ac:spMkLst>
        </pc:spChg>
        <pc:spChg chg="mod">
          <ac:chgData name="Mathew Manoj Velookizhakethil" userId="15e49cf6-a2a6-4023-9643-a693e12aed0f" providerId="ADAL" clId="{FCE33B7A-4DB5-426A-85C3-460866537C7F}" dt="2023-11-18T02:34:16.337" v="1577"/>
          <ac:spMkLst>
            <pc:docMk/>
            <pc:sldMk cId="98385670" sldId="294"/>
            <ac:spMk id="15" creationId="{6C03BCFE-CE43-AC8F-8253-BA95DF31E598}"/>
          </ac:spMkLst>
        </pc:spChg>
        <pc:spChg chg="add mod">
          <ac:chgData name="Mathew Manoj Velookizhakethil" userId="15e49cf6-a2a6-4023-9643-a693e12aed0f" providerId="ADAL" clId="{FCE33B7A-4DB5-426A-85C3-460866537C7F}" dt="2023-11-18T03:35:06.614" v="1847" actId="1076"/>
          <ac:spMkLst>
            <pc:docMk/>
            <pc:sldMk cId="98385670" sldId="294"/>
            <ac:spMk id="16" creationId="{5EAE91BF-ACBB-C422-BD2B-D156F4DC6B78}"/>
          </ac:spMkLst>
        </pc:spChg>
        <pc:spChg chg="add del mod">
          <ac:chgData name="Mathew Manoj Velookizhakethil" userId="15e49cf6-a2a6-4023-9643-a693e12aed0f" providerId="ADAL" clId="{FCE33B7A-4DB5-426A-85C3-460866537C7F}" dt="2023-11-18T02:34:32.960" v="1584"/>
          <ac:spMkLst>
            <pc:docMk/>
            <pc:sldMk cId="98385670" sldId="294"/>
            <ac:spMk id="17" creationId="{F3646E93-AEBA-AD6B-3905-AA6002E3E715}"/>
          </ac:spMkLst>
        </pc:spChg>
        <pc:spChg chg="add del mod">
          <ac:chgData name="Mathew Manoj Velookizhakethil" userId="15e49cf6-a2a6-4023-9643-a693e12aed0f" providerId="ADAL" clId="{FCE33B7A-4DB5-426A-85C3-460866537C7F}" dt="2023-11-18T02:34:32.957" v="1582"/>
          <ac:spMkLst>
            <pc:docMk/>
            <pc:sldMk cId="98385670" sldId="294"/>
            <ac:spMk id="18" creationId="{7563E27A-ACE7-FF71-7459-158782658C23}"/>
          </ac:spMkLst>
        </pc:spChg>
        <pc:spChg chg="add mod">
          <ac:chgData name="Mathew Manoj Velookizhakethil" userId="15e49cf6-a2a6-4023-9643-a693e12aed0f" providerId="ADAL" clId="{FCE33B7A-4DB5-426A-85C3-460866537C7F}" dt="2023-11-18T03:41:14.304" v="1862" actId="1076"/>
          <ac:spMkLst>
            <pc:docMk/>
            <pc:sldMk cId="98385670" sldId="294"/>
            <ac:spMk id="19" creationId="{DF4875E4-3267-B36B-45B4-1412BA978FA6}"/>
          </ac:spMkLst>
        </pc:spChg>
        <pc:spChg chg="add del mod">
          <ac:chgData name="Mathew Manoj Velookizhakethil" userId="15e49cf6-a2a6-4023-9643-a693e12aed0f" providerId="ADAL" clId="{FCE33B7A-4DB5-426A-85C3-460866537C7F}" dt="2023-11-18T03:33:15.873" v="1831" actId="478"/>
          <ac:spMkLst>
            <pc:docMk/>
            <pc:sldMk cId="98385670" sldId="294"/>
            <ac:spMk id="20" creationId="{B92ABC3E-AB6C-9926-45AC-938BBCA409C7}"/>
          </ac:spMkLst>
        </pc:spChg>
        <pc:spChg chg="add del mod">
          <ac:chgData name="Mathew Manoj Velookizhakethil" userId="15e49cf6-a2a6-4023-9643-a693e12aed0f" providerId="ADAL" clId="{FCE33B7A-4DB5-426A-85C3-460866537C7F}" dt="2023-11-18T03:32:03.014" v="1802"/>
          <ac:spMkLst>
            <pc:docMk/>
            <pc:sldMk cId="98385670" sldId="294"/>
            <ac:spMk id="21" creationId="{EDEF625B-81F7-F65C-1710-135C80A68951}"/>
          </ac:spMkLst>
        </pc:spChg>
        <pc:grpChg chg="add mod">
          <ac:chgData name="Mathew Manoj Velookizhakethil" userId="15e49cf6-a2a6-4023-9643-a693e12aed0f" providerId="ADAL" clId="{FCE33B7A-4DB5-426A-85C3-460866537C7F}" dt="2023-11-18T02:34:16.337" v="1577"/>
          <ac:grpSpMkLst>
            <pc:docMk/>
            <pc:sldMk cId="98385670" sldId="294"/>
            <ac:grpSpMk id="6" creationId="{D1EB05B9-A41F-E87B-CC68-D675AFF91202}"/>
          </ac:grpSpMkLst>
        </pc:grpChg>
        <pc:grpChg chg="add mod">
          <ac:chgData name="Mathew Manoj Velookizhakethil" userId="15e49cf6-a2a6-4023-9643-a693e12aed0f" providerId="ADAL" clId="{FCE33B7A-4DB5-426A-85C3-460866537C7F}" dt="2023-11-18T02:34:16.337" v="1577"/>
          <ac:grpSpMkLst>
            <pc:docMk/>
            <pc:sldMk cId="98385670" sldId="294"/>
            <ac:grpSpMk id="11" creationId="{58211A78-08BE-777F-49AE-ACC74CEC2351}"/>
          </ac:grpSpMkLst>
        </pc:grpChg>
        <pc:picChg chg="add del mod">
          <ac:chgData name="Mathew Manoj Velookizhakethil" userId="15e49cf6-a2a6-4023-9643-a693e12aed0f" providerId="ADAL" clId="{FCE33B7A-4DB5-426A-85C3-460866537C7F}" dt="2023-11-18T03:40:40.219" v="1857" actId="478"/>
          <ac:picMkLst>
            <pc:docMk/>
            <pc:sldMk cId="98385670" sldId="294"/>
            <ac:picMk id="23" creationId="{BF842C56-83AC-A745-FF5D-BA670A99A89B}"/>
          </ac:picMkLst>
        </pc:picChg>
        <pc:picChg chg="add mod">
          <ac:chgData name="Mathew Manoj Velookizhakethil" userId="15e49cf6-a2a6-4023-9643-a693e12aed0f" providerId="ADAL" clId="{FCE33B7A-4DB5-426A-85C3-460866537C7F}" dt="2023-11-18T03:41:33.075" v="1866" actId="14100"/>
          <ac:picMkLst>
            <pc:docMk/>
            <pc:sldMk cId="98385670" sldId="294"/>
            <ac:picMk id="2050" creationId="{C65D65BE-2153-DD2D-C129-5D291CCBBC0C}"/>
          </ac:picMkLst>
        </pc:picChg>
      </pc:sldChg>
      <pc:sldChg chg="addSp delSp modSp new del mod">
        <pc:chgData name="Mathew Manoj Velookizhakethil" userId="15e49cf6-a2a6-4023-9643-a693e12aed0f" providerId="ADAL" clId="{FCE33B7A-4DB5-426A-85C3-460866537C7F}" dt="2023-11-18T02:25:31.241" v="1268" actId="47"/>
        <pc:sldMkLst>
          <pc:docMk/>
          <pc:sldMk cId="3183160908" sldId="294"/>
        </pc:sldMkLst>
        <pc:spChg chg="del">
          <ac:chgData name="Mathew Manoj Velookizhakethil" userId="15e49cf6-a2a6-4023-9643-a693e12aed0f" providerId="ADAL" clId="{FCE33B7A-4DB5-426A-85C3-460866537C7F}" dt="2023-11-18T02:18:48.707" v="1217" actId="478"/>
          <ac:spMkLst>
            <pc:docMk/>
            <pc:sldMk cId="3183160908" sldId="294"/>
            <ac:spMk id="2" creationId="{A1E17E66-A31E-4214-A98E-2992472E8F43}"/>
          </ac:spMkLst>
        </pc:spChg>
        <pc:spChg chg="del">
          <ac:chgData name="Mathew Manoj Velookizhakethil" userId="15e49cf6-a2a6-4023-9643-a693e12aed0f" providerId="ADAL" clId="{FCE33B7A-4DB5-426A-85C3-460866537C7F}" dt="2023-11-18T02:18:48.707" v="1217" actId="478"/>
          <ac:spMkLst>
            <pc:docMk/>
            <pc:sldMk cId="3183160908" sldId="294"/>
            <ac:spMk id="3" creationId="{D623DB6B-FF08-3827-F365-7E8DC5700040}"/>
          </ac:spMkLst>
        </pc:spChg>
        <pc:picChg chg="add del mod">
          <ac:chgData name="Mathew Manoj Velookizhakethil" userId="15e49cf6-a2a6-4023-9643-a693e12aed0f" providerId="ADAL" clId="{FCE33B7A-4DB5-426A-85C3-460866537C7F}" dt="2023-11-18T02:19:02.936" v="1220" actId="21"/>
          <ac:picMkLst>
            <pc:docMk/>
            <pc:sldMk cId="3183160908" sldId="294"/>
            <ac:picMk id="5" creationId="{8E4E4E88-C634-2931-9B0E-F634B6B1912A}"/>
          </ac:picMkLst>
        </pc:picChg>
      </pc:sldChg>
      <pc:sldChg chg="new del">
        <pc:chgData name="Mathew Manoj Velookizhakethil" userId="15e49cf6-a2a6-4023-9643-a693e12aed0f" providerId="ADAL" clId="{FCE33B7A-4DB5-426A-85C3-460866537C7F}" dt="2023-11-18T02:24:54.592" v="1262" actId="680"/>
        <pc:sldMkLst>
          <pc:docMk/>
          <pc:sldMk cId="1039484352" sldId="295"/>
        </pc:sldMkLst>
      </pc:sldChg>
      <pc:sldChg chg="addSp delSp modSp new mod setBg modAnim">
        <pc:chgData name="Mathew Manoj Velookizhakethil" userId="15e49cf6-a2a6-4023-9643-a693e12aed0f" providerId="ADAL" clId="{FCE33B7A-4DB5-426A-85C3-460866537C7F}" dt="2023-11-18T03:58:04.963" v="2083"/>
        <pc:sldMkLst>
          <pc:docMk/>
          <pc:sldMk cId="2021521190" sldId="295"/>
        </pc:sldMkLst>
        <pc:spChg chg="del mod">
          <ac:chgData name="Mathew Manoj Velookizhakethil" userId="15e49cf6-a2a6-4023-9643-a693e12aed0f" providerId="ADAL" clId="{FCE33B7A-4DB5-426A-85C3-460866537C7F}" dt="2023-11-18T03:57:04.322" v="2079" actId="478"/>
          <ac:spMkLst>
            <pc:docMk/>
            <pc:sldMk cId="2021521190" sldId="295"/>
            <ac:spMk id="2" creationId="{FB2E95BC-1C11-7BDD-C4CC-E4BB8287277E}"/>
          </ac:spMkLst>
        </pc:spChg>
        <pc:spChg chg="del mod">
          <ac:chgData name="Mathew Manoj Velookizhakethil" userId="15e49cf6-a2a6-4023-9643-a693e12aed0f" providerId="ADAL" clId="{FCE33B7A-4DB5-426A-85C3-460866537C7F}" dt="2023-11-18T03:57:01.358" v="2078" actId="478"/>
          <ac:spMkLst>
            <pc:docMk/>
            <pc:sldMk cId="2021521190" sldId="295"/>
            <ac:spMk id="3" creationId="{C88C2B8E-FD76-79F9-5A10-2AA2F2BB4DC2}"/>
          </ac:spMkLst>
        </pc:spChg>
        <pc:spChg chg="add del mod">
          <ac:chgData name="Mathew Manoj Velookizhakethil" userId="15e49cf6-a2a6-4023-9643-a693e12aed0f" providerId="ADAL" clId="{FCE33B7A-4DB5-426A-85C3-460866537C7F}" dt="2023-11-18T03:56:36.648" v="2077"/>
          <ac:spMkLst>
            <pc:docMk/>
            <pc:sldMk cId="2021521190" sldId="295"/>
            <ac:spMk id="4" creationId="{D0A2CFF5-5838-6752-879D-7DEECDFC81B7}"/>
          </ac:spMkLst>
        </pc:spChg>
        <pc:spChg chg="add del mod">
          <ac:chgData name="Mathew Manoj Velookizhakethil" userId="15e49cf6-a2a6-4023-9643-a693e12aed0f" providerId="ADAL" clId="{FCE33B7A-4DB5-426A-85C3-460866537C7F}" dt="2023-11-18T03:56:36.648" v="2077"/>
          <ac:spMkLst>
            <pc:docMk/>
            <pc:sldMk cId="2021521190" sldId="295"/>
            <ac:spMk id="5" creationId="{FD4E0343-8F74-FBC0-9EEE-01405F6DF618}"/>
          </ac:spMkLst>
        </pc:spChg>
        <pc:spChg chg="add del mod">
          <ac:chgData name="Mathew Manoj Velookizhakethil" userId="15e49cf6-a2a6-4023-9643-a693e12aed0f" providerId="ADAL" clId="{FCE33B7A-4DB5-426A-85C3-460866537C7F}" dt="2023-11-18T03:56:36.648" v="2077"/>
          <ac:spMkLst>
            <pc:docMk/>
            <pc:sldMk cId="2021521190" sldId="295"/>
            <ac:spMk id="6" creationId="{927E536B-7873-558F-F077-603FEB0B6E26}"/>
          </ac:spMkLst>
        </pc:spChg>
        <pc:spChg chg="add del mod">
          <ac:chgData name="Mathew Manoj Velookizhakethil" userId="15e49cf6-a2a6-4023-9643-a693e12aed0f" providerId="ADAL" clId="{FCE33B7A-4DB5-426A-85C3-460866537C7F}" dt="2023-11-18T03:56:36.648" v="2077"/>
          <ac:spMkLst>
            <pc:docMk/>
            <pc:sldMk cId="2021521190" sldId="295"/>
            <ac:spMk id="7" creationId="{B5020CDF-6714-7903-4BB8-D1BB29F0280A}"/>
          </ac:spMkLst>
        </pc:spChg>
        <pc:spChg chg="add">
          <ac:chgData name="Mathew Manoj Velookizhakethil" userId="15e49cf6-a2a6-4023-9643-a693e12aed0f" providerId="ADAL" clId="{FCE33B7A-4DB5-426A-85C3-460866537C7F}" dt="2023-11-18T03:56:11.196" v="2075" actId="26606"/>
          <ac:spMkLst>
            <pc:docMk/>
            <pc:sldMk cId="2021521190" sldId="295"/>
            <ac:spMk id="8" creationId="{18873D23-2DCF-4B31-A009-95721C06E8E1}"/>
          </ac:spMkLst>
        </pc:spChg>
        <pc:spChg chg="add del mod">
          <ac:chgData name="Mathew Manoj Velookizhakethil" userId="15e49cf6-a2a6-4023-9643-a693e12aed0f" providerId="ADAL" clId="{FCE33B7A-4DB5-426A-85C3-460866537C7F}" dt="2023-11-18T03:56:36.648" v="2077"/>
          <ac:spMkLst>
            <pc:docMk/>
            <pc:sldMk cId="2021521190" sldId="295"/>
            <ac:spMk id="9" creationId="{402D8447-C65B-B8FC-90E4-DD80B88CEB6B}"/>
          </ac:spMkLst>
        </pc:spChg>
        <pc:spChg chg="add">
          <ac:chgData name="Mathew Manoj Velookizhakethil" userId="15e49cf6-a2a6-4023-9643-a693e12aed0f" providerId="ADAL" clId="{FCE33B7A-4DB5-426A-85C3-460866537C7F}" dt="2023-11-18T03:56:11.196" v="2075" actId="26606"/>
          <ac:spMkLst>
            <pc:docMk/>
            <pc:sldMk cId="2021521190" sldId="295"/>
            <ac:spMk id="10" creationId="{C13EF075-D4EF-4929-ADBC-91B27DA19955}"/>
          </ac:spMkLst>
        </pc:spChg>
        <pc:spChg chg="add del mod">
          <ac:chgData name="Mathew Manoj Velookizhakethil" userId="15e49cf6-a2a6-4023-9643-a693e12aed0f" providerId="ADAL" clId="{FCE33B7A-4DB5-426A-85C3-460866537C7F}" dt="2023-11-18T03:56:36.648" v="2077"/>
          <ac:spMkLst>
            <pc:docMk/>
            <pc:sldMk cId="2021521190" sldId="295"/>
            <ac:spMk id="11" creationId="{B29A9C85-1CF0-2042-D5CF-0A1034F8CF75}"/>
          </ac:spMkLst>
        </pc:spChg>
        <pc:spChg chg="add mod">
          <ac:chgData name="Mathew Manoj Velookizhakethil" userId="15e49cf6-a2a6-4023-9643-a693e12aed0f" providerId="ADAL" clId="{FCE33B7A-4DB5-426A-85C3-460866537C7F}" dt="2023-11-18T03:57:05.198" v="2080"/>
          <ac:spMkLst>
            <pc:docMk/>
            <pc:sldMk cId="2021521190" sldId="295"/>
            <ac:spMk id="18" creationId="{EC854AE4-3D8D-3FA5-E0F3-BDC80E5EC499}"/>
          </ac:spMkLst>
        </pc:spChg>
        <pc:spChg chg="add mod">
          <ac:chgData name="Mathew Manoj Velookizhakethil" userId="15e49cf6-a2a6-4023-9643-a693e12aed0f" providerId="ADAL" clId="{FCE33B7A-4DB5-426A-85C3-460866537C7F}" dt="2023-11-18T03:57:05.198" v="2080"/>
          <ac:spMkLst>
            <pc:docMk/>
            <pc:sldMk cId="2021521190" sldId="295"/>
            <ac:spMk id="19" creationId="{9B9CEAA3-47A6-C723-87DE-0808BA5CC663}"/>
          </ac:spMkLst>
        </pc:spChg>
        <pc:spChg chg="add mod">
          <ac:chgData name="Mathew Manoj Velookizhakethil" userId="15e49cf6-a2a6-4023-9643-a693e12aed0f" providerId="ADAL" clId="{FCE33B7A-4DB5-426A-85C3-460866537C7F}" dt="2023-11-18T03:57:05.198" v="2080"/>
          <ac:spMkLst>
            <pc:docMk/>
            <pc:sldMk cId="2021521190" sldId="295"/>
            <ac:spMk id="20" creationId="{7867CBD2-4099-AD91-B219-EBA55DB22ED4}"/>
          </ac:spMkLst>
        </pc:spChg>
        <pc:spChg chg="add mod">
          <ac:chgData name="Mathew Manoj Velookizhakethil" userId="15e49cf6-a2a6-4023-9643-a693e12aed0f" providerId="ADAL" clId="{FCE33B7A-4DB5-426A-85C3-460866537C7F}" dt="2023-11-18T03:57:05.198" v="2080"/>
          <ac:spMkLst>
            <pc:docMk/>
            <pc:sldMk cId="2021521190" sldId="295"/>
            <ac:spMk id="21" creationId="{E4DEA581-2EDC-647D-A9E8-02122CBA9816}"/>
          </ac:spMkLst>
        </pc:spChg>
        <pc:grpChg chg="add">
          <ac:chgData name="Mathew Manoj Velookizhakethil" userId="15e49cf6-a2a6-4023-9643-a693e12aed0f" providerId="ADAL" clId="{FCE33B7A-4DB5-426A-85C3-460866537C7F}" dt="2023-11-18T03:56:11.196" v="2075" actId="26606"/>
          <ac:grpSpMkLst>
            <pc:docMk/>
            <pc:sldMk cId="2021521190" sldId="295"/>
            <ac:grpSpMk id="12" creationId="{DAA26DFA-AAB2-4973-9C17-16D587C7B198}"/>
          </ac:grpSpMkLst>
        </pc:grpChg>
        <pc:picChg chg="add del mod">
          <ac:chgData name="Mathew Manoj Velookizhakethil" userId="15e49cf6-a2a6-4023-9643-a693e12aed0f" providerId="ADAL" clId="{FCE33B7A-4DB5-426A-85C3-460866537C7F}" dt="2023-11-18T03:56:36.648" v="2077"/>
          <ac:picMkLst>
            <pc:docMk/>
            <pc:sldMk cId="2021521190" sldId="295"/>
            <ac:picMk id="17" creationId="{181DDE1A-5340-F0C1-DA9A-D04945F2772B}"/>
          </ac:picMkLst>
        </pc:picChg>
        <pc:picChg chg="add mod">
          <ac:chgData name="Mathew Manoj Velookizhakethil" userId="15e49cf6-a2a6-4023-9643-a693e12aed0f" providerId="ADAL" clId="{FCE33B7A-4DB5-426A-85C3-460866537C7F}" dt="2023-11-18T03:57:55.172" v="2082" actId="14100"/>
          <ac:picMkLst>
            <pc:docMk/>
            <pc:sldMk cId="2021521190" sldId="295"/>
            <ac:picMk id="22" creationId="{CF4B2B7E-662E-2AB7-0A01-9065E94749B6}"/>
          </ac:picMkLst>
        </pc:picChg>
      </pc:sldChg>
    </pc:docChg>
  </pc:docChgLst>
  <pc:docChgLst>
    <pc:chgData name="Sweatha Palani" userId="S::sweathapalani@loyalistcollege.com::82dc738c-dca2-4913-9863-6743b3f280f5" providerId="AD" clId="Web-{1E37D953-11FD-45DF-BBD4-DD64D5DE7B0D}"/>
    <pc:docChg chg="addSld delSld modSld sldOrd">
      <pc:chgData name="Sweatha Palani" userId="S::sweathapalani@loyalistcollege.com::82dc738c-dca2-4913-9863-6743b3f280f5" providerId="AD" clId="Web-{1E37D953-11FD-45DF-BBD4-DD64D5DE7B0D}" dt="2023-10-20T22:34:37.017" v="481"/>
      <pc:docMkLst>
        <pc:docMk/>
      </pc:docMkLst>
      <pc:sldChg chg="modSp">
        <pc:chgData name="Sweatha Palani" userId="S::sweathapalani@loyalistcollege.com::82dc738c-dca2-4913-9863-6743b3f280f5" providerId="AD" clId="Web-{1E37D953-11FD-45DF-BBD4-DD64D5DE7B0D}" dt="2023-10-20T22:24:47.492" v="458" actId="20577"/>
        <pc:sldMkLst>
          <pc:docMk/>
          <pc:sldMk cId="3982350797" sldId="258"/>
        </pc:sldMkLst>
        <pc:spChg chg="mod">
          <ac:chgData name="Sweatha Palani" userId="S::sweathapalani@loyalistcollege.com::82dc738c-dca2-4913-9863-6743b3f280f5" providerId="AD" clId="Web-{1E37D953-11FD-45DF-BBD4-DD64D5DE7B0D}" dt="2023-10-20T21:34:41.855" v="176" actId="14100"/>
          <ac:spMkLst>
            <pc:docMk/>
            <pc:sldMk cId="3982350797" sldId="258"/>
            <ac:spMk id="2" creationId="{832DD4E5-93FB-39A8-9C87-B20F61268E61}"/>
          </ac:spMkLst>
        </pc:spChg>
        <pc:spChg chg="mod">
          <ac:chgData name="Sweatha Palani" userId="S::sweathapalani@loyalistcollege.com::82dc738c-dca2-4913-9863-6743b3f280f5" providerId="AD" clId="Web-{1E37D953-11FD-45DF-BBD4-DD64D5DE7B0D}" dt="2023-10-20T22:24:47.492" v="458" actId="20577"/>
          <ac:spMkLst>
            <pc:docMk/>
            <pc:sldMk cId="3982350797" sldId="258"/>
            <ac:spMk id="3" creationId="{D371554C-E2D9-4D99-C267-FE5C126D55D2}"/>
          </ac:spMkLst>
        </pc:spChg>
      </pc:sldChg>
      <pc:sldChg chg="modSp del">
        <pc:chgData name="Sweatha Palani" userId="S::sweathapalani@loyalistcollege.com::82dc738c-dca2-4913-9863-6743b3f280f5" providerId="AD" clId="Web-{1E37D953-11FD-45DF-BBD4-DD64D5DE7B0D}" dt="2023-10-20T21:34:44.027" v="177"/>
        <pc:sldMkLst>
          <pc:docMk/>
          <pc:sldMk cId="2344774439" sldId="272"/>
        </pc:sldMkLst>
        <pc:spChg chg="mod">
          <ac:chgData name="Sweatha Palani" userId="S::sweathapalani@loyalistcollege.com::82dc738c-dca2-4913-9863-6743b3f280f5" providerId="AD" clId="Web-{1E37D953-11FD-45DF-BBD4-DD64D5DE7B0D}" dt="2023-10-20T21:34:15.433" v="169" actId="20577"/>
          <ac:spMkLst>
            <pc:docMk/>
            <pc:sldMk cId="2344774439" sldId="272"/>
            <ac:spMk id="2" creationId="{43C0F885-3391-2DF3-60B4-2F1806697CFD}"/>
          </ac:spMkLst>
        </pc:spChg>
      </pc:sldChg>
      <pc:sldChg chg="addSp delSp modSp ord">
        <pc:chgData name="Sweatha Palani" userId="S::sweathapalani@loyalistcollege.com::82dc738c-dca2-4913-9863-6743b3f280f5" providerId="AD" clId="Web-{1E37D953-11FD-45DF-BBD4-DD64D5DE7B0D}" dt="2023-10-20T21:40:37.142" v="233"/>
        <pc:sldMkLst>
          <pc:docMk/>
          <pc:sldMk cId="3682497376" sldId="273"/>
        </pc:sldMkLst>
        <pc:spChg chg="del mod">
          <ac:chgData name="Sweatha Palani" userId="S::sweathapalani@loyalistcollege.com::82dc738c-dca2-4913-9863-6743b3f280f5" providerId="AD" clId="Web-{1E37D953-11FD-45DF-BBD4-DD64D5DE7B0D}" dt="2023-10-20T21:40:37.142" v="233"/>
          <ac:spMkLst>
            <pc:docMk/>
            <pc:sldMk cId="3682497376" sldId="273"/>
            <ac:spMk id="2" creationId="{2E4941CC-87B0-FCE2-6734-35D9CD4FB1D1}"/>
          </ac:spMkLst>
        </pc:spChg>
        <pc:spChg chg="del">
          <ac:chgData name="Sweatha Palani" userId="S::sweathapalani@loyalistcollege.com::82dc738c-dca2-4913-9863-6743b3f280f5" providerId="AD" clId="Web-{1E37D953-11FD-45DF-BBD4-DD64D5DE7B0D}" dt="2023-10-20T21:37:46.670" v="188"/>
          <ac:spMkLst>
            <pc:docMk/>
            <pc:sldMk cId="3682497376" sldId="273"/>
            <ac:spMk id="3" creationId="{A8580CF7-278E-2D60-D864-1253053FDE84}"/>
          </ac:spMkLst>
        </pc:spChg>
        <pc:picChg chg="add del mod">
          <ac:chgData name="Sweatha Palani" userId="S::sweathapalani@loyalistcollege.com::82dc738c-dca2-4913-9863-6743b3f280f5" providerId="AD" clId="Web-{1E37D953-11FD-45DF-BBD4-DD64D5DE7B0D}" dt="2023-10-20T21:38:02.093" v="192"/>
          <ac:picMkLst>
            <pc:docMk/>
            <pc:sldMk cId="3682497376" sldId="273"/>
            <ac:picMk id="4" creationId="{AFB5A148-4A4F-5226-1243-C2EC8CEF85A7}"/>
          </ac:picMkLst>
        </pc:picChg>
      </pc:sldChg>
      <pc:sldChg chg="addSp delSp modSp del">
        <pc:chgData name="Sweatha Palani" userId="S::sweathapalani@loyalistcollege.com::82dc738c-dca2-4913-9863-6743b3f280f5" providerId="AD" clId="Web-{1E37D953-11FD-45DF-BBD4-DD64D5DE7B0D}" dt="2023-10-20T21:53:50.794" v="274"/>
        <pc:sldMkLst>
          <pc:docMk/>
          <pc:sldMk cId="1835054557" sldId="274"/>
        </pc:sldMkLst>
        <pc:spChg chg="del mod">
          <ac:chgData name="Sweatha Palani" userId="S::sweathapalani@loyalistcollege.com::82dc738c-dca2-4913-9863-6743b3f280f5" providerId="AD" clId="Web-{1E37D953-11FD-45DF-BBD4-DD64D5DE7B0D}" dt="2023-10-20T21:46:52.522" v="260"/>
          <ac:spMkLst>
            <pc:docMk/>
            <pc:sldMk cId="1835054557" sldId="274"/>
            <ac:spMk id="2" creationId="{B4B6053C-940F-A665-EDFD-EFC163511D30}"/>
          </ac:spMkLst>
        </pc:spChg>
        <pc:spChg chg="del">
          <ac:chgData name="Sweatha Palani" userId="S::sweathapalani@loyalistcollege.com::82dc738c-dca2-4913-9863-6743b3f280f5" providerId="AD" clId="Web-{1E37D953-11FD-45DF-BBD4-DD64D5DE7B0D}" dt="2023-10-20T21:10:20.662" v="0"/>
          <ac:spMkLst>
            <pc:docMk/>
            <pc:sldMk cId="1835054557" sldId="274"/>
            <ac:spMk id="3" creationId="{0D2D528C-BF0B-6EE6-BAE8-346810FC6AB0}"/>
          </ac:spMkLst>
        </pc:spChg>
        <pc:spChg chg="add del">
          <ac:chgData name="Sweatha Palani" userId="S::sweathapalani@loyalistcollege.com::82dc738c-dca2-4913-9863-6743b3f280f5" providerId="AD" clId="Web-{1E37D953-11FD-45DF-BBD4-DD64D5DE7B0D}" dt="2023-10-20T21:46:05.162" v="245"/>
          <ac:spMkLst>
            <pc:docMk/>
            <pc:sldMk cId="1835054557" sldId="274"/>
            <ac:spMk id="6" creationId="{F6DFBF53-CA1B-17D7-DB01-A8D13FB7F8B9}"/>
          </ac:spMkLst>
        </pc:spChg>
        <pc:spChg chg="add mod">
          <ac:chgData name="Sweatha Palani" userId="S::sweathapalani@loyalistcollege.com::82dc738c-dca2-4913-9863-6743b3f280f5" providerId="AD" clId="Web-{1E37D953-11FD-45DF-BBD4-DD64D5DE7B0D}" dt="2023-10-20T21:46:42.756" v="259" actId="1076"/>
          <ac:spMkLst>
            <pc:docMk/>
            <pc:sldMk cId="1835054557" sldId="274"/>
            <ac:spMk id="9" creationId="{7D43783B-090C-4938-59EC-D6FF01F1FE43}"/>
          </ac:spMkLst>
        </pc:spChg>
        <pc:spChg chg="add del mod">
          <ac:chgData name="Sweatha Palani" userId="S::sweathapalani@loyalistcollege.com::82dc738c-dca2-4913-9863-6743b3f280f5" providerId="AD" clId="Web-{1E37D953-11FD-45DF-BBD4-DD64D5DE7B0D}" dt="2023-10-20T21:46:55.319" v="261"/>
          <ac:spMkLst>
            <pc:docMk/>
            <pc:sldMk cId="1835054557" sldId="274"/>
            <ac:spMk id="17" creationId="{BBDE83FB-DCE1-AEB5-40D9-62397A9CDC60}"/>
          </ac:spMkLst>
        </pc:spChg>
        <pc:spChg chg="add del mod">
          <ac:chgData name="Sweatha Palani" userId="S::sweathapalani@loyalistcollege.com::82dc738c-dca2-4913-9863-6743b3f280f5" providerId="AD" clId="Web-{1E37D953-11FD-45DF-BBD4-DD64D5DE7B0D}" dt="2023-10-20T21:49:01.618" v="264"/>
          <ac:spMkLst>
            <pc:docMk/>
            <pc:sldMk cId="1835054557" sldId="274"/>
            <ac:spMk id="24" creationId="{5FD41FDC-D3DE-E5C7-69BD-9FCF239A9AD2}"/>
          </ac:spMkLst>
        </pc:spChg>
        <pc:picChg chg="add del mod ord">
          <ac:chgData name="Sweatha Palani" userId="S::sweathapalani@loyalistcollege.com::82dc738c-dca2-4913-9863-6743b3f280f5" providerId="AD" clId="Web-{1E37D953-11FD-45DF-BBD4-DD64D5DE7B0D}" dt="2023-10-20T21:49:00.336" v="263"/>
          <ac:picMkLst>
            <pc:docMk/>
            <pc:sldMk cId="1835054557" sldId="274"/>
            <ac:picMk id="4" creationId="{96FE5B61-D543-CDFF-F6B2-D126AC6358E2}"/>
          </ac:picMkLst>
        </pc:picChg>
        <pc:picChg chg="add mod ord">
          <ac:chgData name="Sweatha Palani" userId="S::sweathapalani@loyalistcollege.com::82dc738c-dca2-4913-9863-6743b3f280f5" providerId="AD" clId="Web-{1E37D953-11FD-45DF-BBD4-DD64D5DE7B0D}" dt="2023-10-20T21:49:29.462" v="272" actId="1076"/>
          <ac:picMkLst>
            <pc:docMk/>
            <pc:sldMk cId="1835054557" sldId="274"/>
            <ac:picMk id="25" creationId="{B7FAA8F4-CE1C-7FDD-AE01-F265D9BBBDEE}"/>
          </ac:picMkLst>
        </pc:picChg>
      </pc:sldChg>
      <pc:sldChg chg="addSp delSp modSp del">
        <pc:chgData name="Sweatha Palani" userId="S::sweathapalani@loyalistcollege.com::82dc738c-dca2-4913-9863-6743b3f280f5" providerId="AD" clId="Web-{1E37D953-11FD-45DF-BBD4-DD64D5DE7B0D}" dt="2023-10-20T22:15:09.937" v="408"/>
        <pc:sldMkLst>
          <pc:docMk/>
          <pc:sldMk cId="1979339195" sldId="275"/>
        </pc:sldMkLst>
        <pc:spChg chg="add del">
          <ac:chgData name="Sweatha Palani" userId="S::sweathapalani@loyalistcollege.com::82dc738c-dca2-4913-9863-6743b3f280f5" providerId="AD" clId="Web-{1E37D953-11FD-45DF-BBD4-DD64D5DE7B0D}" dt="2023-10-20T21:38:17.202" v="206"/>
          <ac:spMkLst>
            <pc:docMk/>
            <pc:sldMk cId="1979339195" sldId="275"/>
            <ac:spMk id="2" creationId="{CC9EA4E7-35A1-5D2F-3274-DEB241C7C4D2}"/>
          </ac:spMkLst>
        </pc:spChg>
        <pc:spChg chg="add del">
          <ac:chgData name="Sweatha Palani" userId="S::sweathapalani@loyalistcollege.com::82dc738c-dca2-4913-9863-6743b3f280f5" providerId="AD" clId="Web-{1E37D953-11FD-45DF-BBD4-DD64D5DE7B0D}" dt="2023-10-20T21:38:17.202" v="205"/>
          <ac:spMkLst>
            <pc:docMk/>
            <pc:sldMk cId="1979339195" sldId="275"/>
            <ac:spMk id="3" creationId="{3AD4745F-8969-24FD-4AF5-1C2DCE9D3164}"/>
          </ac:spMkLst>
        </pc:spChg>
        <pc:spChg chg="add del mod">
          <ac:chgData name="Sweatha Palani" userId="S::sweathapalani@loyalistcollege.com::82dc738c-dca2-4913-9863-6743b3f280f5" providerId="AD" clId="Web-{1E37D953-11FD-45DF-BBD4-DD64D5DE7B0D}" dt="2023-10-20T22:13:12.201" v="396"/>
          <ac:spMkLst>
            <pc:docMk/>
            <pc:sldMk cId="1979339195" sldId="275"/>
            <ac:spMk id="6" creationId="{0A53D914-FC1B-3CFD-9659-3A15FE36AA2E}"/>
          </ac:spMkLst>
        </pc:spChg>
        <pc:spChg chg="add del">
          <ac:chgData name="Sweatha Palani" userId="S::sweathapalani@loyalistcollege.com::82dc738c-dca2-4913-9863-6743b3f280f5" providerId="AD" clId="Web-{1E37D953-11FD-45DF-BBD4-DD64D5DE7B0D}" dt="2023-10-20T21:38:10.702" v="199"/>
          <ac:spMkLst>
            <pc:docMk/>
            <pc:sldMk cId="1979339195" sldId="275"/>
            <ac:spMk id="8" creationId="{D038248A-211C-4EEC-8401-C761B929FB52}"/>
          </ac:spMkLst>
        </pc:spChg>
        <pc:spChg chg="add del">
          <ac:chgData name="Sweatha Palani" userId="S::sweathapalani@loyalistcollege.com::82dc738c-dca2-4913-9863-6743b3f280f5" providerId="AD" clId="Web-{1E37D953-11FD-45DF-BBD4-DD64D5DE7B0D}" dt="2023-10-20T21:38:10.702" v="200"/>
          <ac:spMkLst>
            <pc:docMk/>
            <pc:sldMk cId="1979339195" sldId="275"/>
            <ac:spMk id="10" creationId="{C30A849F-66D9-40C8-BEC8-35AFF8F4568F}"/>
          </ac:spMkLst>
        </pc:spChg>
        <pc:spChg chg="mod">
          <ac:chgData name="Sweatha Palani" userId="S::sweathapalani@loyalistcollege.com::82dc738c-dca2-4913-9863-6743b3f280f5" providerId="AD" clId="Web-{1E37D953-11FD-45DF-BBD4-DD64D5DE7B0D}" dt="2023-10-20T21:39:41.516" v="224" actId="1076"/>
          <ac:spMkLst>
            <pc:docMk/>
            <pc:sldMk cId="1979339195" sldId="275"/>
            <ac:spMk id="22" creationId="{03829674-8FAF-4E90-9FB7-C6CE17839B56}"/>
          </ac:spMkLst>
        </pc:spChg>
        <pc:grpChg chg="add del">
          <ac:chgData name="Sweatha Palani" userId="S::sweathapalani@loyalistcollege.com::82dc738c-dca2-4913-9863-6743b3f280f5" providerId="AD" clId="Web-{1E37D953-11FD-45DF-BBD4-DD64D5DE7B0D}" dt="2023-10-20T21:38:10.702" v="202"/>
          <ac:grpSpMkLst>
            <pc:docMk/>
            <pc:sldMk cId="1979339195" sldId="275"/>
            <ac:grpSpMk id="12" creationId="{04542298-A2B1-480F-A11C-A40EDD19B857}"/>
          </ac:grpSpMkLst>
        </pc:grpChg>
        <pc:grpChg chg="add del">
          <ac:chgData name="Sweatha Palani" userId="S::sweathapalani@loyalistcollege.com::82dc738c-dca2-4913-9863-6743b3f280f5" providerId="AD" clId="Web-{1E37D953-11FD-45DF-BBD4-DD64D5DE7B0D}" dt="2023-10-20T21:38:10.702" v="204"/>
          <ac:grpSpMkLst>
            <pc:docMk/>
            <pc:sldMk cId="1979339195" sldId="275"/>
            <ac:grpSpMk id="18" creationId="{2A5C9C35-2375-49EB-B99C-17C87D42FE7C}"/>
          </ac:grpSpMkLst>
        </pc:grpChg>
        <pc:picChg chg="add del mod">
          <ac:chgData name="Sweatha Palani" userId="S::sweathapalani@loyalistcollege.com::82dc738c-dca2-4913-9863-6743b3f280f5" providerId="AD" clId="Web-{1E37D953-11FD-45DF-BBD4-DD64D5DE7B0D}" dt="2023-10-20T21:39:04.015" v="218"/>
          <ac:picMkLst>
            <pc:docMk/>
            <pc:sldMk cId="1979339195" sldId="275"/>
            <ac:picMk id="4" creationId="{1235B08C-60E4-2199-CC06-EC37A7B9E53B}"/>
          </ac:picMkLst>
        </pc:picChg>
        <pc:picChg chg="add del mod">
          <ac:chgData name="Sweatha Palani" userId="S::sweathapalani@loyalistcollege.com::82dc738c-dca2-4913-9863-6743b3f280f5" providerId="AD" clId="Web-{1E37D953-11FD-45DF-BBD4-DD64D5DE7B0D}" dt="2023-10-20T21:38:32.359" v="210"/>
          <ac:picMkLst>
            <pc:docMk/>
            <pc:sldMk cId="1979339195" sldId="275"/>
            <ac:picMk id="5" creationId="{4A0B5248-3482-230C-20D1-A08F5D670360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2:12:20.779" v="390" actId="14100"/>
          <ac:picMkLst>
            <pc:docMk/>
            <pc:sldMk cId="1979339195" sldId="275"/>
            <ac:picMk id="7" creationId="{7840A176-874F-A879-A121-D30CAD1E29D4}"/>
          </ac:picMkLst>
        </pc:picChg>
        <pc:picChg chg="add del mod">
          <ac:chgData name="Sweatha Palani" userId="S::sweathapalani@loyalistcollege.com::82dc738c-dca2-4913-9863-6743b3f280f5" providerId="AD" clId="Web-{1E37D953-11FD-45DF-BBD4-DD64D5DE7B0D}" dt="2023-10-20T22:13:23.373" v="401"/>
          <ac:picMkLst>
            <pc:docMk/>
            <pc:sldMk cId="1979339195" sldId="275"/>
            <ac:picMk id="9" creationId="{0728EC1B-CA4B-531A-BC11-CB1D6695E16B}"/>
          </ac:picMkLst>
        </pc:picChg>
        <pc:picChg chg="add del mod">
          <ac:chgData name="Sweatha Palani" userId="S::sweathapalani@loyalistcollege.com::82dc738c-dca2-4913-9863-6743b3f280f5" providerId="AD" clId="Web-{1E37D953-11FD-45DF-BBD4-DD64D5DE7B0D}" dt="2023-10-20T22:13:32.639" v="403"/>
          <ac:picMkLst>
            <pc:docMk/>
            <pc:sldMk cId="1979339195" sldId="275"/>
            <ac:picMk id="11" creationId="{147DA10A-A6BD-D3B0-FBC6-1938BBB5EDD6}"/>
          </ac:picMkLst>
        </pc:picChg>
        <pc:picChg chg="add del mod">
          <ac:chgData name="Sweatha Palani" userId="S::sweathapalani@loyalistcollege.com::82dc738c-dca2-4913-9863-6743b3f280f5" providerId="AD" clId="Web-{1E37D953-11FD-45DF-BBD4-DD64D5DE7B0D}" dt="2023-10-20T22:14:02.264" v="407"/>
          <ac:picMkLst>
            <pc:docMk/>
            <pc:sldMk cId="1979339195" sldId="275"/>
            <ac:picMk id="17" creationId="{2674A13E-54E1-803E-B48C-6224F40EA25D}"/>
          </ac:picMkLst>
        </pc:picChg>
      </pc:sldChg>
      <pc:sldChg chg="addSp delSp modSp add replId addAnim delAnim">
        <pc:chgData name="Sweatha Palani" userId="S::sweathapalani@loyalistcollege.com::82dc738c-dca2-4913-9863-6743b3f280f5" providerId="AD" clId="Web-{1E37D953-11FD-45DF-BBD4-DD64D5DE7B0D}" dt="2023-10-20T22:34:37.017" v="481"/>
        <pc:sldMkLst>
          <pc:docMk/>
          <pc:sldMk cId="584954748" sldId="276"/>
        </pc:sldMkLst>
        <pc:spChg chg="mod">
          <ac:chgData name="Sweatha Palani" userId="S::sweathapalani@loyalistcollege.com::82dc738c-dca2-4913-9863-6743b3f280f5" providerId="AD" clId="Web-{1E37D953-11FD-45DF-BBD4-DD64D5DE7B0D}" dt="2023-10-20T21:35:21.793" v="187" actId="20577"/>
          <ac:spMkLst>
            <pc:docMk/>
            <pc:sldMk cId="584954748" sldId="276"/>
            <ac:spMk id="2" creationId="{43C0F885-3391-2DF3-60B4-2F1806697CFD}"/>
          </ac:spMkLst>
        </pc:spChg>
        <pc:spChg chg="del">
          <ac:chgData name="Sweatha Palani" userId="S::sweathapalani@loyalistcollege.com::82dc738c-dca2-4913-9863-6743b3f280f5" providerId="AD" clId="Web-{1E37D953-11FD-45DF-BBD4-DD64D5DE7B0D}" dt="2023-10-20T21:21:43.172" v="74"/>
          <ac:spMkLst>
            <pc:docMk/>
            <pc:sldMk cId="584954748" sldId="276"/>
            <ac:spMk id="3" creationId="{F05BC8D4-0A99-4F28-2A57-272B73313C1D}"/>
          </ac:spMkLst>
        </pc:spChg>
        <pc:spChg chg="add del mod">
          <ac:chgData name="Sweatha Palani" userId="S::sweathapalani@loyalistcollege.com::82dc738c-dca2-4913-9863-6743b3f280f5" providerId="AD" clId="Web-{1E37D953-11FD-45DF-BBD4-DD64D5DE7B0D}" dt="2023-10-20T21:22:46.720" v="85"/>
          <ac:spMkLst>
            <pc:docMk/>
            <pc:sldMk cId="584954748" sldId="276"/>
            <ac:spMk id="6" creationId="{F823BA47-3134-4865-D7B7-411C78217065}"/>
          </ac:spMkLst>
        </pc:spChg>
        <pc:picChg chg="add del mod ord">
          <ac:chgData name="Sweatha Palani" userId="S::sweathapalani@loyalistcollege.com::82dc738c-dca2-4913-9863-6743b3f280f5" providerId="AD" clId="Web-{1E37D953-11FD-45DF-BBD4-DD64D5DE7B0D}" dt="2023-10-20T21:22:25.704" v="84"/>
          <ac:picMkLst>
            <pc:docMk/>
            <pc:sldMk cId="584954748" sldId="276"/>
            <ac:picMk id="4" creationId="{13C19492-4040-2D29-1D8B-45CAE9BA4447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1:35:14.200" v="179" actId="1076"/>
          <ac:picMkLst>
            <pc:docMk/>
            <pc:sldMk cId="584954748" sldId="276"/>
            <ac:picMk id="7" creationId="{DC87CE0B-D050-C7A7-D613-4E5D9BECC93C}"/>
          </ac:picMkLst>
        </pc:picChg>
        <pc:picChg chg="add mod modCrop">
          <ac:chgData name="Sweatha Palani" userId="S::sweathapalani@loyalistcollege.com::82dc738c-dca2-4913-9863-6743b3f280f5" providerId="AD" clId="Web-{1E37D953-11FD-45DF-BBD4-DD64D5DE7B0D}" dt="2023-10-20T21:30:41.446" v="163"/>
          <ac:picMkLst>
            <pc:docMk/>
            <pc:sldMk cId="584954748" sldId="276"/>
            <ac:picMk id="8" creationId="{EE38B729-1688-57D7-4719-329ABAE217BB}"/>
          </ac:picMkLst>
        </pc:picChg>
        <pc:picChg chg="add mod modCrop">
          <ac:chgData name="Sweatha Palani" userId="S::sweathapalani@loyalistcollege.com::82dc738c-dca2-4913-9863-6743b3f280f5" providerId="AD" clId="Web-{1E37D953-11FD-45DF-BBD4-DD64D5DE7B0D}" dt="2023-10-20T21:29:37.148" v="142" actId="1076"/>
          <ac:picMkLst>
            <pc:docMk/>
            <pc:sldMk cId="584954748" sldId="276"/>
            <ac:picMk id="9" creationId="{4DA01455-B344-E25B-4ACC-E4BE57BD71AE}"/>
          </ac:picMkLst>
        </pc:picChg>
        <pc:picChg chg="add mod modCrop">
          <ac:chgData name="Sweatha Palani" userId="S::sweathapalani@loyalistcollege.com::82dc738c-dca2-4913-9863-6743b3f280f5" providerId="AD" clId="Web-{1E37D953-11FD-45DF-BBD4-DD64D5DE7B0D}" dt="2023-10-20T21:29:37.163" v="143" actId="1076"/>
          <ac:picMkLst>
            <pc:docMk/>
            <pc:sldMk cId="584954748" sldId="276"/>
            <ac:picMk id="10" creationId="{0BE41902-1149-1647-190B-816FE0B35715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1:29:37.163" v="144" actId="1076"/>
          <ac:picMkLst>
            <pc:docMk/>
            <pc:sldMk cId="584954748" sldId="276"/>
            <ac:picMk id="11" creationId="{51E633D6-5B51-9AF1-AB0D-14CD34B8DC01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1:29:37.163" v="145" actId="1076"/>
          <ac:picMkLst>
            <pc:docMk/>
            <pc:sldMk cId="584954748" sldId="276"/>
            <ac:picMk id="12" creationId="{9D0AC300-567F-AB73-E2F1-CC3C915A04E4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2:26:08.587" v="459" actId="1076"/>
          <ac:picMkLst>
            <pc:docMk/>
            <pc:sldMk cId="584954748" sldId="276"/>
            <ac:picMk id="13" creationId="{20DCC9E5-7DAC-F0E0-C5F6-555EE960E864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2:34:20.970" v="480" actId="1076"/>
          <ac:picMkLst>
            <pc:docMk/>
            <pc:sldMk cId="584954748" sldId="276"/>
            <ac:picMk id="14" creationId="{E0A6AE07-2335-EDA9-E2B8-5790EAB32EAF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2:34:20.954" v="479" actId="1076"/>
          <ac:picMkLst>
            <pc:docMk/>
            <pc:sldMk cId="584954748" sldId="276"/>
            <ac:picMk id="15" creationId="{A5374580-D5C4-6361-8CCB-DE2DD6C4BFE8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2:34:20.954" v="478" actId="1076"/>
          <ac:picMkLst>
            <pc:docMk/>
            <pc:sldMk cId="584954748" sldId="276"/>
            <ac:picMk id="16" creationId="{F58BF6E6-0246-7CE4-972A-4F1A7BDBD244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2:34:14.157" v="471" actId="1076"/>
          <ac:picMkLst>
            <pc:docMk/>
            <pc:sldMk cId="584954748" sldId="276"/>
            <ac:picMk id="17" creationId="{DF90F2FF-DFCE-07BF-0B3C-718BE6E31E57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1:35:14.231" v="185" actId="1076"/>
          <ac:picMkLst>
            <pc:docMk/>
            <pc:sldMk cId="584954748" sldId="276"/>
            <ac:picMk id="18" creationId="{5BADF02A-35F2-A625-510B-92686D2A273E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1:35:14.231" v="186" actId="1076"/>
          <ac:picMkLst>
            <pc:docMk/>
            <pc:sldMk cId="584954748" sldId="276"/>
            <ac:picMk id="19" creationId="{AA0A0872-FD0B-A6D8-0F2B-ED095584AD3E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1:29:37.210" v="156" actId="1076"/>
          <ac:picMkLst>
            <pc:docMk/>
            <pc:sldMk cId="584954748" sldId="276"/>
            <ac:picMk id="20" creationId="{50B49C8F-1A3C-E5C4-5292-9D9E881314DD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1:29:37.210" v="155" actId="1076"/>
          <ac:picMkLst>
            <pc:docMk/>
            <pc:sldMk cId="584954748" sldId="276"/>
            <ac:picMk id="21" creationId="{851C7341-8393-B1AE-0949-404939179D4C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1:29:37.195" v="153" actId="1076"/>
          <ac:picMkLst>
            <pc:docMk/>
            <pc:sldMk cId="584954748" sldId="276"/>
            <ac:picMk id="22" creationId="{15EDB5AD-2282-BDED-0FB7-7FC052E0A609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1:29:37.195" v="154" actId="1076"/>
          <ac:picMkLst>
            <pc:docMk/>
            <pc:sldMk cId="584954748" sldId="276"/>
            <ac:picMk id="23" creationId="{9456FFE1-DC2F-2C3B-6BC8-E9CB6DDE5BE1}"/>
          </ac:picMkLst>
        </pc:picChg>
      </pc:sldChg>
      <pc:sldChg chg="add del replId">
        <pc:chgData name="Sweatha Palani" userId="S::sweathapalani@loyalistcollege.com::82dc738c-dca2-4913-9863-6743b3f280f5" providerId="AD" clId="Web-{1E37D953-11FD-45DF-BBD4-DD64D5DE7B0D}" dt="2023-10-20T22:11:43.544" v="389"/>
        <pc:sldMkLst>
          <pc:docMk/>
          <pc:sldMk cId="3317051127" sldId="277"/>
        </pc:sldMkLst>
      </pc:sldChg>
      <pc:sldChg chg="add del">
        <pc:chgData name="Sweatha Palani" userId="S::sweathapalani@loyalistcollege.com::82dc738c-dca2-4913-9863-6743b3f280f5" providerId="AD" clId="Web-{1E37D953-11FD-45DF-BBD4-DD64D5DE7B0D}" dt="2023-10-20T22:11:34.559" v="388"/>
        <pc:sldMkLst>
          <pc:docMk/>
          <pc:sldMk cId="1183679304" sldId="278"/>
        </pc:sldMkLst>
      </pc:sldChg>
      <pc:sldChg chg="addSp delSp modSp add addAnim delAnim">
        <pc:chgData name="Sweatha Palani" userId="S::sweathapalani@loyalistcollege.com::82dc738c-dca2-4913-9863-6743b3f280f5" providerId="AD" clId="Web-{1E37D953-11FD-45DF-BBD4-DD64D5DE7B0D}" dt="2023-10-20T22:11:11.856" v="387"/>
        <pc:sldMkLst>
          <pc:docMk/>
          <pc:sldMk cId="880867610" sldId="279"/>
        </pc:sldMkLst>
        <pc:spChg chg="add mod">
          <ac:chgData name="Sweatha Palani" userId="S::sweathapalani@loyalistcollege.com::82dc738c-dca2-4913-9863-6743b3f280f5" providerId="AD" clId="Web-{1E37D953-11FD-45DF-BBD4-DD64D5DE7B0D}" dt="2023-10-20T22:01:12.613" v="356" actId="1076"/>
          <ac:spMkLst>
            <pc:docMk/>
            <pc:sldMk cId="880867610" sldId="279"/>
            <ac:spMk id="2" creationId="{B3E359E2-C8DE-9708-01BF-31DF1EF8D557}"/>
          </ac:spMkLst>
        </pc:spChg>
        <pc:spChg chg="add mod">
          <ac:chgData name="Sweatha Palani" userId="S::sweathapalani@loyalistcollege.com::82dc738c-dca2-4913-9863-6743b3f280f5" providerId="AD" clId="Web-{1E37D953-11FD-45DF-BBD4-DD64D5DE7B0D}" dt="2023-10-20T22:01:28.066" v="358" actId="1076"/>
          <ac:spMkLst>
            <pc:docMk/>
            <pc:sldMk cId="880867610" sldId="279"/>
            <ac:spMk id="3" creationId="{6F5C1DD5-FEDA-0F01-E11F-C3D025C52F6D}"/>
          </ac:spMkLst>
        </pc:spChg>
        <pc:spChg chg="add del mod">
          <ac:chgData name="Sweatha Palani" userId="S::sweathapalani@loyalistcollege.com::82dc738c-dca2-4913-9863-6743b3f280f5" providerId="AD" clId="Web-{1E37D953-11FD-45DF-BBD4-DD64D5DE7B0D}" dt="2023-10-20T21:57:12.672" v="316"/>
          <ac:spMkLst>
            <pc:docMk/>
            <pc:sldMk cId="880867610" sldId="279"/>
            <ac:spMk id="5" creationId="{4E843209-4086-A9EA-0756-CD48D0B7EC75}"/>
          </ac:spMkLst>
        </pc:spChg>
        <pc:spChg chg="mod">
          <ac:chgData name="Sweatha Palani" userId="S::sweathapalani@loyalistcollege.com::82dc738c-dca2-4913-9863-6743b3f280f5" providerId="AD" clId="Web-{1E37D953-11FD-45DF-BBD4-DD64D5DE7B0D}" dt="2023-10-20T21:55:49.014" v="295" actId="20577"/>
          <ac:spMkLst>
            <pc:docMk/>
            <pc:sldMk cId="880867610" sldId="279"/>
            <ac:spMk id="7" creationId="{C9AE3119-61E5-7DBF-6ED3-F0C7A42A58E2}"/>
          </ac:spMkLst>
        </pc:spChg>
        <pc:spChg chg="add del mod">
          <ac:chgData name="Sweatha Palani" userId="S::sweathapalani@loyalistcollege.com::82dc738c-dca2-4913-9863-6743b3f280f5" providerId="AD" clId="Web-{1E37D953-11FD-45DF-BBD4-DD64D5DE7B0D}" dt="2023-10-20T21:58:51.392" v="337"/>
          <ac:spMkLst>
            <pc:docMk/>
            <pc:sldMk cId="880867610" sldId="279"/>
            <ac:spMk id="9" creationId="{4B0659F4-205D-3068-ED68-E388151BC4B7}"/>
          </ac:spMkLst>
        </pc:spChg>
        <pc:spChg chg="add del mod">
          <ac:chgData name="Sweatha Palani" userId="S::sweathapalani@loyalistcollege.com::82dc738c-dca2-4913-9863-6743b3f280f5" providerId="AD" clId="Web-{1E37D953-11FD-45DF-BBD4-DD64D5DE7B0D}" dt="2023-10-20T22:09:15.917" v="372"/>
          <ac:spMkLst>
            <pc:docMk/>
            <pc:sldMk cId="880867610" sldId="279"/>
            <ac:spMk id="11" creationId="{E4A53073-5ECF-A3EB-BEBC-E7607DC43320}"/>
          </ac:spMkLst>
        </pc:spChg>
        <pc:picChg chg="mod">
          <ac:chgData name="Sweatha Palani" userId="S::sweathapalani@loyalistcollege.com::82dc738c-dca2-4913-9863-6743b3f280f5" providerId="AD" clId="Web-{1E37D953-11FD-45DF-BBD4-DD64D5DE7B0D}" dt="2023-10-20T21:56:17.608" v="296" actId="1076"/>
          <ac:picMkLst>
            <pc:docMk/>
            <pc:sldMk cId="880867610" sldId="279"/>
            <ac:picMk id="4" creationId="{96FE5B61-D543-CDFF-F6B2-D126AC6358E2}"/>
          </ac:picMkLst>
        </pc:picChg>
        <pc:picChg chg="add del mod">
          <ac:chgData name="Sweatha Palani" userId="S::sweathapalani@loyalistcollege.com::82dc738c-dca2-4913-9863-6743b3f280f5" providerId="AD" clId="Web-{1E37D953-11FD-45DF-BBD4-DD64D5DE7B0D}" dt="2023-10-20T22:10:31.089" v="377"/>
          <ac:picMkLst>
            <pc:docMk/>
            <pc:sldMk cId="880867610" sldId="279"/>
            <ac:picMk id="17" creationId="{DCAF81E3-6D1D-18E0-B25A-7848F7202F52}"/>
          </ac:picMkLst>
        </pc:picChg>
        <pc:picChg chg="add mod">
          <ac:chgData name="Sweatha Palani" userId="S::sweathapalani@loyalistcollege.com::82dc738c-dca2-4913-9863-6743b3f280f5" providerId="AD" clId="Web-{1E37D953-11FD-45DF-BBD4-DD64D5DE7B0D}" dt="2023-10-20T22:10:41.918" v="381" actId="1076"/>
          <ac:picMkLst>
            <pc:docMk/>
            <pc:sldMk cId="880867610" sldId="279"/>
            <ac:picMk id="23" creationId="{75A48572-C0A4-BE49-221D-BB8A5C2A4426}"/>
          </ac:picMkLst>
        </pc:picChg>
      </pc:sldChg>
      <pc:sldChg chg="modSp add ord">
        <pc:chgData name="Sweatha Palani" userId="S::sweathapalani@loyalistcollege.com::82dc738c-dca2-4913-9863-6743b3f280f5" providerId="AD" clId="Web-{1E37D953-11FD-45DF-BBD4-DD64D5DE7B0D}" dt="2023-10-20T22:26:28.103" v="460" actId="14100"/>
        <pc:sldMkLst>
          <pc:docMk/>
          <pc:sldMk cId="2212412955" sldId="280"/>
        </pc:sldMkLst>
        <pc:spChg chg="mod">
          <ac:chgData name="Sweatha Palani" userId="S::sweathapalani@loyalistcollege.com::82dc738c-dca2-4913-9863-6743b3f280f5" providerId="AD" clId="Web-{1E37D953-11FD-45DF-BBD4-DD64D5DE7B0D}" dt="2023-10-20T22:16:11.157" v="415" actId="20577"/>
          <ac:spMkLst>
            <pc:docMk/>
            <pc:sldMk cId="2212412955" sldId="280"/>
            <ac:spMk id="2" creationId="{83CEB895-1336-F5A5-423C-BDF9AA339F0D}"/>
          </ac:spMkLst>
        </pc:spChg>
        <pc:picChg chg="mod">
          <ac:chgData name="Sweatha Palani" userId="S::sweathapalani@loyalistcollege.com::82dc738c-dca2-4913-9863-6743b3f280f5" providerId="AD" clId="Web-{1E37D953-11FD-45DF-BBD4-DD64D5DE7B0D}" dt="2023-10-20T22:26:28.103" v="460" actId="14100"/>
          <ac:picMkLst>
            <pc:docMk/>
            <pc:sldMk cId="2212412955" sldId="280"/>
            <ac:picMk id="7" creationId="{7840A176-874F-A879-A121-D30CAD1E29D4}"/>
          </ac:picMkLst>
        </pc:picChg>
      </pc:sldChg>
      <pc:sldChg chg="delSp modSp add replId">
        <pc:chgData name="Sweatha Palani" userId="S::sweathapalani@loyalistcollege.com::82dc738c-dca2-4913-9863-6743b3f280f5" providerId="AD" clId="Web-{1E37D953-11FD-45DF-BBD4-DD64D5DE7B0D}" dt="2023-10-20T22:28:37.402" v="464"/>
        <pc:sldMkLst>
          <pc:docMk/>
          <pc:sldMk cId="2289766832" sldId="281"/>
        </pc:sldMkLst>
        <pc:spChg chg="del mod">
          <ac:chgData name="Sweatha Palani" userId="S::sweathapalani@loyalistcollege.com::82dc738c-dca2-4913-9863-6743b3f280f5" providerId="AD" clId="Web-{1E37D953-11FD-45DF-BBD4-DD64D5DE7B0D}" dt="2023-10-20T22:28:36.011" v="463"/>
          <ac:spMkLst>
            <pc:docMk/>
            <pc:sldMk cId="2289766832" sldId="281"/>
            <ac:spMk id="2" creationId="{83CEB895-1336-F5A5-423C-BDF9AA339F0D}"/>
          </ac:spMkLst>
        </pc:spChg>
        <pc:picChg chg="del">
          <ac:chgData name="Sweatha Palani" userId="S::sweathapalani@loyalistcollege.com::82dc738c-dca2-4913-9863-6743b3f280f5" providerId="AD" clId="Web-{1E37D953-11FD-45DF-BBD4-DD64D5DE7B0D}" dt="2023-10-20T22:28:37.402" v="464"/>
          <ac:picMkLst>
            <pc:docMk/>
            <pc:sldMk cId="2289766832" sldId="281"/>
            <ac:picMk id="7" creationId="{7840A176-874F-A879-A121-D30CAD1E29D4}"/>
          </ac:picMkLst>
        </pc:picChg>
      </pc:sldChg>
    </pc:docChg>
  </pc:docChgLst>
  <pc:docChgLst>
    <pc:chgData name="Mathew Manoj Velookizhakethil" userId="S::mathewmanojvelook@loyalistcollege.com::15e49cf6-a2a6-4023-9643-a693e12aed0f" providerId="AD" clId="Web-{8A266D4D-81C0-4BF4-828C-220B9BDBFA9D}"/>
    <pc:docChg chg="addSld modSld sldOrd">
      <pc:chgData name="Mathew Manoj Velookizhakethil" userId="S::mathewmanojvelook@loyalistcollege.com::15e49cf6-a2a6-4023-9643-a693e12aed0f" providerId="AD" clId="Web-{8A266D4D-81C0-4BF4-828C-220B9BDBFA9D}" dt="2023-11-18T12:30:19.238" v="105" actId="20577"/>
      <pc:docMkLst>
        <pc:docMk/>
      </pc:docMkLst>
      <pc:sldChg chg="addSp delSp modSp new mod ord setBg addAnim">
        <pc:chgData name="Mathew Manoj Velookizhakethil" userId="S::mathewmanojvelook@loyalistcollege.com::15e49cf6-a2a6-4023-9643-a693e12aed0f" providerId="AD" clId="Web-{8A266D4D-81C0-4BF4-828C-220B9BDBFA9D}" dt="2023-11-18T12:30:19.238" v="105" actId="20577"/>
        <pc:sldMkLst>
          <pc:docMk/>
          <pc:sldMk cId="3540544195" sldId="296"/>
        </pc:sldMkLst>
        <pc:spChg chg="del mod">
          <ac:chgData name="Mathew Manoj Velookizhakethil" userId="S::mathewmanojvelook@loyalistcollege.com::15e49cf6-a2a6-4023-9643-a693e12aed0f" providerId="AD" clId="Web-{8A266D4D-81C0-4BF4-828C-220B9BDBFA9D}" dt="2023-11-18T12:22:52.517" v="4"/>
          <ac:spMkLst>
            <pc:docMk/>
            <pc:sldMk cId="3540544195" sldId="296"/>
            <ac:spMk id="2" creationId="{AE5E5DAB-CA22-F4F3-EE95-1333E8B36FC8}"/>
          </ac:spMkLst>
        </pc:spChg>
        <pc:spChg chg="mod">
          <ac:chgData name="Mathew Manoj Velookizhakethil" userId="S::mathewmanojvelook@loyalistcollege.com::15e49cf6-a2a6-4023-9643-a693e12aed0f" providerId="AD" clId="Web-{8A266D4D-81C0-4BF4-828C-220B9BDBFA9D}" dt="2023-11-18T12:30:19.238" v="105" actId="20577"/>
          <ac:spMkLst>
            <pc:docMk/>
            <pc:sldMk cId="3540544195" sldId="296"/>
            <ac:spMk id="3" creationId="{DB625C35-4B4C-1BF0-9896-DB419C025D72}"/>
          </ac:spMkLst>
        </pc:spChg>
        <pc:spChg chg="add mod">
          <ac:chgData name="Mathew Manoj Velookizhakethil" userId="S::mathewmanojvelook@loyalistcollege.com::15e49cf6-a2a6-4023-9643-a693e12aed0f" providerId="AD" clId="Web-{8A266D4D-81C0-4BF4-828C-220B9BDBFA9D}" dt="2023-11-18T12:25:56.376" v="59" actId="20577"/>
          <ac:spMkLst>
            <pc:docMk/>
            <pc:sldMk cId="3540544195" sldId="296"/>
            <ac:spMk id="5" creationId="{465BF225-D778-D13B-2BA0-FDD8361C06E9}"/>
          </ac:spMkLst>
        </pc:spChg>
        <pc:spChg chg="add">
          <ac:chgData name="Mathew Manoj Velookizhakethil" userId="S::mathewmanojvelook@loyalistcollege.com::15e49cf6-a2a6-4023-9643-a693e12aed0f" providerId="AD" clId="Web-{8A266D4D-81C0-4BF4-828C-220B9BDBFA9D}" dt="2023-11-18T12:22:28.455" v="2"/>
          <ac:spMkLst>
            <pc:docMk/>
            <pc:sldMk cId="3540544195" sldId="296"/>
            <ac:spMk id="8" creationId="{18873D23-2DCF-4B31-A009-95721C06E8E1}"/>
          </ac:spMkLst>
        </pc:spChg>
        <pc:spChg chg="add del">
          <ac:chgData name="Mathew Manoj Velookizhakethil" userId="S::mathewmanojvelook@loyalistcollege.com::15e49cf6-a2a6-4023-9643-a693e12aed0f" providerId="AD" clId="Web-{8A266D4D-81C0-4BF4-828C-220B9BDBFA9D}" dt="2023-11-18T12:22:43.252" v="3"/>
          <ac:spMkLst>
            <pc:docMk/>
            <pc:sldMk cId="3540544195" sldId="296"/>
            <ac:spMk id="10" creationId="{C13EF075-D4EF-4929-ADBC-91B27DA19955}"/>
          </ac:spMkLst>
        </pc:spChg>
        <pc:grpChg chg="add">
          <ac:chgData name="Mathew Manoj Velookizhakethil" userId="S::mathewmanojvelook@loyalistcollege.com::15e49cf6-a2a6-4023-9643-a693e12aed0f" providerId="AD" clId="Web-{8A266D4D-81C0-4BF4-828C-220B9BDBFA9D}" dt="2023-11-18T12:22:28.455" v="2"/>
          <ac:grpSpMkLst>
            <pc:docMk/>
            <pc:sldMk cId="3540544195" sldId="296"/>
            <ac:grpSpMk id="12" creationId="{DAA26DFA-AAB2-4973-9C17-16D587C7B198}"/>
          </ac:grpSpMkLst>
        </pc:grpChg>
      </pc:sldChg>
    </pc:docChg>
  </pc:docChgLst>
  <pc:docChgLst>
    <pc:chgData name="Joel Raju Padath" userId="S::joelrajupadath@loyalistcollege.com::e4983680-f744-4597-ab03-7f0c6b7cfc56" providerId="AD" clId="Web-{8E66D9C6-D35A-1003-5EFA-FEBE7D12B950}"/>
    <pc:docChg chg="modSld">
      <pc:chgData name="Joel Raju Padath" userId="S::joelrajupadath@loyalistcollege.com::e4983680-f744-4597-ab03-7f0c6b7cfc56" providerId="AD" clId="Web-{8E66D9C6-D35A-1003-5EFA-FEBE7D12B950}" dt="2023-10-21T01:20:51.775" v="17" actId="14100"/>
      <pc:docMkLst>
        <pc:docMk/>
      </pc:docMkLst>
      <pc:sldChg chg="modSp">
        <pc:chgData name="Joel Raju Padath" userId="S::joelrajupadath@loyalistcollege.com::e4983680-f744-4597-ab03-7f0c6b7cfc56" providerId="AD" clId="Web-{8E66D9C6-D35A-1003-5EFA-FEBE7D12B950}" dt="2023-10-21T01:20:51.775" v="17" actId="14100"/>
        <pc:sldMkLst>
          <pc:docMk/>
          <pc:sldMk cId="869246298" sldId="286"/>
        </pc:sldMkLst>
        <pc:spChg chg="mod">
          <ac:chgData name="Joel Raju Padath" userId="S::joelrajupadath@loyalistcollege.com::e4983680-f744-4597-ab03-7f0c6b7cfc56" providerId="AD" clId="Web-{8E66D9C6-D35A-1003-5EFA-FEBE7D12B950}" dt="2023-10-21T01:20:51.775" v="17" actId="14100"/>
          <ac:spMkLst>
            <pc:docMk/>
            <pc:sldMk cId="869246298" sldId="286"/>
            <ac:spMk id="26" creationId="{75031088-15B7-53AB-ADC2-176A8A3903ED}"/>
          </ac:spMkLst>
        </pc:spChg>
      </pc:sldChg>
    </pc:docChg>
  </pc:docChgLst>
  <pc:docChgLst>
    <pc:chgData name="Jini Zacharias" userId="S::jinizacharias@loyalistcollege.com::dcc4fa41-9b9c-4c40-96c1-aca9b6973107" providerId="AD" clId="Web-{1B663BB5-24C2-43CB-BA79-0F2ED4387921}"/>
    <pc:docChg chg="sldOrd">
      <pc:chgData name="Jini Zacharias" userId="S::jinizacharias@loyalistcollege.com::dcc4fa41-9b9c-4c40-96c1-aca9b6973107" providerId="AD" clId="Web-{1B663BB5-24C2-43CB-BA79-0F2ED4387921}" dt="2023-11-18T14:00:13.848" v="0"/>
      <pc:docMkLst>
        <pc:docMk/>
      </pc:docMkLst>
      <pc:sldChg chg="ord">
        <pc:chgData name="Jini Zacharias" userId="S::jinizacharias@loyalistcollege.com::dcc4fa41-9b9c-4c40-96c1-aca9b6973107" providerId="AD" clId="Web-{1B663BB5-24C2-43CB-BA79-0F2ED4387921}" dt="2023-11-18T14:00:13.848" v="0"/>
        <pc:sldMkLst>
          <pc:docMk/>
          <pc:sldMk cId="3982350797" sldId="258"/>
        </pc:sldMkLst>
      </pc:sldChg>
    </pc:docChg>
  </pc:docChgLst>
  <pc:docChgLst>
    <pc:chgData name="Obitha Thomas" userId="S::obithathomas@loyalistcollege.com::f30f0b54-eb3b-4a47-b9e4-ab4dcdd10dd1" providerId="AD" clId="Web-{83C8FCD5-9D49-4DBD-A902-6285B656C7E4}"/>
    <pc:docChg chg="modSld">
      <pc:chgData name="Obitha Thomas" userId="S::obithathomas@loyalistcollege.com::f30f0b54-eb3b-4a47-b9e4-ab4dcdd10dd1" providerId="AD" clId="Web-{83C8FCD5-9D49-4DBD-A902-6285B656C7E4}" dt="2023-12-09T11:05:01.609" v="0" actId="1076"/>
      <pc:docMkLst>
        <pc:docMk/>
      </pc:docMkLst>
      <pc:sldChg chg="modSp">
        <pc:chgData name="Obitha Thomas" userId="S::obithathomas@loyalistcollege.com::f30f0b54-eb3b-4a47-b9e4-ab4dcdd10dd1" providerId="AD" clId="Web-{83C8FCD5-9D49-4DBD-A902-6285B656C7E4}" dt="2023-12-09T11:05:01.609" v="0" actId="1076"/>
        <pc:sldMkLst>
          <pc:docMk/>
          <pc:sldMk cId="2609998017" sldId="298"/>
        </pc:sldMkLst>
        <pc:spChg chg="mod">
          <ac:chgData name="Obitha Thomas" userId="S::obithathomas@loyalistcollege.com::f30f0b54-eb3b-4a47-b9e4-ab4dcdd10dd1" providerId="AD" clId="Web-{83C8FCD5-9D49-4DBD-A902-6285B656C7E4}" dt="2023-12-09T11:05:01.609" v="0" actId="1076"/>
          <ac:spMkLst>
            <pc:docMk/>
            <pc:sldMk cId="2609998017" sldId="298"/>
            <ac:spMk id="5" creationId="{5A9B019A-9E14-7092-D506-CD4041A76A61}"/>
          </ac:spMkLst>
        </pc:spChg>
      </pc:sldChg>
    </pc:docChg>
  </pc:docChgLst>
  <pc:docChgLst>
    <pc:chgData name="Abhijeet Singh8" userId="S::abhijeetsingh8@loyalistcollege.com::2a10832f-6672-4a07-ad0b-fc9fa7fcb79c" providerId="AD" clId="Web-{DCD520F4-5D7A-4EEE-9BEB-7DA69A43A23E}"/>
    <pc:docChg chg="sldOrd">
      <pc:chgData name="Abhijeet Singh8" userId="S::abhijeetsingh8@loyalistcollege.com::2a10832f-6672-4a07-ad0b-fc9fa7fcb79c" providerId="AD" clId="Web-{DCD520F4-5D7A-4EEE-9BEB-7DA69A43A23E}" dt="2023-10-21T15:05:35.863" v="0"/>
      <pc:docMkLst>
        <pc:docMk/>
      </pc:docMkLst>
      <pc:sldChg chg="ord">
        <pc:chgData name="Abhijeet Singh8" userId="S::abhijeetsingh8@loyalistcollege.com::2a10832f-6672-4a07-ad0b-fc9fa7fcb79c" providerId="AD" clId="Web-{DCD520F4-5D7A-4EEE-9BEB-7DA69A43A23E}" dt="2023-10-21T15:05:35.863" v="0"/>
        <pc:sldMkLst>
          <pc:docMk/>
          <pc:sldMk cId="869246298" sldId="286"/>
        </pc:sldMkLst>
      </pc:sldChg>
    </pc:docChg>
  </pc:docChgLst>
  <pc:docChgLst>
    <pc:chgData name="Joel Raju Padath" userId="S::joelrajupadath@loyalistcollege.com::e4983680-f744-4597-ab03-7f0c6b7cfc56" providerId="AD" clId="Web-{5B06ED0E-05F4-3C5F-7537-669005B81AE9}"/>
    <pc:docChg chg="addSld delSld modSld sldOrd">
      <pc:chgData name="Joel Raju Padath" userId="S::joelrajupadath@loyalistcollege.com::e4983680-f744-4597-ab03-7f0c6b7cfc56" providerId="AD" clId="Web-{5B06ED0E-05F4-3C5F-7537-669005B81AE9}" dt="2023-10-21T00:39:44.643" v="356" actId="20577"/>
      <pc:docMkLst>
        <pc:docMk/>
      </pc:docMkLst>
      <pc:sldChg chg="modSp">
        <pc:chgData name="Joel Raju Padath" userId="S::joelrajupadath@loyalistcollege.com::e4983680-f744-4597-ab03-7f0c6b7cfc56" providerId="AD" clId="Web-{5B06ED0E-05F4-3C5F-7537-669005B81AE9}" dt="2023-10-20T23:59:58.191" v="16" actId="1076"/>
        <pc:sldMkLst>
          <pc:docMk/>
          <pc:sldMk cId="3682497376" sldId="273"/>
        </pc:sldMkLst>
        <pc:picChg chg="mod">
          <ac:chgData name="Joel Raju Padath" userId="S::joelrajupadath@loyalistcollege.com::e4983680-f744-4597-ab03-7f0c6b7cfc56" providerId="AD" clId="Web-{5B06ED0E-05F4-3C5F-7537-669005B81AE9}" dt="2023-10-20T23:59:58.191" v="16" actId="1076"/>
          <ac:picMkLst>
            <pc:docMk/>
            <pc:sldMk cId="3682497376" sldId="273"/>
            <ac:picMk id="5" creationId="{FFE74E76-3E82-6336-B3FB-6AAB8103090C}"/>
          </ac:picMkLst>
        </pc:picChg>
      </pc:sldChg>
      <pc:sldChg chg="modSp modCm">
        <pc:chgData name="Joel Raju Padath" userId="S::joelrajupadath@loyalistcollege.com::e4983680-f744-4597-ab03-7f0c6b7cfc56" providerId="AD" clId="Web-{5B06ED0E-05F4-3C5F-7537-669005B81AE9}" dt="2023-10-20T23:59:43.066" v="14" actId="20577"/>
        <pc:sldMkLst>
          <pc:docMk/>
          <pc:sldMk cId="2212412955" sldId="280"/>
        </pc:sldMkLst>
        <pc:spChg chg="mod">
          <ac:chgData name="Joel Raju Padath" userId="S::joelrajupadath@loyalistcollege.com::e4983680-f744-4597-ab03-7f0c6b7cfc56" providerId="AD" clId="Web-{5B06ED0E-05F4-3C5F-7537-669005B81AE9}" dt="2023-10-20T23:59:43.066" v="14" actId="20577"/>
          <ac:spMkLst>
            <pc:docMk/>
            <pc:sldMk cId="2212412955" sldId="280"/>
            <ac:spMk id="2" creationId="{83CEB895-1336-F5A5-423C-BDF9AA339F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l Raju Padath" userId="S::joelrajupadath@loyalistcollege.com::e4983680-f744-4597-ab03-7f0c6b7cfc56" providerId="AD" clId="Web-{5B06ED0E-05F4-3C5F-7537-669005B81AE9}" dt="2023-10-20T23:59:43.003" v="13" actId="20577"/>
              <pc2:cmMkLst xmlns:pc2="http://schemas.microsoft.com/office/powerpoint/2019/9/main/command">
                <pc:docMk/>
                <pc:sldMk cId="2212412955" sldId="280"/>
                <pc2:cmMk id="{F052F739-C1C6-48EC-A6EA-7888663CD454}"/>
              </pc2:cmMkLst>
            </pc226:cmChg>
          </p:ext>
        </pc:extLst>
      </pc:sldChg>
      <pc:sldChg chg="delSp modSp del">
        <pc:chgData name="Joel Raju Padath" userId="S::joelrajupadath@loyalistcollege.com::e4983680-f744-4597-ab03-7f0c6b7cfc56" providerId="AD" clId="Web-{5B06ED0E-05F4-3C5F-7537-669005B81AE9}" dt="2023-10-21T00:16:27.818" v="161"/>
        <pc:sldMkLst>
          <pc:docMk/>
          <pc:sldMk cId="1858549872" sldId="282"/>
        </pc:sldMkLst>
        <pc:spChg chg="del mod">
          <ac:chgData name="Joel Raju Padath" userId="S::joelrajupadath@loyalistcollege.com::e4983680-f744-4597-ab03-7f0c6b7cfc56" providerId="AD" clId="Web-{5B06ED0E-05F4-3C5F-7537-669005B81AE9}" dt="2023-10-20T23:58:09.877" v="1"/>
          <ac:spMkLst>
            <pc:docMk/>
            <pc:sldMk cId="1858549872" sldId="282"/>
            <ac:spMk id="3" creationId="{D4845825-CF7C-3F02-D1CE-57F8C2E8AB6A}"/>
          </ac:spMkLst>
        </pc:spChg>
        <pc:spChg chg="mod">
          <ac:chgData name="Joel Raju Padath" userId="S::joelrajupadath@loyalistcollege.com::e4983680-f744-4597-ab03-7f0c6b7cfc56" providerId="AD" clId="Web-{5B06ED0E-05F4-3C5F-7537-669005B81AE9}" dt="2023-10-21T00:06:39.089" v="52" actId="1076"/>
          <ac:spMkLst>
            <pc:docMk/>
            <pc:sldMk cId="1858549872" sldId="282"/>
            <ac:spMk id="4" creationId="{58107A74-8F82-3C05-54D0-281C10DEAF3A}"/>
          </ac:spMkLst>
        </pc:spChg>
        <pc:spChg chg="mod">
          <ac:chgData name="Joel Raju Padath" userId="S::joelrajupadath@loyalistcollege.com::e4983680-f744-4597-ab03-7f0c6b7cfc56" providerId="AD" clId="Web-{5B06ED0E-05F4-3C5F-7537-669005B81AE9}" dt="2023-10-21T00:04:09.321" v="48" actId="1076"/>
          <ac:spMkLst>
            <pc:docMk/>
            <pc:sldMk cId="1858549872" sldId="282"/>
            <ac:spMk id="6" creationId="{463C9A86-B72D-562F-656F-BB1520A79625}"/>
          </ac:spMkLst>
        </pc:spChg>
        <pc:graphicFrameChg chg="mod">
          <ac:chgData name="Joel Raju Padath" userId="S::joelrajupadath@loyalistcollege.com::e4983680-f744-4597-ab03-7f0c6b7cfc56" providerId="AD" clId="Web-{5B06ED0E-05F4-3C5F-7537-669005B81AE9}" dt="2023-10-21T00:04:05.414" v="47" actId="1076"/>
          <ac:graphicFrameMkLst>
            <pc:docMk/>
            <pc:sldMk cId="1858549872" sldId="282"/>
            <ac:graphicFrameMk id="5" creationId="{0BED83B5-E728-F692-D2CE-E0B9040BEDC2}"/>
          </ac:graphicFrameMkLst>
        </pc:graphicFrameChg>
        <pc:graphicFrameChg chg="mod modGraphic">
          <ac:chgData name="Joel Raju Padath" userId="S::joelrajupadath@loyalistcollege.com::e4983680-f744-4597-ab03-7f0c6b7cfc56" providerId="AD" clId="Web-{5B06ED0E-05F4-3C5F-7537-669005B81AE9}" dt="2023-10-21T00:03:57.914" v="45" actId="1076"/>
          <ac:graphicFrameMkLst>
            <pc:docMk/>
            <pc:sldMk cId="1858549872" sldId="282"/>
            <ac:graphicFrameMk id="7" creationId="{F798C1D2-5764-F687-C276-DAF18B40B547}"/>
          </ac:graphicFrameMkLst>
        </pc:graphicFrameChg>
      </pc:sldChg>
      <pc:sldChg chg="addSp delSp modSp addAnim delAnim">
        <pc:chgData name="Joel Raju Padath" userId="S::joelrajupadath@loyalistcollege.com::e4983680-f744-4597-ab03-7f0c6b7cfc56" providerId="AD" clId="Web-{5B06ED0E-05F4-3C5F-7537-669005B81AE9}" dt="2023-10-21T00:32:39.430" v="280" actId="1076"/>
        <pc:sldMkLst>
          <pc:docMk/>
          <pc:sldMk cId="1983961518" sldId="283"/>
        </pc:sldMkLst>
        <pc:spChg chg="mod">
          <ac:chgData name="Joel Raju Padath" userId="S::joelrajupadath@loyalistcollege.com::e4983680-f744-4597-ab03-7f0c6b7cfc56" providerId="AD" clId="Web-{5B06ED0E-05F4-3C5F-7537-669005B81AE9}" dt="2023-10-21T00:11:20.281" v="110" actId="20577"/>
          <ac:spMkLst>
            <pc:docMk/>
            <pc:sldMk cId="1983961518" sldId="283"/>
            <ac:spMk id="3" creationId="{56976868-7E34-C13E-AA62-D1615E21772F}"/>
          </ac:spMkLst>
        </pc:spChg>
        <pc:picChg chg="mod">
          <ac:chgData name="Joel Raju Padath" userId="S::joelrajupadath@loyalistcollege.com::e4983680-f744-4597-ab03-7f0c6b7cfc56" providerId="AD" clId="Web-{5B06ED0E-05F4-3C5F-7537-669005B81AE9}" dt="2023-10-21T00:31:20.991" v="266" actId="1076"/>
          <ac:picMkLst>
            <pc:docMk/>
            <pc:sldMk cId="1983961518" sldId="283"/>
            <ac:picMk id="4" creationId="{39BD7E4A-4A4A-D400-7F72-434A27A496D7}"/>
          </ac:picMkLst>
        </pc:picChg>
        <pc:picChg chg="mod">
          <ac:chgData name="Joel Raju Padath" userId="S::joelrajupadath@loyalistcollege.com::e4983680-f744-4597-ab03-7f0c6b7cfc56" providerId="AD" clId="Web-{5B06ED0E-05F4-3C5F-7537-669005B81AE9}" dt="2023-10-20T23:58:48.862" v="5" actId="1076"/>
          <ac:picMkLst>
            <pc:docMk/>
            <pc:sldMk cId="1983961518" sldId="283"/>
            <ac:picMk id="5" creationId="{61FDF810-EA0A-EDE6-6B88-C56199EE2111}"/>
          </ac:picMkLst>
        </pc:picChg>
        <pc:picChg chg="mod">
          <ac:chgData name="Joel Raju Padath" userId="S::joelrajupadath@loyalistcollege.com::e4983680-f744-4597-ab03-7f0c6b7cfc56" providerId="AD" clId="Web-{5B06ED0E-05F4-3C5F-7537-669005B81AE9}" dt="2023-10-20T23:58:54.956" v="7" actId="1076"/>
          <ac:picMkLst>
            <pc:docMk/>
            <pc:sldMk cId="1983961518" sldId="283"/>
            <ac:picMk id="6" creationId="{98A34584-770B-7877-00CE-0D267C299E9D}"/>
          </ac:picMkLst>
        </pc:picChg>
        <pc:picChg chg="mod">
          <ac:chgData name="Joel Raju Padath" userId="S::joelrajupadath@loyalistcollege.com::e4983680-f744-4597-ab03-7f0c6b7cfc56" providerId="AD" clId="Web-{5B06ED0E-05F4-3C5F-7537-669005B81AE9}" dt="2023-10-20T23:59:07.534" v="10" actId="1076"/>
          <ac:picMkLst>
            <pc:docMk/>
            <pc:sldMk cId="1983961518" sldId="283"/>
            <ac:picMk id="7" creationId="{80CA1F79-91E5-C870-E133-DC76E5E0D072}"/>
          </ac:picMkLst>
        </pc:picChg>
        <pc:picChg chg="mod">
          <ac:chgData name="Joel Raju Padath" userId="S::joelrajupadath@loyalistcollege.com::e4983680-f744-4597-ab03-7f0c6b7cfc56" providerId="AD" clId="Web-{5B06ED0E-05F4-3C5F-7537-669005B81AE9}" dt="2023-10-20T23:59:00.034" v="8" actId="14100"/>
          <ac:picMkLst>
            <pc:docMk/>
            <pc:sldMk cId="1983961518" sldId="283"/>
            <ac:picMk id="9" creationId="{48CB9845-BEF9-FB0A-4B0E-9C8D270A1CE7}"/>
          </ac:picMkLst>
        </pc:picChg>
        <pc:picChg chg="add del">
          <ac:chgData name="Joel Raju Padath" userId="S::joelrajupadath@loyalistcollege.com::e4983680-f744-4597-ab03-7f0c6b7cfc56" providerId="AD" clId="Web-{5B06ED0E-05F4-3C5F-7537-669005B81AE9}" dt="2023-10-21T00:31:23.256" v="267"/>
          <ac:picMkLst>
            <pc:docMk/>
            <pc:sldMk cId="1983961518" sldId="283"/>
            <ac:picMk id="11" creationId="{756D8C47-E68A-4FE4-0B45-213442D45799}"/>
          </ac:picMkLst>
        </pc:picChg>
        <pc:picChg chg="add del">
          <ac:chgData name="Joel Raju Padath" userId="S::joelrajupadath@loyalistcollege.com::e4983680-f744-4597-ab03-7f0c6b7cfc56" providerId="AD" clId="Web-{5B06ED0E-05F4-3C5F-7537-669005B81AE9}" dt="2023-10-21T00:31:33.944" v="269"/>
          <ac:picMkLst>
            <pc:docMk/>
            <pc:sldMk cId="1983961518" sldId="283"/>
            <ac:picMk id="23" creationId="{57D4FF20-9736-7939-2B9B-9DB4BDE1C816}"/>
          </ac:picMkLst>
        </pc:picChg>
        <pc:picChg chg="add mod">
          <ac:chgData name="Joel Raju Padath" userId="S::joelrajupadath@loyalistcollege.com::e4983680-f744-4597-ab03-7f0c6b7cfc56" providerId="AD" clId="Web-{5B06ED0E-05F4-3C5F-7537-669005B81AE9}" dt="2023-10-21T00:31:54.226" v="273" actId="1076"/>
          <ac:picMkLst>
            <pc:docMk/>
            <pc:sldMk cId="1983961518" sldId="283"/>
            <ac:picMk id="25" creationId="{6B15A624-D927-D1D8-1381-0D542910573A}"/>
          </ac:picMkLst>
        </pc:picChg>
        <pc:picChg chg="add mod">
          <ac:chgData name="Joel Raju Padath" userId="S::joelrajupadath@loyalistcollege.com::e4983680-f744-4597-ab03-7f0c6b7cfc56" providerId="AD" clId="Web-{5B06ED0E-05F4-3C5F-7537-669005B81AE9}" dt="2023-10-21T00:32:01.695" v="276" actId="1076"/>
          <ac:picMkLst>
            <pc:docMk/>
            <pc:sldMk cId="1983961518" sldId="283"/>
            <ac:picMk id="27" creationId="{F7CE3E75-67BD-6FF7-032F-97302855F7E0}"/>
          </ac:picMkLst>
        </pc:picChg>
        <pc:picChg chg="add mod">
          <ac:chgData name="Joel Raju Padath" userId="S::joelrajupadath@loyalistcollege.com::e4983680-f744-4597-ab03-7f0c6b7cfc56" providerId="AD" clId="Web-{5B06ED0E-05F4-3C5F-7537-669005B81AE9}" dt="2023-10-21T00:31:58.648" v="275" actId="1076"/>
          <ac:picMkLst>
            <pc:docMk/>
            <pc:sldMk cId="1983961518" sldId="283"/>
            <ac:picMk id="29" creationId="{6779192E-2B08-5635-EBFE-180F573FE71B}"/>
          </ac:picMkLst>
        </pc:picChg>
        <pc:picChg chg="add mod">
          <ac:chgData name="Joel Raju Padath" userId="S::joelrajupadath@loyalistcollege.com::e4983680-f744-4597-ab03-7f0c6b7cfc56" providerId="AD" clId="Web-{5B06ED0E-05F4-3C5F-7537-669005B81AE9}" dt="2023-10-21T00:32:08.257" v="278" actId="1076"/>
          <ac:picMkLst>
            <pc:docMk/>
            <pc:sldMk cId="1983961518" sldId="283"/>
            <ac:picMk id="31" creationId="{1CE8AFD3-C953-01BA-C914-5A91A1E10B3C}"/>
          </ac:picMkLst>
        </pc:picChg>
        <pc:picChg chg="add mod">
          <ac:chgData name="Joel Raju Padath" userId="S::joelrajupadath@loyalistcollege.com::e4983680-f744-4597-ab03-7f0c6b7cfc56" providerId="AD" clId="Web-{5B06ED0E-05F4-3C5F-7537-669005B81AE9}" dt="2023-10-21T00:32:39.430" v="280" actId="1076"/>
          <ac:picMkLst>
            <pc:docMk/>
            <pc:sldMk cId="1983961518" sldId="283"/>
            <ac:picMk id="33" creationId="{2F601BF0-8C3B-9333-B6E2-6882A6F0FC4E}"/>
          </ac:picMkLst>
        </pc:picChg>
      </pc:sldChg>
      <pc:sldChg chg="modSp del">
        <pc:chgData name="Joel Raju Padath" userId="S::joelrajupadath@loyalistcollege.com::e4983680-f744-4597-ab03-7f0c6b7cfc56" providerId="AD" clId="Web-{5B06ED0E-05F4-3C5F-7537-669005B81AE9}" dt="2023-10-21T00:25:11.984" v="230"/>
        <pc:sldMkLst>
          <pc:docMk/>
          <pc:sldMk cId="3585297230" sldId="284"/>
        </pc:sldMkLst>
        <pc:spChg chg="mod">
          <ac:chgData name="Joel Raju Padath" userId="S::joelrajupadath@loyalistcollege.com::e4983680-f744-4597-ab03-7f0c6b7cfc56" providerId="AD" clId="Web-{5B06ED0E-05F4-3C5F-7537-669005B81AE9}" dt="2023-10-21T00:00:34.864" v="19" actId="1076"/>
          <ac:spMkLst>
            <pc:docMk/>
            <pc:sldMk cId="3585297230" sldId="284"/>
            <ac:spMk id="3" creationId="{56976868-7E34-C13E-AA62-D1615E21772F}"/>
          </ac:spMkLst>
        </pc:spChg>
      </pc:sldChg>
      <pc:sldChg chg="addSp delSp modSp add ord replId addAnim">
        <pc:chgData name="Joel Raju Padath" userId="S::joelrajupadath@loyalistcollege.com::e4983680-f744-4597-ab03-7f0c6b7cfc56" providerId="AD" clId="Web-{5B06ED0E-05F4-3C5F-7537-669005B81AE9}" dt="2023-10-21T00:28:41.832" v="263"/>
        <pc:sldMkLst>
          <pc:docMk/>
          <pc:sldMk cId="1249735578" sldId="285"/>
        </pc:sldMkLst>
        <pc:spChg chg="del">
          <ac:chgData name="Joel Raju Padath" userId="S::joelrajupadath@loyalistcollege.com::e4983680-f744-4597-ab03-7f0c6b7cfc56" providerId="AD" clId="Web-{5B06ED0E-05F4-3C5F-7537-669005B81AE9}" dt="2023-10-21T00:06:46.573" v="53"/>
          <ac:spMkLst>
            <pc:docMk/>
            <pc:sldMk cId="1249735578" sldId="285"/>
            <ac:spMk id="3" creationId="{56976868-7E34-C13E-AA62-D1615E21772F}"/>
          </ac:spMkLst>
        </pc:spChg>
        <pc:spChg chg="add">
          <ac:chgData name="Joel Raju Padath" userId="S::joelrajupadath@loyalistcollege.com::e4983680-f744-4597-ab03-7f0c6b7cfc56" providerId="AD" clId="Web-{5B06ED0E-05F4-3C5F-7537-669005B81AE9}" dt="2023-10-21T00:06:46.980" v="54"/>
          <ac:spMkLst>
            <pc:docMk/>
            <pc:sldMk cId="1249735578" sldId="285"/>
            <ac:spMk id="4" creationId="{2BDC7BFE-8639-94FD-30B8-3E2AC398AC87}"/>
          </ac:spMkLst>
        </pc:spChg>
        <pc:spChg chg="add mod">
          <ac:chgData name="Joel Raju Padath" userId="S::joelrajupadath@loyalistcollege.com::e4983680-f744-4597-ab03-7f0c6b7cfc56" providerId="AD" clId="Web-{5B06ED0E-05F4-3C5F-7537-669005B81AE9}" dt="2023-10-21T00:19:11.540" v="172" actId="1076"/>
          <ac:spMkLst>
            <pc:docMk/>
            <pc:sldMk cId="1249735578" sldId="285"/>
            <ac:spMk id="9" creationId="{4992762C-9BD0-4058-E893-66F5225E111D}"/>
          </ac:spMkLst>
        </pc:spChg>
        <pc:spChg chg="add del mod">
          <ac:chgData name="Joel Raju Padath" userId="S::joelrajupadath@loyalistcollege.com::e4983680-f744-4597-ab03-7f0c6b7cfc56" providerId="AD" clId="Web-{5B06ED0E-05F4-3C5F-7537-669005B81AE9}" dt="2023-10-21T00:18:03.273" v="166"/>
          <ac:spMkLst>
            <pc:docMk/>
            <pc:sldMk cId="1249735578" sldId="285"/>
            <ac:spMk id="23" creationId="{9474A5FB-C3F2-5EED-D03B-A1AC8C5B609D}"/>
          </ac:spMkLst>
        </pc:spChg>
        <pc:spChg chg="add mod">
          <ac:chgData name="Joel Raju Padath" userId="S::joelrajupadath@loyalistcollege.com::e4983680-f744-4597-ab03-7f0c6b7cfc56" providerId="AD" clId="Web-{5B06ED0E-05F4-3C5F-7537-669005B81AE9}" dt="2023-10-21T00:24:19.858" v="227" actId="20577"/>
          <ac:spMkLst>
            <pc:docMk/>
            <pc:sldMk cId="1249735578" sldId="285"/>
            <ac:spMk id="25" creationId="{4195BAD9-786B-16D7-5747-B481E2395506}"/>
          </ac:spMkLst>
        </pc:spChg>
        <pc:spChg chg="add del">
          <ac:chgData name="Joel Raju Padath" userId="S::joelrajupadath@loyalistcollege.com::e4983680-f744-4597-ab03-7f0c6b7cfc56" providerId="AD" clId="Web-{5B06ED0E-05F4-3C5F-7537-669005B81AE9}" dt="2023-10-21T00:23:00.279" v="207"/>
          <ac:spMkLst>
            <pc:docMk/>
            <pc:sldMk cId="1249735578" sldId="285"/>
            <ac:spMk id="26" creationId="{12E53D0B-7EE9-8676-DCE6-A874B08A92B6}"/>
          </ac:spMkLst>
        </pc:spChg>
        <pc:graphicFrameChg chg="add mod">
          <ac:chgData name="Joel Raju Padath" userId="S::joelrajupadath@loyalistcollege.com::e4983680-f744-4597-ab03-7f0c6b7cfc56" providerId="AD" clId="Web-{5B06ED0E-05F4-3C5F-7537-669005B81AE9}" dt="2023-10-21T00:19:04.790" v="171" actId="1076"/>
          <ac:graphicFrameMkLst>
            <pc:docMk/>
            <pc:sldMk cId="1249735578" sldId="285"/>
            <ac:graphicFrameMk id="6" creationId="{562C07BC-54C4-78CF-3CAD-0A8B968008FB}"/>
          </ac:graphicFrameMkLst>
        </pc:graphicFrameChg>
        <pc:graphicFrameChg chg="add mod modGraphic">
          <ac:chgData name="Joel Raju Padath" userId="S::joelrajupadath@loyalistcollege.com::e4983680-f744-4597-ab03-7f0c6b7cfc56" providerId="AD" clId="Web-{5B06ED0E-05F4-3C5F-7537-669005B81AE9}" dt="2023-10-21T00:28:41.832" v="263"/>
          <ac:graphicFrameMkLst>
            <pc:docMk/>
            <pc:sldMk cId="1249735578" sldId="285"/>
            <ac:graphicFrameMk id="17" creationId="{AE5BB9A9-3C82-9712-DFFE-2976C3D0E8F1}"/>
          </ac:graphicFrameMkLst>
        </pc:graphicFrameChg>
        <pc:picChg chg="add mod">
          <ac:chgData name="Joel Raju Padath" userId="S::joelrajupadath@loyalistcollege.com::e4983680-f744-4597-ab03-7f0c6b7cfc56" providerId="AD" clId="Web-{5B06ED0E-05F4-3C5F-7537-669005B81AE9}" dt="2023-10-21T00:23:48.983" v="221" actId="1076"/>
          <ac:picMkLst>
            <pc:docMk/>
            <pc:sldMk cId="1249735578" sldId="285"/>
            <ac:picMk id="28" creationId="{42B63092-0371-2D46-A764-90045432C99E}"/>
          </ac:picMkLst>
        </pc:picChg>
        <pc:picChg chg="add mod">
          <ac:chgData name="Joel Raju Padath" userId="S::joelrajupadath@loyalistcollege.com::e4983680-f744-4597-ab03-7f0c6b7cfc56" providerId="AD" clId="Web-{5B06ED0E-05F4-3C5F-7537-669005B81AE9}" dt="2023-10-21T00:23:41.873" v="218" actId="1076"/>
          <ac:picMkLst>
            <pc:docMk/>
            <pc:sldMk cId="1249735578" sldId="285"/>
            <ac:picMk id="30" creationId="{D3C0AA77-91C7-D2E9-A7E5-7668740BEA85}"/>
          </ac:picMkLst>
        </pc:picChg>
        <pc:picChg chg="add mod">
          <ac:chgData name="Joel Raju Padath" userId="S::joelrajupadath@loyalistcollege.com::e4983680-f744-4597-ab03-7f0c6b7cfc56" providerId="AD" clId="Web-{5B06ED0E-05F4-3C5F-7537-669005B81AE9}" dt="2023-10-21T00:23:43.467" v="219" actId="1076"/>
          <ac:picMkLst>
            <pc:docMk/>
            <pc:sldMk cId="1249735578" sldId="285"/>
            <ac:picMk id="32" creationId="{41DC25CE-8A35-C619-0356-90FE59C17A12}"/>
          </ac:picMkLst>
        </pc:picChg>
      </pc:sldChg>
      <pc:sldChg chg="addSp delSp modSp add ord replId">
        <pc:chgData name="Joel Raju Padath" userId="S::joelrajupadath@loyalistcollege.com::e4983680-f744-4597-ab03-7f0c6b7cfc56" providerId="AD" clId="Web-{5B06ED0E-05F4-3C5F-7537-669005B81AE9}" dt="2023-10-21T00:15:40.505" v="160" actId="20577"/>
        <pc:sldMkLst>
          <pc:docMk/>
          <pc:sldMk cId="869246298" sldId="286"/>
        </pc:sldMkLst>
        <pc:spChg chg="del">
          <ac:chgData name="Joel Raju Padath" userId="S::joelrajupadath@loyalistcollege.com::e4983680-f744-4597-ab03-7f0c6b7cfc56" providerId="AD" clId="Web-{5B06ED0E-05F4-3C5F-7537-669005B81AE9}" dt="2023-10-21T00:07:14.340" v="60"/>
          <ac:spMkLst>
            <pc:docMk/>
            <pc:sldMk cId="869246298" sldId="286"/>
            <ac:spMk id="3" creationId="{56976868-7E34-C13E-AA62-D1615E21772F}"/>
          </ac:spMkLst>
        </pc:spChg>
        <pc:spChg chg="add mod">
          <ac:chgData name="Joel Raju Padath" userId="S::joelrajupadath@loyalistcollege.com::e4983680-f744-4597-ab03-7f0c6b7cfc56" providerId="AD" clId="Web-{5B06ED0E-05F4-3C5F-7537-669005B81AE9}" dt="2023-10-21T00:11:21.391" v="111" actId="20577"/>
          <ac:spMkLst>
            <pc:docMk/>
            <pc:sldMk cId="869246298" sldId="286"/>
            <ac:spMk id="4" creationId="{D0AF3ED2-3F04-DE4D-F6D9-677D68780166}"/>
          </ac:spMkLst>
        </pc:spChg>
        <pc:spChg chg="add del mod">
          <ac:chgData name="Joel Raju Padath" userId="S::joelrajupadath@loyalistcollege.com::e4983680-f744-4597-ab03-7f0c6b7cfc56" providerId="AD" clId="Web-{5B06ED0E-05F4-3C5F-7537-669005B81AE9}" dt="2023-10-21T00:08:49.294" v="86"/>
          <ac:spMkLst>
            <pc:docMk/>
            <pc:sldMk cId="869246298" sldId="286"/>
            <ac:spMk id="7" creationId="{C6BE5123-244B-12BE-1B1B-D7392430F8BE}"/>
          </ac:spMkLst>
        </pc:spChg>
        <pc:spChg chg="del">
          <ac:chgData name="Joel Raju Padath" userId="S::joelrajupadath@loyalistcollege.com::e4983680-f744-4597-ab03-7f0c6b7cfc56" providerId="AD" clId="Web-{5B06ED0E-05F4-3C5F-7537-669005B81AE9}" dt="2023-10-21T00:07:37.106" v="65"/>
          <ac:spMkLst>
            <pc:docMk/>
            <pc:sldMk cId="869246298" sldId="286"/>
            <ac:spMk id="8" creationId="{D038248A-211C-4EEC-8401-C761B929FB52}"/>
          </ac:spMkLst>
        </pc:spChg>
        <pc:spChg chg="del">
          <ac:chgData name="Joel Raju Padath" userId="S::joelrajupadath@loyalistcollege.com::e4983680-f744-4597-ab03-7f0c6b7cfc56" providerId="AD" clId="Web-{5B06ED0E-05F4-3C5F-7537-669005B81AE9}" dt="2023-10-21T00:07:37.106" v="65"/>
          <ac:spMkLst>
            <pc:docMk/>
            <pc:sldMk cId="869246298" sldId="286"/>
            <ac:spMk id="10" creationId="{C30A849F-66D9-40C8-BEC8-35AFF8F4568F}"/>
          </ac:spMkLst>
        </pc:spChg>
        <pc:spChg chg="add del mod ord">
          <ac:chgData name="Joel Raju Padath" userId="S::joelrajupadath@loyalistcollege.com::e4983680-f744-4597-ab03-7f0c6b7cfc56" providerId="AD" clId="Web-{5B06ED0E-05F4-3C5F-7537-669005B81AE9}" dt="2023-10-21T00:12:20.251" v="130"/>
          <ac:spMkLst>
            <pc:docMk/>
            <pc:sldMk cId="869246298" sldId="286"/>
            <ac:spMk id="11" creationId="{5C4B6C37-369F-6998-4E10-FEEC4C10C62E}"/>
          </ac:spMkLst>
        </pc:spChg>
        <pc:spChg chg="add del mod">
          <ac:chgData name="Joel Raju Padath" userId="S::joelrajupadath@loyalistcollege.com::e4983680-f744-4597-ab03-7f0c6b7cfc56" providerId="AD" clId="Web-{5B06ED0E-05F4-3C5F-7537-669005B81AE9}" dt="2023-10-21T00:12:54.971" v="135"/>
          <ac:spMkLst>
            <pc:docMk/>
            <pc:sldMk cId="869246298" sldId="286"/>
            <ac:spMk id="24" creationId="{A390FDA0-FB03-F546-E654-60FDB916A2AB}"/>
          </ac:spMkLst>
        </pc:spChg>
        <pc:spChg chg="add mod">
          <ac:chgData name="Joel Raju Padath" userId="S::joelrajupadath@loyalistcollege.com::e4983680-f744-4597-ab03-7f0c6b7cfc56" providerId="AD" clId="Web-{5B06ED0E-05F4-3C5F-7537-669005B81AE9}" dt="2023-10-21T00:15:40.505" v="160" actId="20577"/>
          <ac:spMkLst>
            <pc:docMk/>
            <pc:sldMk cId="869246298" sldId="286"/>
            <ac:spMk id="26" creationId="{75031088-15B7-53AB-ADC2-176A8A3903ED}"/>
          </ac:spMkLst>
        </pc:spChg>
        <pc:spChg chg="add del">
          <ac:chgData name="Joel Raju Padath" userId="S::joelrajupadath@loyalistcollege.com::e4983680-f744-4597-ab03-7f0c6b7cfc56" providerId="AD" clId="Web-{5B06ED0E-05F4-3C5F-7537-669005B81AE9}" dt="2023-10-21T00:10:41.031" v="102"/>
          <ac:spMkLst>
            <pc:docMk/>
            <pc:sldMk cId="869246298" sldId="286"/>
            <ac:spMk id="27" creationId="{BEBFA723-5A7B-472D-ABD7-1526B8D3A38B}"/>
          </ac:spMkLst>
        </pc:spChg>
        <pc:spChg chg="add del">
          <ac:chgData name="Joel Raju Padath" userId="S::joelrajupadath@loyalistcollege.com::e4983680-f744-4597-ab03-7f0c6b7cfc56" providerId="AD" clId="Web-{5B06ED0E-05F4-3C5F-7537-669005B81AE9}" dt="2023-10-21T00:10:41.031" v="102"/>
          <ac:spMkLst>
            <pc:docMk/>
            <pc:sldMk cId="869246298" sldId="286"/>
            <ac:spMk id="29" creationId="{A6B27065-399A-4CF7-BF70-CF79B9848FC1}"/>
          </ac:spMkLst>
        </pc:spChg>
        <pc:spChg chg="add">
          <ac:chgData name="Joel Raju Padath" userId="S::joelrajupadath@loyalistcollege.com::e4983680-f744-4597-ab03-7f0c6b7cfc56" providerId="AD" clId="Web-{5B06ED0E-05F4-3C5F-7537-669005B81AE9}" dt="2023-10-21T00:10:41.031" v="102"/>
          <ac:spMkLst>
            <pc:docMk/>
            <pc:sldMk cId="869246298" sldId="286"/>
            <ac:spMk id="39" creationId="{D1942232-83D0-49E2-AF9B-1F97E3C1EF8E}"/>
          </ac:spMkLst>
        </pc:spChg>
        <pc:spChg chg="add">
          <ac:chgData name="Joel Raju Padath" userId="S::joelrajupadath@loyalistcollege.com::e4983680-f744-4597-ab03-7f0c6b7cfc56" providerId="AD" clId="Web-{5B06ED0E-05F4-3C5F-7537-669005B81AE9}" dt="2023-10-21T00:10:41.031" v="102"/>
          <ac:spMkLst>
            <pc:docMk/>
            <pc:sldMk cId="869246298" sldId="286"/>
            <ac:spMk id="41" creationId="{E9E70D72-6E23-4015-A4A6-85C120C19167}"/>
          </ac:spMkLst>
        </pc:spChg>
        <pc:grpChg chg="del">
          <ac:chgData name="Joel Raju Padath" userId="S::joelrajupadath@loyalistcollege.com::e4983680-f744-4597-ab03-7f0c6b7cfc56" providerId="AD" clId="Web-{5B06ED0E-05F4-3C5F-7537-669005B81AE9}" dt="2023-10-21T00:07:37.106" v="65"/>
          <ac:grpSpMkLst>
            <pc:docMk/>
            <pc:sldMk cId="869246298" sldId="286"/>
            <ac:grpSpMk id="12" creationId="{04542298-A2B1-480F-A11C-A40EDD19B857}"/>
          </ac:grpSpMkLst>
        </pc:grpChg>
        <pc:grpChg chg="del">
          <ac:chgData name="Joel Raju Padath" userId="S::joelrajupadath@loyalistcollege.com::e4983680-f744-4597-ab03-7f0c6b7cfc56" providerId="AD" clId="Web-{5B06ED0E-05F4-3C5F-7537-669005B81AE9}" dt="2023-10-21T00:07:37.106" v="65"/>
          <ac:grpSpMkLst>
            <pc:docMk/>
            <pc:sldMk cId="869246298" sldId="286"/>
            <ac:grpSpMk id="18" creationId="{2A5C9C35-2375-49EB-B99C-17C87D42FE7C}"/>
          </ac:grpSpMkLst>
        </pc:grpChg>
        <pc:grpChg chg="add del">
          <ac:chgData name="Joel Raju Padath" userId="S::joelrajupadath@loyalistcollege.com::e4983680-f744-4597-ab03-7f0c6b7cfc56" providerId="AD" clId="Web-{5B06ED0E-05F4-3C5F-7537-669005B81AE9}" dt="2023-10-21T00:10:41.031" v="102"/>
          <ac:grpSpMkLst>
            <pc:docMk/>
            <pc:sldMk cId="869246298" sldId="286"/>
            <ac:grpSpMk id="31" creationId="{CF22986C-DDF7-4109-9D6A-006800D6B041}"/>
          </ac:grpSpMkLst>
        </pc:grpChg>
        <pc:grpChg chg="add">
          <ac:chgData name="Joel Raju Padath" userId="S::joelrajupadath@loyalistcollege.com::e4983680-f744-4597-ab03-7f0c6b7cfc56" providerId="AD" clId="Web-{5B06ED0E-05F4-3C5F-7537-669005B81AE9}" dt="2023-10-21T00:10:41.031" v="102"/>
          <ac:grpSpMkLst>
            <pc:docMk/>
            <pc:sldMk cId="869246298" sldId="286"/>
            <ac:grpSpMk id="43" creationId="{C28A977F-B603-4D81-B0FC-C8DE048A7931}"/>
          </ac:grpSpMkLst>
        </pc:grpChg>
        <pc:grpChg chg="add">
          <ac:chgData name="Joel Raju Padath" userId="S::joelrajupadath@loyalistcollege.com::e4983680-f744-4597-ab03-7f0c6b7cfc56" providerId="AD" clId="Web-{5B06ED0E-05F4-3C5F-7537-669005B81AE9}" dt="2023-10-21T00:10:41.031" v="102"/>
          <ac:grpSpMkLst>
            <pc:docMk/>
            <pc:sldMk cId="869246298" sldId="286"/>
            <ac:grpSpMk id="49" creationId="{C78D9229-E61D-4FEE-8321-2F8B64A8CADF}"/>
          </ac:grpSpMkLst>
        </pc:grpChg>
        <pc:picChg chg="add del mod">
          <ac:chgData name="Joel Raju Padath" userId="S::joelrajupadath@loyalistcollege.com::e4983680-f744-4597-ab03-7f0c6b7cfc56" providerId="AD" clId="Web-{5B06ED0E-05F4-3C5F-7537-669005B81AE9}" dt="2023-10-21T00:10:26.312" v="100"/>
          <ac:picMkLst>
            <pc:docMk/>
            <pc:sldMk cId="869246298" sldId="286"/>
            <ac:picMk id="6" creationId="{9390B35C-6AF9-A9BD-F850-E7F9BCAFA38C}"/>
          </ac:picMkLst>
        </pc:picChg>
        <pc:picChg chg="add mod">
          <ac:chgData name="Joel Raju Padath" userId="S::joelrajupadath@loyalistcollege.com::e4983680-f744-4597-ab03-7f0c6b7cfc56" providerId="AD" clId="Web-{5B06ED0E-05F4-3C5F-7537-669005B81AE9}" dt="2023-10-21T00:11:36.047" v="114" actId="14100"/>
          <ac:picMkLst>
            <pc:docMk/>
            <pc:sldMk cId="869246298" sldId="286"/>
            <ac:picMk id="17" creationId="{9BCC96D9-F89A-B86F-E64C-D6626A6A809E}"/>
          </ac:picMkLst>
        </pc:picChg>
      </pc:sldChg>
      <pc:sldChg chg="addSp delSp modSp add ord replId">
        <pc:chgData name="Joel Raju Padath" userId="S::joelrajupadath@loyalistcollege.com::e4983680-f744-4597-ab03-7f0c6b7cfc56" providerId="AD" clId="Web-{5B06ED0E-05F4-3C5F-7537-669005B81AE9}" dt="2023-10-21T00:39:44.643" v="356" actId="20577"/>
        <pc:sldMkLst>
          <pc:docMk/>
          <pc:sldMk cId="854160414" sldId="287"/>
        </pc:sldMkLst>
        <pc:spChg chg="add mod">
          <ac:chgData name="Joel Raju Padath" userId="S::joelrajupadath@loyalistcollege.com::e4983680-f744-4597-ab03-7f0c6b7cfc56" providerId="AD" clId="Web-{5B06ED0E-05F4-3C5F-7537-669005B81AE9}" dt="2023-10-21T00:39:44.643" v="356" actId="20577"/>
          <ac:spMkLst>
            <pc:docMk/>
            <pc:sldMk cId="854160414" sldId="287"/>
            <ac:spMk id="3" creationId="{2511FA1B-9F73-AD8E-7067-49D8F3914B3E}"/>
          </ac:spMkLst>
        </pc:spChg>
        <pc:spChg chg="mod">
          <ac:chgData name="Joel Raju Padath" userId="S::joelrajupadath@loyalistcollege.com::e4983680-f744-4597-ab03-7f0c6b7cfc56" providerId="AD" clId="Web-{5B06ED0E-05F4-3C5F-7537-669005B81AE9}" dt="2023-10-21T00:36:37.999" v="299" actId="1076"/>
          <ac:spMkLst>
            <pc:docMk/>
            <pc:sldMk cId="854160414" sldId="287"/>
            <ac:spMk id="4" creationId="{58107A74-8F82-3C05-54D0-281C10DEAF3A}"/>
          </ac:spMkLst>
        </pc:spChg>
        <pc:picChg chg="del">
          <ac:chgData name="Joel Raju Padath" userId="S::joelrajupadath@loyalistcollege.com::e4983680-f744-4597-ab03-7f0c6b7cfc56" providerId="AD" clId="Web-{5B06ED0E-05F4-3C5F-7537-669005B81AE9}" dt="2023-10-21T00:25:19.578" v="239"/>
          <ac:picMkLst>
            <pc:docMk/>
            <pc:sldMk cId="854160414" sldId="287"/>
            <ac:picMk id="5" creationId="{FFE74E76-3E82-6336-B3FB-6AAB8103090C}"/>
          </ac:picMkLst>
        </pc:picChg>
      </pc:sldChg>
    </pc:docChg>
  </pc:docChgLst>
  <pc:docChgLst>
    <pc:chgData name="Mathew Manoj Velookizhakethil" userId="S::mathewmanojvelook@loyalistcollege.com::15e49cf6-a2a6-4023-9643-a693e12aed0f" providerId="AD" clId="Web-{14072EEA-6338-44E1-BF2D-87D3B2DDB3DD}"/>
    <pc:docChg chg="modSld">
      <pc:chgData name="Mathew Manoj Velookizhakethil" userId="S::mathewmanojvelook@loyalistcollege.com::15e49cf6-a2a6-4023-9643-a693e12aed0f" providerId="AD" clId="Web-{14072EEA-6338-44E1-BF2D-87D3B2DDB3DD}" dt="2023-11-18T05:44:55.144" v="33"/>
      <pc:docMkLst>
        <pc:docMk/>
      </pc:docMkLst>
      <pc:sldChg chg="addAnim delAnim">
        <pc:chgData name="Mathew Manoj Velookizhakethil" userId="S::mathewmanojvelook@loyalistcollege.com::15e49cf6-a2a6-4023-9643-a693e12aed0f" providerId="AD" clId="Web-{14072EEA-6338-44E1-BF2D-87D3B2DDB3DD}" dt="2023-11-18T05:44:55.144" v="33"/>
        <pc:sldMkLst>
          <pc:docMk/>
          <pc:sldMk cId="3982350797" sldId="258"/>
        </pc:sldMkLst>
      </pc:sldChg>
      <pc:sldChg chg="addSp delSp addAnim delAnim modAnim">
        <pc:chgData name="Mathew Manoj Velookizhakethil" userId="S::mathewmanojvelook@loyalistcollege.com::15e49cf6-a2a6-4023-9643-a693e12aed0f" providerId="AD" clId="Web-{14072EEA-6338-44E1-BF2D-87D3B2DDB3DD}" dt="2023-11-18T05:38:13.883" v="29"/>
        <pc:sldMkLst>
          <pc:docMk/>
          <pc:sldMk cId="4218886892" sldId="289"/>
        </pc:sldMkLst>
        <pc:picChg chg="add">
          <ac:chgData name="Mathew Manoj Velookizhakethil" userId="S::mathewmanojvelook@loyalistcollege.com::15e49cf6-a2a6-4023-9643-a693e12aed0f" providerId="AD" clId="Web-{14072EEA-6338-44E1-BF2D-87D3B2DDB3DD}" dt="2023-11-18T05:35:03.557" v="1"/>
          <ac:picMkLst>
            <pc:docMk/>
            <pc:sldMk cId="4218886892" sldId="289"/>
            <ac:picMk id="3" creationId="{B35AE12C-A9C6-FBD2-8E5C-29412AECD28C}"/>
          </ac:picMkLst>
        </pc:picChg>
        <pc:picChg chg="del">
          <ac:chgData name="Mathew Manoj Velookizhakethil" userId="S::mathewmanojvelook@loyalistcollege.com::15e49cf6-a2a6-4023-9643-a693e12aed0f" providerId="AD" clId="Web-{14072EEA-6338-44E1-BF2D-87D3B2DDB3DD}" dt="2023-11-18T05:35:02.228" v="0"/>
          <ac:picMkLst>
            <pc:docMk/>
            <pc:sldMk cId="4218886892" sldId="289"/>
            <ac:picMk id="24" creationId="{8DDF2C9F-7905-5F8F-7581-60CDFF00FF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5E38A-36D0-42B2-8630-ACEB0204B98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310AE-503F-43E1-A070-8132721E90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9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310AE-503F-43E1-A070-8132721E902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0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310AE-503F-43E1-A070-8132721E902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4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310AE-503F-43E1-A070-8132721E902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0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4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2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3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6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6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  <a:latin typeface="Bahnschrift"/>
                <a:ea typeface="Calibri Light"/>
                <a:cs typeface="Calibri Light"/>
              </a:rPr>
              <a:t>Used Car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729" y="4560263"/>
            <a:ext cx="5760846" cy="8890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Group B</a:t>
            </a:r>
          </a:p>
          <a:p>
            <a:r>
              <a:rPr lang="en-US" sz="2000">
                <a:solidFill>
                  <a:schemeClr val="tx2"/>
                </a:solidFill>
                <a:ea typeface="Calibri"/>
                <a:cs typeface="Calibri"/>
              </a:rPr>
              <a:t>Week 14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E1F4C96-1767-436A-09AD-D1D8A85E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FD00AD-93B0-76DC-59F0-DE96E8752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577986-EB84-F91D-0DA8-9C9309A9A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61E447-4014-C287-E110-26A5107E5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278F89-5B6A-1E07-E429-DAC3F7754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DAFB8A0-5318-2FBA-55B1-D8AA482FA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2118F2-3400-3749-0441-1F30A3164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79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78A5D81-93AE-2AEA-F95F-51EB0F4FA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3736AF-3D34-9D9F-E2D2-A48882D8B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4DC0D1-1755-8CE6-6052-A13B5577E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8AD6C-7880-ED74-535B-C90A801A5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EF4D099-7729-4C2B-7B68-670E7E92487F}"/>
              </a:ext>
            </a:extLst>
          </p:cNvPr>
          <p:cNvSpPr txBox="1"/>
          <p:nvPr/>
        </p:nvSpPr>
        <p:spPr>
          <a:xfrm>
            <a:off x="308144" y="204366"/>
            <a:ext cx="105974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Bahnschrift"/>
                <a:ea typeface="+mj-lt"/>
                <a:cs typeface="+mj-lt"/>
              </a:rPr>
              <a:t>Our Best Model: Combine the data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B4BD33-CD62-74A3-D845-31332AB02826}"/>
              </a:ext>
            </a:extLst>
          </p:cNvPr>
          <p:cNvSpPr txBox="1"/>
          <p:nvPr/>
        </p:nvSpPr>
        <p:spPr>
          <a:xfrm>
            <a:off x="4392586" y="929266"/>
            <a:ext cx="42098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Bahnschrift"/>
                <a:cs typeface="Calibri Light"/>
              </a:rPr>
              <a:t>Linear Regression</a:t>
            </a:r>
          </a:p>
        </p:txBody>
      </p:sp>
      <p:pic>
        <p:nvPicPr>
          <p:cNvPr id="2" name="Picture 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1D9B18D9-AFC8-4337-0810-D216C7C2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6" y="1661005"/>
            <a:ext cx="6968836" cy="51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7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E1F4C96-1767-436A-09AD-D1D8A85E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0A9B1-D473-C8C6-9028-9146863A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FD00AD-93B0-76DC-59F0-DE96E8752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577986-EB84-F91D-0DA8-9C9309A9A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61E447-4014-C287-E110-26A5107E5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278F89-5B6A-1E07-E429-DAC3F7754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DAFB8A0-5318-2FBA-55B1-D8AA482FA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2118F2-3400-3749-0441-1F30A3164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79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78A5D81-93AE-2AEA-F95F-51EB0F4FA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3736AF-3D34-9D9F-E2D2-A48882D8B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4DC0D1-1755-8CE6-6052-A13B5577E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8AD6C-7880-ED74-535B-C90A801A5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EF4D099-7729-4C2B-7B68-670E7E92487F}"/>
              </a:ext>
            </a:extLst>
          </p:cNvPr>
          <p:cNvSpPr txBox="1"/>
          <p:nvPr/>
        </p:nvSpPr>
        <p:spPr>
          <a:xfrm>
            <a:off x="308144" y="204366"/>
            <a:ext cx="105974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Bahnschrift"/>
                <a:ea typeface="+mj-lt"/>
                <a:cs typeface="+mj-lt"/>
              </a:rPr>
              <a:t>Our Best Model: Combine the data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1C2ECE-485A-6D7B-F3B2-3961002B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14" y="1858956"/>
            <a:ext cx="7779021" cy="40095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B4BD33-CD62-74A3-D845-31332AB02826}"/>
              </a:ext>
            </a:extLst>
          </p:cNvPr>
          <p:cNvSpPr txBox="1"/>
          <p:nvPr/>
        </p:nvSpPr>
        <p:spPr>
          <a:xfrm>
            <a:off x="4392586" y="929266"/>
            <a:ext cx="42098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Bahnschrift"/>
                <a:ea typeface="+mj-lt"/>
                <a:cs typeface="+mj-lt"/>
              </a:rPr>
              <a:t>Random forest 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20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E1F4C96-1767-436A-09AD-D1D8A85E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0A9B1-D473-C8C6-9028-9146863A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FD00AD-93B0-76DC-59F0-DE96E8752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577986-EB84-F91D-0DA8-9C9309A9A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61E447-4014-C287-E110-26A5107E5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278F89-5B6A-1E07-E429-DAC3F7754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DAFB8A0-5318-2FBA-55B1-D8AA482FA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2118F2-3400-3749-0441-1F30A3164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79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78A5D81-93AE-2AEA-F95F-51EB0F4FA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3736AF-3D34-9D9F-E2D2-A48882D8B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4DC0D1-1755-8CE6-6052-A13B5577E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8AD6C-7880-ED74-535B-C90A801A5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EF4D099-7729-4C2B-7B68-670E7E92487F}"/>
              </a:ext>
            </a:extLst>
          </p:cNvPr>
          <p:cNvSpPr txBox="1"/>
          <p:nvPr/>
        </p:nvSpPr>
        <p:spPr>
          <a:xfrm>
            <a:off x="308144" y="204366"/>
            <a:ext cx="105974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Bahnschrift"/>
                <a:ea typeface="+mj-lt"/>
                <a:cs typeface="+mj-lt"/>
              </a:rPr>
              <a:t>Our Best Model: Combine the data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84CB5B-814F-BFD5-61BB-659491840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44" y="1623466"/>
            <a:ext cx="8474695" cy="45887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B4BD33-CD62-74A3-D845-31332AB02826}"/>
              </a:ext>
            </a:extLst>
          </p:cNvPr>
          <p:cNvSpPr txBox="1"/>
          <p:nvPr/>
        </p:nvSpPr>
        <p:spPr>
          <a:xfrm>
            <a:off x="4392586" y="929266"/>
            <a:ext cx="42098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Bahnschrift"/>
                <a:ea typeface="+mj-lt"/>
                <a:cs typeface="+mj-lt"/>
              </a:rPr>
              <a:t>Random forest 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9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107A74-8F82-3C05-54D0-281C10DEAF3A}"/>
              </a:ext>
            </a:extLst>
          </p:cNvPr>
          <p:cNvSpPr txBox="1"/>
          <p:nvPr/>
        </p:nvSpPr>
        <p:spPr>
          <a:xfrm>
            <a:off x="1694197" y="1474096"/>
            <a:ext cx="80576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Bahnschrift"/>
                <a:cs typeface="Calibri Light"/>
              </a:rPr>
              <a:t>Conclusion</a:t>
            </a:r>
            <a:endParaRPr lang="en-US">
              <a:solidFill>
                <a:schemeClr val="tx2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FA1B-9F73-AD8E-7067-49D8F3914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008" y="1801246"/>
            <a:ext cx="5639794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latin typeface="Arial"/>
                <a:cs typeface="Calibri"/>
              </a:rPr>
              <a:t>If you want to purchase used car</a:t>
            </a:r>
          </a:p>
          <a:p>
            <a:r>
              <a:rPr lang="en-US" sz="1800">
                <a:solidFill>
                  <a:schemeClr val="tx2"/>
                </a:solidFill>
                <a:latin typeface="Arial"/>
                <a:ea typeface="Calibri"/>
                <a:cs typeface="Calibri"/>
              </a:rPr>
              <a:t>Reach out to us</a:t>
            </a:r>
          </a:p>
          <a:p>
            <a:r>
              <a:rPr lang="en-US" sz="1800">
                <a:solidFill>
                  <a:schemeClr val="tx2"/>
                </a:solidFill>
                <a:latin typeface="Arial"/>
                <a:ea typeface="Calibri"/>
                <a:cs typeface="Calibri"/>
              </a:rPr>
              <a:t>Will provide you best price</a:t>
            </a:r>
          </a:p>
        </p:txBody>
      </p:sp>
    </p:spTree>
    <p:extLst>
      <p:ext uri="{BB962C8B-B14F-4D97-AF65-F5344CB8AC3E}">
        <p14:creationId xmlns:p14="http://schemas.microsoft.com/office/powerpoint/2010/main" val="85416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F60675-68FB-1C5D-FD49-0559A4F8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chemeClr val="tx2"/>
                </a:solidFill>
                <a:latin typeface="Bahnschrift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793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Large car car park from above">
            <a:extLst>
              <a:ext uri="{FF2B5EF4-FFF2-40B4-BE49-F238E27FC236}">
                <a16:creationId xmlns:a16="http://schemas.microsoft.com/office/drawing/2014/main" id="{76E95E36-499C-D975-5DA4-F0EF996C26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241" r="33713" b="9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DD4E5-93FB-39A8-9C87-B20F6126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782172" cy="914566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Bahnschrift"/>
                <a:ea typeface="+mj-lt"/>
                <a:cs typeface="+mj-lt"/>
              </a:rPr>
              <a:t>Previously,</a:t>
            </a:r>
            <a:endParaRPr lang="en-US" sz="4000" b="1">
              <a:solidFill>
                <a:schemeClr val="tx2"/>
              </a:solidFill>
              <a:latin typeface="Bahnschrif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554C-E2D9-4D99-C267-FE5C126D5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55043"/>
            <a:ext cx="3937010" cy="433633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>
                <a:effectLst/>
              </a:rPr>
              <a:t>Data exploration</a:t>
            </a:r>
          </a:p>
          <a:p>
            <a:r>
              <a:rPr lang="en-US">
                <a:effectLst/>
              </a:rPr>
              <a:t>Data visualization</a:t>
            </a:r>
          </a:p>
          <a:p>
            <a:r>
              <a:rPr lang="en-US">
                <a:effectLst/>
              </a:rPr>
              <a:t>Data cleaning</a:t>
            </a:r>
          </a:p>
          <a:p>
            <a:r>
              <a:rPr lang="en-US">
                <a:effectLst/>
              </a:rPr>
              <a:t>Correlation</a:t>
            </a:r>
          </a:p>
          <a:p>
            <a:r>
              <a:rPr lang="en-US">
                <a:effectLst/>
              </a:rPr>
              <a:t>Outlier handling</a:t>
            </a:r>
          </a:p>
          <a:p>
            <a:r>
              <a:rPr lang="en-US">
                <a:effectLst/>
              </a:rPr>
              <a:t>One hot encoding</a:t>
            </a:r>
          </a:p>
          <a:p>
            <a:r>
              <a:rPr lang="en-US">
                <a:effectLst/>
              </a:rPr>
              <a:t>Model Training</a:t>
            </a:r>
          </a:p>
          <a:p>
            <a:r>
              <a:rPr lang="en-US">
                <a:effectLst/>
              </a:rPr>
              <a:t>Getting insights</a:t>
            </a:r>
          </a:p>
          <a:p>
            <a:r>
              <a:rPr lang="en-US">
                <a:effectLst/>
              </a:rPr>
              <a:t>More Feature Engineering</a:t>
            </a:r>
          </a:p>
          <a:p>
            <a:pPr marL="0" indent="0" algn="l" rtl="0" fontAlgn="base">
              <a:buNone/>
            </a:pPr>
            <a:endParaRPr lang="en-CA" sz="2800" b="0" i="0">
              <a:solidFill>
                <a:srgbClr val="44546A"/>
              </a:solidFill>
              <a:effectLst/>
              <a:latin typeface="Bahnschrift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98235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C854AE4-3D8D-3FA5-E0F3-BDC80E5EC499}"/>
              </a:ext>
            </a:extLst>
          </p:cNvPr>
          <p:cNvSpPr txBox="1"/>
          <p:nvPr/>
        </p:nvSpPr>
        <p:spPr>
          <a:xfrm>
            <a:off x="838198" y="2008810"/>
            <a:ext cx="6602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Model Tuning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Worked for better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Found alternative solutions to increase </a:t>
            </a:r>
          </a:p>
          <a:p>
            <a:r>
              <a:rPr lang="en-US"/>
              <a:t>      the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9CEAA3-47A6-C723-87DE-0808BA5CC663}"/>
              </a:ext>
            </a:extLst>
          </p:cNvPr>
          <p:cNvSpPr txBox="1"/>
          <p:nvPr/>
        </p:nvSpPr>
        <p:spPr>
          <a:xfrm>
            <a:off x="838197" y="3362255"/>
            <a:ext cx="6602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Different models we tried</a:t>
            </a:r>
            <a:r>
              <a:rPr lang="en-IN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Support Vector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Random Forest</a:t>
            </a:r>
          </a:p>
          <a:p>
            <a:endParaRPr lang="en-IN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4DEA581-2EDC-647D-A9E8-02122CBA9816}"/>
              </a:ext>
            </a:extLst>
          </p:cNvPr>
          <p:cNvSpPr txBox="1">
            <a:spLocks/>
          </p:cNvSpPr>
          <p:nvPr/>
        </p:nvSpPr>
        <p:spPr>
          <a:xfrm>
            <a:off x="426166" y="468962"/>
            <a:ext cx="5163047" cy="11075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>
                <a:solidFill>
                  <a:schemeClr val="tx2"/>
                </a:solidFill>
                <a:latin typeface="Bahnschrift"/>
                <a:ea typeface="+mj-lt"/>
                <a:cs typeface="+mj-lt"/>
              </a:rPr>
              <a:t>Goal:</a:t>
            </a:r>
            <a:endParaRPr lang="en-GB" sz="3600">
              <a:solidFill>
                <a:schemeClr val="tx2"/>
              </a:solidFill>
              <a:cs typeface="Calibri Ligh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F4B2B7E-662E-2AB7-0A01-9065E94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92" y="1855694"/>
            <a:ext cx="5973892" cy="476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2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613A057-A515-A8F8-91B8-D1AEF763B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C0A8A-2A5B-ED65-F6CA-8861403CC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2E62FC-C367-45DE-CEBA-8B84DF16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05C070F-BBC4-B464-CA48-A1C1A99EF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72494F-F570-B186-778B-503529780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FE04006-2A77-9B39-F9AA-CF8718151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ADA630C-BF94-E7C1-8638-821EB5BF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8C3971-4212-DBF3-0A2D-E184AB1A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79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A8DE33-A4C6-B04C-0CDE-81B6B392F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F3DE48-F843-5135-49CF-167FDEAE0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E0F101-35EC-B2C2-AE1E-0735DD05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778B014-2B73-5811-CBF2-AC3ED202A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8030E72-AB53-BC5D-3A95-09F6408D246E}"/>
              </a:ext>
            </a:extLst>
          </p:cNvPr>
          <p:cNvSpPr txBox="1"/>
          <p:nvPr/>
        </p:nvSpPr>
        <p:spPr>
          <a:xfrm>
            <a:off x="265603" y="308818"/>
            <a:ext cx="8060220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b="1">
                <a:solidFill>
                  <a:schemeClr val="tx2"/>
                </a:solidFill>
                <a:latin typeface="Bahnschrift"/>
                <a:ea typeface="+mj-lt"/>
                <a:cs typeface="+mj-lt"/>
              </a:rPr>
              <a:t>How we achieved better accuracy? </a:t>
            </a:r>
            <a:endParaRPr lang="en-IN" sz="3900" b="1">
              <a:solidFill>
                <a:schemeClr val="tx2"/>
              </a:solidFill>
              <a:latin typeface="Bahnschrift"/>
              <a:ea typeface="+mj-lt"/>
              <a:cs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4E66B0-5D96-884D-82FE-EE2360E06EA8}"/>
              </a:ext>
            </a:extLst>
          </p:cNvPr>
          <p:cNvSpPr txBox="1"/>
          <p:nvPr/>
        </p:nvSpPr>
        <p:spPr>
          <a:xfrm>
            <a:off x="617426" y="2145452"/>
            <a:ext cx="69936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Outlier handling: Engine size</a:t>
            </a:r>
          </a:p>
          <a:p>
            <a:endParaRPr lang="en-US" sz="2400"/>
          </a:p>
          <a:p>
            <a:r>
              <a:rPr lang="en-US" sz="2400"/>
              <a:t>Feature engineering:</a:t>
            </a:r>
          </a:p>
          <a:p>
            <a:r>
              <a:rPr lang="en-US" sz="2400"/>
              <a:t>Manufacturer</a:t>
            </a:r>
          </a:p>
          <a:p>
            <a:endParaRPr lang="en-US" sz="2400"/>
          </a:p>
          <a:p>
            <a:r>
              <a:rPr lang="en-US" sz="2400"/>
              <a:t>How to prevent data leakage?</a:t>
            </a:r>
          </a:p>
          <a:p>
            <a:pPr marL="914400" lvl="1" indent="-457200">
              <a:buAutoNum type="alphaLcPeriod"/>
            </a:pPr>
            <a:r>
              <a:rPr lang="en-US" sz="2400"/>
              <a:t>Performing one hot encoding on </a:t>
            </a:r>
          </a:p>
          <a:p>
            <a:pPr lvl="1"/>
            <a:r>
              <a:rPr lang="en-US" sz="2400"/>
              <a:t>train and test split</a:t>
            </a:r>
          </a:p>
          <a:p>
            <a:pPr lvl="1"/>
            <a:r>
              <a:rPr lang="en-US" sz="2400"/>
              <a:t>b. Which enforce model to prevent</a:t>
            </a:r>
          </a:p>
          <a:p>
            <a:pPr lvl="1"/>
            <a:r>
              <a:rPr lang="en-US" sz="2400"/>
              <a:t>Data leakage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C5EC32-98B9-984F-ED09-2DBB7035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87" y="2695126"/>
            <a:ext cx="5744225" cy="417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613A057-A515-A8F8-91B8-D1AEF763B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C0A8A-2A5B-ED65-F6CA-8861403CC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2E62FC-C367-45DE-CEBA-8B84DF16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05C070F-BBC4-B464-CA48-A1C1A99EF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72494F-F570-B186-778B-503529780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FE04006-2A77-9B39-F9AA-CF8718151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ADA630C-BF94-E7C1-8638-821EB5BF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8C3971-4212-DBF3-0A2D-E184AB1A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79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AA8DE33-A4C6-B04C-0CDE-81B6B392F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F3DE48-F843-5135-49CF-167FDEAE0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E0F101-35EC-B2C2-AE1E-0735DD05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778B014-2B73-5811-CBF2-AC3ED202A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C5EC32-98B9-984F-ED09-2DBB7035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87" y="2695126"/>
            <a:ext cx="5744225" cy="417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073175-0429-B9B4-157A-B2814E18AF69}"/>
              </a:ext>
            </a:extLst>
          </p:cNvPr>
          <p:cNvSpPr txBox="1"/>
          <p:nvPr/>
        </p:nvSpPr>
        <p:spPr>
          <a:xfrm>
            <a:off x="714192" y="1643579"/>
            <a:ext cx="6993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Perform different scaling techniques</a:t>
            </a:r>
          </a:p>
          <a:p>
            <a:pPr marL="914400" lvl="1" indent="-457200">
              <a:buAutoNum type="alphaLcPeriod"/>
            </a:pPr>
            <a:r>
              <a:rPr lang="en-US" sz="2400"/>
              <a:t>Standard scalar</a:t>
            </a:r>
          </a:p>
          <a:p>
            <a:pPr marL="914400" lvl="1" indent="-457200">
              <a:buAutoNum type="alphaLcPeriod"/>
            </a:pPr>
            <a:r>
              <a:rPr lang="en-US" sz="2400"/>
              <a:t>Min-max scalar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72F87-033A-3353-BED0-CD359722C121}"/>
              </a:ext>
            </a:extLst>
          </p:cNvPr>
          <p:cNvSpPr txBox="1"/>
          <p:nvPr/>
        </p:nvSpPr>
        <p:spPr>
          <a:xfrm>
            <a:off x="714192" y="3282612"/>
            <a:ext cx="6993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400"/>
              <a:t>Standard scalar:   </a:t>
            </a:r>
          </a:p>
          <a:p>
            <a:r>
              <a:rPr lang="en-US" sz="2400"/>
              <a:t>      a. provide better flexibility to </a:t>
            </a:r>
          </a:p>
          <a:p>
            <a:r>
              <a:rPr lang="en-US" sz="2400"/>
              <a:t>          with data</a:t>
            </a:r>
          </a:p>
        </p:txBody>
      </p:sp>
    </p:spTree>
    <p:extLst>
      <p:ext uri="{BB962C8B-B14F-4D97-AF65-F5344CB8AC3E}">
        <p14:creationId xmlns:p14="http://schemas.microsoft.com/office/powerpoint/2010/main" val="16340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406D2A9-5155-CE12-757E-F2A40B8D5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B019A-9E14-7092-D506-CD4041A76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EB05B9-A41F-E87B-CC68-D675AFF9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E46CA4-2943-A49C-690F-A3138FF0F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BD9B43A-2FA0-84BC-E59C-49D0B9984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83F1E0A-F7BD-F850-97E5-479C7E2D1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0B0994-8D95-2BCF-20A9-CFFCDAE90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211A78-08BE-777F-49AE-ACC74CEC2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79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9E10F6-2B09-75BB-DE6C-78373B37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620C45-38DF-DD07-9FDA-F4F8FB4A7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46C668-319D-00DD-3F23-10F7BDDCE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03BCFE-CE43-AC8F-8253-BA95DF31E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AE91BF-ACBB-C422-BD2B-D156F4DC6B78}"/>
              </a:ext>
            </a:extLst>
          </p:cNvPr>
          <p:cNvSpPr txBox="1"/>
          <p:nvPr/>
        </p:nvSpPr>
        <p:spPr>
          <a:xfrm>
            <a:off x="392986" y="191876"/>
            <a:ext cx="84956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Bahnschrift"/>
                <a:ea typeface="+mj-lt"/>
                <a:cs typeface="+mj-lt"/>
              </a:rPr>
              <a:t>Evaluation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875E4-3267-B36B-45B4-1412BA978FA6}"/>
              </a:ext>
            </a:extLst>
          </p:cNvPr>
          <p:cNvSpPr txBox="1"/>
          <p:nvPr/>
        </p:nvSpPr>
        <p:spPr>
          <a:xfrm>
            <a:off x="298718" y="1536338"/>
            <a:ext cx="68725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i="0">
                <a:effectLst/>
                <a:latin typeface="-apple-system"/>
              </a:rPr>
              <a:t>With Linear regression 150+ features</a:t>
            </a:r>
          </a:p>
          <a:p>
            <a:r>
              <a:rPr lang="en-IN" sz="2600" b="1" i="0">
                <a:effectLst/>
                <a:latin typeface="-apple-system"/>
              </a:rPr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1195782-E6D7-D047-A0A6-302C18F2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08" y="157555"/>
            <a:ext cx="5717581" cy="3270971"/>
          </a:xfrm>
          <a:prstGeom prst="rect">
            <a:avLst/>
          </a:prstGeom>
        </p:spPr>
      </p:pic>
      <p:pic>
        <p:nvPicPr>
          <p:cNvPr id="28" name="Picture 27" descr="A person with water dripping off his face&#10;&#10;Description automatically generated">
            <a:extLst>
              <a:ext uri="{FF2B5EF4-FFF2-40B4-BE49-F238E27FC236}">
                <a16:creationId xmlns:a16="http://schemas.microsoft.com/office/drawing/2014/main" id="{79CB56AF-999F-80A6-7B95-118907C3F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22" y="3087590"/>
            <a:ext cx="5221951" cy="3111710"/>
          </a:xfrm>
          <a:prstGeom prst="rect">
            <a:avLst/>
          </a:prstGeom>
        </p:spPr>
      </p:pic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0B78EBAA-6BF2-760F-A357-CD556522A46B}"/>
              </a:ext>
            </a:extLst>
          </p:cNvPr>
          <p:cNvSpPr/>
          <p:nvPr/>
        </p:nvSpPr>
        <p:spPr>
          <a:xfrm>
            <a:off x="3512481" y="3482717"/>
            <a:ext cx="2076566" cy="993612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150+ features OMG!!!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932D755-0F8D-6C7C-EC99-D211D8246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847" y="3467568"/>
            <a:ext cx="5470342" cy="31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406D2A9-5155-CE12-757E-F2A40B8D5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B019A-9E14-7092-D506-CD4041A76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EB05B9-A41F-E87B-CC68-D675AFF9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E46CA4-2943-A49C-690F-A3138FF0F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BD9B43A-2FA0-84BC-E59C-49D0B9984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83F1E0A-F7BD-F850-97E5-479C7E2D1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0B0994-8D95-2BCF-20A9-CFFCDAE90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211A78-08BE-777F-49AE-ACC74CEC2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79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9E10F6-2B09-75BB-DE6C-78373B37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620C45-38DF-DD07-9FDA-F4F8FB4A7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46C668-319D-00DD-3F23-10F7BDDCE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03BCFE-CE43-AC8F-8253-BA95DF31E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AE91BF-ACBB-C422-BD2B-D156F4DC6B78}"/>
              </a:ext>
            </a:extLst>
          </p:cNvPr>
          <p:cNvSpPr txBox="1"/>
          <p:nvPr/>
        </p:nvSpPr>
        <p:spPr>
          <a:xfrm>
            <a:off x="392986" y="191876"/>
            <a:ext cx="84956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Bahnschrift"/>
                <a:ea typeface="+mj-lt"/>
                <a:cs typeface="+mj-lt"/>
              </a:rPr>
              <a:t>Evaluation</a:t>
            </a:r>
            <a:endParaRPr lang="en-US" sz="3600">
              <a:solidFill>
                <a:schemeClr val="tx2"/>
              </a:solidFill>
              <a:latin typeface="Bahnschrift"/>
              <a:ea typeface="+mj-lt"/>
              <a:cs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875E4-3267-B36B-45B4-1412BA978FA6}"/>
              </a:ext>
            </a:extLst>
          </p:cNvPr>
          <p:cNvSpPr txBox="1"/>
          <p:nvPr/>
        </p:nvSpPr>
        <p:spPr>
          <a:xfrm>
            <a:off x="494098" y="2875575"/>
            <a:ext cx="68725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>
                <a:latin typeface="-apple-system"/>
              </a:rPr>
              <a:t>After removing feature(model)</a:t>
            </a:r>
            <a:endParaRPr lang="en-IN" sz="2600" i="0">
              <a:effectLst/>
              <a:latin typeface="-apple-system"/>
            </a:endParaRPr>
          </a:p>
          <a:p>
            <a:r>
              <a:rPr lang="en-IN" sz="2600" b="1" i="0">
                <a:effectLst/>
                <a:latin typeface="-apple-system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0B4684-5824-7B02-33C4-9E085F4C4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09" y="661138"/>
            <a:ext cx="5470342" cy="31069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6254E0-3891-4500-D0CF-CF995D51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409" y="3673787"/>
            <a:ext cx="5799323" cy="328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5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406D2A9-5155-CE12-757E-F2A40B8D5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9B019A-9E14-7092-D506-CD4041A76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1905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EB05B9-A41F-E87B-CC68-D675AFF9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E46CA4-2943-A49C-690F-A3138FF0F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BD9B43A-2FA0-84BC-E59C-49D0B9984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83F1E0A-F7BD-F850-97E5-479C7E2D1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0B0994-8D95-2BCF-20A9-CFFCDAE90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211A78-08BE-777F-49AE-ACC74CEC2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79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89E10F6-2B09-75BB-DE6C-78373B37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4620C45-38DF-DD07-9FDA-F4F8FB4A7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46C668-319D-00DD-3F23-10F7BDDCE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C03BCFE-CE43-AC8F-8253-BA95DF31E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EAE91BF-ACBB-C422-BD2B-D156F4DC6B78}"/>
              </a:ext>
            </a:extLst>
          </p:cNvPr>
          <p:cNvSpPr txBox="1"/>
          <p:nvPr/>
        </p:nvSpPr>
        <p:spPr>
          <a:xfrm>
            <a:off x="392986" y="191876"/>
            <a:ext cx="84956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Bahnschrift"/>
                <a:ea typeface="+mj-lt"/>
                <a:cs typeface="+mj-lt"/>
              </a:rPr>
              <a:t>Evaluation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4875E4-3267-B36B-45B4-1412BA978FA6}"/>
              </a:ext>
            </a:extLst>
          </p:cNvPr>
          <p:cNvSpPr txBox="1"/>
          <p:nvPr/>
        </p:nvSpPr>
        <p:spPr>
          <a:xfrm>
            <a:off x="494098" y="2875575"/>
            <a:ext cx="68725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i="0">
                <a:effectLst/>
                <a:latin typeface="-apple-system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A6AC2A-5EF3-53C4-D173-DCE0F248E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86" y="1709741"/>
            <a:ext cx="5852376" cy="4276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F83F3D-D607-DE0E-59B9-123CDF80D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47" y="1709740"/>
            <a:ext cx="5699492" cy="42767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A8DC89-27AD-86B8-24B5-5F3315BC2D1B}"/>
              </a:ext>
            </a:extLst>
          </p:cNvPr>
          <p:cNvSpPr txBox="1"/>
          <p:nvPr/>
        </p:nvSpPr>
        <p:spPr>
          <a:xfrm>
            <a:off x="1081782" y="1232687"/>
            <a:ext cx="609442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/>
              <a:t>SVR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D8CA4A-4581-EF63-7735-47DE5ECA27E7}"/>
              </a:ext>
            </a:extLst>
          </p:cNvPr>
          <p:cNvSpPr txBox="1"/>
          <p:nvPr/>
        </p:nvSpPr>
        <p:spPr>
          <a:xfrm>
            <a:off x="6955510" y="1156453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Random</a:t>
            </a:r>
            <a:r>
              <a:rPr lang="en-US" sz="1800"/>
              <a:t> </a:t>
            </a:r>
            <a:r>
              <a:rPr lang="en-US" sz="2800"/>
              <a:t>Forest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6099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E1F4C96-1767-436A-09AD-D1D8A85E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FD00AD-93B0-76DC-59F0-DE96E8752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577986-EB84-F91D-0DA8-9C9309A9A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61E447-4014-C287-E110-26A5107E5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2278F89-5B6A-1E07-E429-DAC3F7754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DAFB8A0-5318-2FBA-55B1-D8AA482FA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2118F2-3400-3749-0441-1F30A3164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79" cy="287613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78A5D81-93AE-2AEA-F95F-51EB0F4FA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3736AF-3D34-9D9F-E2D2-A48882D8B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4DC0D1-1755-8CE6-6052-A13B5577E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8AD6C-7880-ED74-535B-C90A801A5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EF4D099-7729-4C2B-7B68-670E7E92487F}"/>
              </a:ext>
            </a:extLst>
          </p:cNvPr>
          <p:cNvSpPr txBox="1"/>
          <p:nvPr/>
        </p:nvSpPr>
        <p:spPr>
          <a:xfrm>
            <a:off x="308144" y="204366"/>
            <a:ext cx="105974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Bahnschrift"/>
                <a:ea typeface="+mj-lt"/>
                <a:cs typeface="+mj-lt"/>
              </a:rPr>
              <a:t>Our Best Model: Combine the data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B4BD33-CD62-74A3-D845-31332AB02826}"/>
              </a:ext>
            </a:extLst>
          </p:cNvPr>
          <p:cNvSpPr txBox="1"/>
          <p:nvPr/>
        </p:nvSpPr>
        <p:spPr>
          <a:xfrm>
            <a:off x="4392586" y="929266"/>
            <a:ext cx="42098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Bahnschrift"/>
                <a:cs typeface="Calibri Light"/>
              </a:rPr>
              <a:t>Linear Regression</a:t>
            </a:r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B313887-8A0A-9CFF-1F20-4E65166B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72" y="2207806"/>
            <a:ext cx="9083614" cy="330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6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Used Car Price Prediction</vt:lpstr>
      <vt:lpstr>Previously,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2023-09-28T18:37:45Z</dcterms:created>
  <dcterms:modified xsi:type="dcterms:W3CDTF">2023-12-09T14:00:50Z</dcterms:modified>
  <cp:contentStatus/>
</cp:coreProperties>
</file>