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9" r:id="rId5"/>
    <p:sldId id="270" r:id="rId6"/>
    <p:sldId id="268" r:id="rId7"/>
    <p:sldId id="260" r:id="rId8"/>
    <p:sldId id="273" r:id="rId9"/>
    <p:sldId id="271" r:id="rId10"/>
    <p:sldId id="274" r:id="rId11"/>
    <p:sldId id="275" r:id="rId12"/>
    <p:sldId id="276" r:id="rId13"/>
    <p:sldId id="277"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B924D-29A9-4CBD-948A-B272EED11978}" v="36" dt="2024-12-12T17:30:50.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G" userId="f06829d240ced503" providerId="LiveId" clId="{862B924D-29A9-4CBD-948A-B272EED11978}"/>
    <pc:docChg chg="undo custSel addSld delSld modSld sldOrd">
      <pc:chgData name="Vishal G" userId="f06829d240ced503" providerId="LiveId" clId="{862B924D-29A9-4CBD-948A-B272EED11978}" dt="2024-12-12T17:49:03.266" v="1161" actId="123"/>
      <pc:docMkLst>
        <pc:docMk/>
      </pc:docMkLst>
      <pc:sldChg chg="modSp mod">
        <pc:chgData name="Vishal G" userId="f06829d240ced503" providerId="LiveId" clId="{862B924D-29A9-4CBD-948A-B272EED11978}" dt="2024-11-05T05:30:47.619" v="116" actId="33524"/>
        <pc:sldMkLst>
          <pc:docMk/>
          <pc:sldMk cId="0" sldId="259"/>
        </pc:sldMkLst>
        <pc:spChg chg="mod">
          <ac:chgData name="Vishal G" userId="f06829d240ced503" providerId="LiveId" clId="{862B924D-29A9-4CBD-948A-B272EED11978}" dt="2024-11-05T05:30:47.619" v="116" actId="33524"/>
          <ac:spMkLst>
            <pc:docMk/>
            <pc:sldMk cId="0" sldId="259"/>
            <ac:spMk id="3" creationId="{00000000-0000-0000-0000-000000000000}"/>
          </ac:spMkLst>
        </pc:spChg>
      </pc:sldChg>
      <pc:sldChg chg="ord">
        <pc:chgData name="Vishal G" userId="f06829d240ced503" providerId="LiveId" clId="{862B924D-29A9-4CBD-948A-B272EED11978}" dt="2024-12-12T16:01:40.020" v="309"/>
        <pc:sldMkLst>
          <pc:docMk/>
          <pc:sldMk cId="0" sldId="260"/>
        </pc:sldMkLst>
      </pc:sldChg>
      <pc:sldChg chg="addSp delSp modSp mod">
        <pc:chgData name="Vishal G" userId="f06829d240ced503" providerId="LiveId" clId="{862B924D-29A9-4CBD-948A-B272EED11978}" dt="2024-11-05T05:30:01.069" v="115" actId="14100"/>
        <pc:sldMkLst>
          <pc:docMk/>
          <pc:sldMk cId="1691016810" sldId="268"/>
        </pc:sldMkLst>
        <pc:spChg chg="mod">
          <ac:chgData name="Vishal G" userId="f06829d240ced503" providerId="LiveId" clId="{862B924D-29A9-4CBD-948A-B272EED11978}" dt="2024-11-05T05:25:41.176" v="10" actId="20577"/>
          <ac:spMkLst>
            <pc:docMk/>
            <pc:sldMk cId="1691016810" sldId="268"/>
            <ac:spMk id="2" creationId="{A44A834B-48D6-0F70-AEBA-35B63F6B408A}"/>
          </ac:spMkLst>
        </pc:spChg>
        <pc:spChg chg="mod">
          <ac:chgData name="Vishal G" userId="f06829d240ced503" providerId="LiveId" clId="{862B924D-29A9-4CBD-948A-B272EED11978}" dt="2024-11-05T05:27:55.065" v="77" actId="2711"/>
          <ac:spMkLst>
            <pc:docMk/>
            <pc:sldMk cId="1691016810" sldId="268"/>
            <ac:spMk id="4" creationId="{8155B62D-4CE3-B6DA-02CD-EF53C8E2D115}"/>
          </ac:spMkLst>
        </pc:spChg>
        <pc:spChg chg="mod">
          <ac:chgData name="Vishal G" userId="f06829d240ced503" providerId="LiveId" clId="{862B924D-29A9-4CBD-948A-B272EED11978}" dt="2024-11-05T05:27:00.851" v="70" actId="14100"/>
          <ac:spMkLst>
            <pc:docMk/>
            <pc:sldMk cId="1691016810" sldId="268"/>
            <ac:spMk id="5" creationId="{D04D30F6-0E79-B663-50F9-C7AC4F05F50B}"/>
          </ac:spMkLst>
        </pc:spChg>
        <pc:spChg chg="mod">
          <ac:chgData name="Vishal G" userId="f06829d240ced503" providerId="LiveId" clId="{862B924D-29A9-4CBD-948A-B272EED11978}" dt="2024-11-05T05:27:48.838" v="76" actId="2711"/>
          <ac:spMkLst>
            <pc:docMk/>
            <pc:sldMk cId="1691016810" sldId="268"/>
            <ac:spMk id="6" creationId="{9B6DEA1D-9C24-0C75-D93D-168BAA5031E6}"/>
          </ac:spMkLst>
        </pc:spChg>
        <pc:spChg chg="mod">
          <ac:chgData name="Vishal G" userId="f06829d240ced503" providerId="LiveId" clId="{862B924D-29A9-4CBD-948A-B272EED11978}" dt="2024-11-05T05:28:32.185" v="99" actId="2711"/>
          <ac:spMkLst>
            <pc:docMk/>
            <pc:sldMk cId="1691016810" sldId="268"/>
            <ac:spMk id="7" creationId="{C395CAAD-67EF-C4BD-ECAB-607D5DBBEC6F}"/>
          </ac:spMkLst>
        </pc:spChg>
        <pc:spChg chg="mod">
          <ac:chgData name="Vishal G" userId="f06829d240ced503" providerId="LiveId" clId="{862B924D-29A9-4CBD-948A-B272EED11978}" dt="2024-11-05T05:28:37.505" v="100" actId="2711"/>
          <ac:spMkLst>
            <pc:docMk/>
            <pc:sldMk cId="1691016810" sldId="268"/>
            <ac:spMk id="8" creationId="{B4CE40C0-F66F-E632-40AE-A76AF9EA9043}"/>
          </ac:spMkLst>
        </pc:spChg>
        <pc:spChg chg="add mod">
          <ac:chgData name="Vishal G" userId="f06829d240ced503" providerId="LiveId" clId="{862B924D-29A9-4CBD-948A-B272EED11978}" dt="2024-11-05T05:28:42.592" v="101" actId="2711"/>
          <ac:spMkLst>
            <pc:docMk/>
            <pc:sldMk cId="1691016810" sldId="268"/>
            <ac:spMk id="15" creationId="{B1BF9B93-A35D-094B-FF44-D5BF688E844C}"/>
          </ac:spMkLst>
        </pc:spChg>
        <pc:cxnChg chg="mod">
          <ac:chgData name="Vishal G" userId="f06829d240ced503" providerId="LiveId" clId="{862B924D-29A9-4CBD-948A-B272EED11978}" dt="2024-11-05T05:27:00.851" v="70" actId="14100"/>
          <ac:cxnSpMkLst>
            <pc:docMk/>
            <pc:sldMk cId="1691016810" sldId="268"/>
            <ac:cxnSpMk id="10" creationId="{4F842A06-C20E-3C48-390A-4B5B59679D85}"/>
          </ac:cxnSpMkLst>
        </pc:cxnChg>
        <pc:cxnChg chg="add mod">
          <ac:chgData name="Vishal G" userId="f06829d240ced503" providerId="LiveId" clId="{862B924D-29A9-4CBD-948A-B272EED11978}" dt="2024-11-05T05:29:21.950" v="106" actId="14100"/>
          <ac:cxnSpMkLst>
            <pc:docMk/>
            <pc:sldMk cId="1691016810" sldId="268"/>
            <ac:cxnSpMk id="17" creationId="{9FD9B1E6-96EB-0F17-3A1C-B51A1F374800}"/>
          </ac:cxnSpMkLst>
        </pc:cxnChg>
        <pc:cxnChg chg="add mod">
          <ac:chgData name="Vishal G" userId="f06829d240ced503" providerId="LiveId" clId="{862B924D-29A9-4CBD-948A-B272EED11978}" dt="2024-11-05T05:29:36.188" v="109" actId="14100"/>
          <ac:cxnSpMkLst>
            <pc:docMk/>
            <pc:sldMk cId="1691016810" sldId="268"/>
            <ac:cxnSpMk id="19" creationId="{8A318B0E-3AA5-39B0-3C8F-8F6FB8DC83E2}"/>
          </ac:cxnSpMkLst>
        </pc:cxnChg>
        <pc:cxnChg chg="add mod">
          <ac:chgData name="Vishal G" userId="f06829d240ced503" providerId="LiveId" clId="{862B924D-29A9-4CBD-948A-B272EED11978}" dt="2024-11-05T05:29:47.807" v="112" actId="14100"/>
          <ac:cxnSpMkLst>
            <pc:docMk/>
            <pc:sldMk cId="1691016810" sldId="268"/>
            <ac:cxnSpMk id="21" creationId="{446C0297-777B-D3B5-B228-7E059FEF7969}"/>
          </ac:cxnSpMkLst>
        </pc:cxnChg>
        <pc:cxnChg chg="add mod">
          <ac:chgData name="Vishal G" userId="f06829d240ced503" providerId="LiveId" clId="{862B924D-29A9-4CBD-948A-B272EED11978}" dt="2024-11-05T05:30:01.069" v="115" actId="14100"/>
          <ac:cxnSpMkLst>
            <pc:docMk/>
            <pc:sldMk cId="1691016810" sldId="268"/>
            <ac:cxnSpMk id="23" creationId="{F9E7A7C2-52FC-D6B7-B60C-541CC680E04C}"/>
          </ac:cxnSpMkLst>
        </pc:cxnChg>
      </pc:sldChg>
      <pc:sldChg chg="modSp mod">
        <pc:chgData name="Vishal G" userId="f06829d240ced503" providerId="LiveId" clId="{862B924D-29A9-4CBD-948A-B272EED11978}" dt="2024-12-12T17:32:46.349" v="1115" actId="20577"/>
        <pc:sldMkLst>
          <pc:docMk/>
          <pc:sldMk cId="31079726" sldId="270"/>
        </pc:sldMkLst>
        <pc:graphicFrameChg chg="mod modGraphic">
          <ac:chgData name="Vishal G" userId="f06829d240ced503" providerId="LiveId" clId="{862B924D-29A9-4CBD-948A-B272EED11978}" dt="2024-12-12T17:32:46.349" v="1115" actId="20577"/>
          <ac:graphicFrameMkLst>
            <pc:docMk/>
            <pc:sldMk cId="31079726" sldId="270"/>
            <ac:graphicFrameMk id="3" creationId="{7D5D3165-2BAD-97E8-0EED-542FC0CE41EC}"/>
          </ac:graphicFrameMkLst>
        </pc:graphicFrameChg>
      </pc:sldChg>
      <pc:sldChg chg="delSp modSp add mod">
        <pc:chgData name="Vishal G" userId="f06829d240ced503" providerId="LiveId" clId="{862B924D-29A9-4CBD-948A-B272EED11978}" dt="2024-12-12T17:01:11.154" v="868" actId="20577"/>
        <pc:sldMkLst>
          <pc:docMk/>
          <pc:sldMk cId="2784489796" sldId="271"/>
        </pc:sldMkLst>
        <pc:spChg chg="del mod">
          <ac:chgData name="Vishal G" userId="f06829d240ced503" providerId="LiveId" clId="{862B924D-29A9-4CBD-948A-B272EED11978}" dt="2024-12-12T16:44:44.432" v="324"/>
          <ac:spMkLst>
            <pc:docMk/>
            <pc:sldMk cId="2784489796" sldId="271"/>
            <ac:spMk id="5" creationId="{6C85EC35-B19F-FE2B-E166-CB4716330960}"/>
          </ac:spMkLst>
        </pc:spChg>
        <pc:spChg chg="mod">
          <ac:chgData name="Vishal G" userId="f06829d240ced503" providerId="LiveId" clId="{862B924D-29A9-4CBD-948A-B272EED11978}" dt="2024-12-12T17:01:11.154" v="868" actId="20577"/>
          <ac:spMkLst>
            <pc:docMk/>
            <pc:sldMk cId="2784489796" sldId="271"/>
            <ac:spMk id="11" creationId="{882D4657-C1B0-AD85-00C7-86DE5CB18FA4}"/>
          </ac:spMkLst>
        </pc:spChg>
      </pc:sldChg>
      <pc:sldChg chg="addSp delSp new del mod">
        <pc:chgData name="Vishal G" userId="f06829d240ced503" providerId="LiveId" clId="{862B924D-29A9-4CBD-948A-B272EED11978}" dt="2024-12-12T16:01:19.191" v="303" actId="680"/>
        <pc:sldMkLst>
          <pc:docMk/>
          <pc:sldMk cId="971309599" sldId="272"/>
        </pc:sldMkLst>
        <pc:spChg chg="add del">
          <ac:chgData name="Vishal G" userId="f06829d240ced503" providerId="LiveId" clId="{862B924D-29A9-4CBD-948A-B272EED11978}" dt="2024-12-12T16:01:17.119" v="302" actId="478"/>
          <ac:spMkLst>
            <pc:docMk/>
            <pc:sldMk cId="971309599" sldId="272"/>
            <ac:spMk id="3" creationId="{80E471F6-1035-1B47-6B15-2E7367E145B4}"/>
          </ac:spMkLst>
        </pc:spChg>
        <pc:spChg chg="add del">
          <ac:chgData name="Vishal G" userId="f06829d240ced503" providerId="LiveId" clId="{862B924D-29A9-4CBD-948A-B272EED11978}" dt="2024-12-12T16:01:16.670" v="301" actId="478"/>
          <ac:spMkLst>
            <pc:docMk/>
            <pc:sldMk cId="971309599" sldId="272"/>
            <ac:spMk id="4" creationId="{821C4F58-31FC-D01F-6930-D6C1C0308122}"/>
          </ac:spMkLst>
        </pc:spChg>
      </pc:sldChg>
      <pc:sldChg chg="delSp new del mod">
        <pc:chgData name="Vishal G" userId="f06829d240ced503" providerId="LiveId" clId="{862B924D-29A9-4CBD-948A-B272EED11978}" dt="2024-12-12T16:03:01.411" v="321" actId="47"/>
        <pc:sldMkLst>
          <pc:docMk/>
          <pc:sldMk cId="4208823809" sldId="272"/>
        </pc:sldMkLst>
        <pc:spChg chg="del">
          <ac:chgData name="Vishal G" userId="f06829d240ced503" providerId="LiveId" clId="{862B924D-29A9-4CBD-948A-B272EED11978}" dt="2024-12-12T16:01:27.150" v="305" actId="478"/>
          <ac:spMkLst>
            <pc:docMk/>
            <pc:sldMk cId="4208823809" sldId="272"/>
            <ac:spMk id="2" creationId="{EAD94EE3-F6E1-D78A-DFBA-6222E8D122DA}"/>
          </ac:spMkLst>
        </pc:spChg>
        <pc:spChg chg="del">
          <ac:chgData name="Vishal G" userId="f06829d240ced503" providerId="LiveId" clId="{862B924D-29A9-4CBD-948A-B272EED11978}" dt="2024-12-12T16:01:30.502" v="306" actId="478"/>
          <ac:spMkLst>
            <pc:docMk/>
            <pc:sldMk cId="4208823809" sldId="272"/>
            <ac:spMk id="3" creationId="{A8F0E2BE-2C4D-943B-19D0-33272757DFE8}"/>
          </ac:spMkLst>
        </pc:spChg>
      </pc:sldChg>
      <pc:sldChg chg="delSp modSp add mod">
        <pc:chgData name="Vishal G" userId="f06829d240ced503" providerId="LiveId" clId="{862B924D-29A9-4CBD-948A-B272EED11978}" dt="2024-12-12T16:02:43.182" v="320" actId="478"/>
        <pc:sldMkLst>
          <pc:docMk/>
          <pc:sldMk cId="4182488679" sldId="273"/>
        </pc:sldMkLst>
        <pc:spChg chg="mod">
          <ac:chgData name="Vishal G" userId="f06829d240ced503" providerId="LiveId" clId="{862B924D-29A9-4CBD-948A-B272EED11978}" dt="2024-12-12T16:01:47.586" v="317" actId="20577"/>
          <ac:spMkLst>
            <pc:docMk/>
            <pc:sldMk cId="4182488679" sldId="273"/>
            <ac:spMk id="2" creationId="{07D025A6-733C-EE97-A428-3D5B594DCA8D}"/>
          </ac:spMkLst>
        </pc:spChg>
        <pc:spChg chg="del">
          <ac:chgData name="Vishal G" userId="f06829d240ced503" providerId="LiveId" clId="{862B924D-29A9-4CBD-948A-B272EED11978}" dt="2024-12-12T16:02:43.182" v="320" actId="478"/>
          <ac:spMkLst>
            <pc:docMk/>
            <pc:sldMk cId="4182488679" sldId="273"/>
            <ac:spMk id="4" creationId="{3BF391AB-30DD-2A19-84DE-23B5C3C25CC6}"/>
          </ac:spMkLst>
        </pc:spChg>
        <pc:spChg chg="del">
          <ac:chgData name="Vishal G" userId="f06829d240ced503" providerId="LiveId" clId="{862B924D-29A9-4CBD-948A-B272EED11978}" dt="2024-12-12T16:02:32.805" v="318" actId="478"/>
          <ac:spMkLst>
            <pc:docMk/>
            <pc:sldMk cId="4182488679" sldId="273"/>
            <ac:spMk id="5" creationId="{66D3F803-BA90-CB23-3241-1FCC42642FAA}"/>
          </ac:spMkLst>
        </pc:spChg>
        <pc:spChg chg="del">
          <ac:chgData name="Vishal G" userId="f06829d240ced503" providerId="LiveId" clId="{862B924D-29A9-4CBD-948A-B272EED11978}" dt="2024-12-12T16:02:43.182" v="320" actId="478"/>
          <ac:spMkLst>
            <pc:docMk/>
            <pc:sldMk cId="4182488679" sldId="273"/>
            <ac:spMk id="6" creationId="{9ECD00B9-9238-9C82-D038-9B4EFC1E0ADE}"/>
          </ac:spMkLst>
        </pc:spChg>
        <pc:spChg chg="del">
          <ac:chgData name="Vishal G" userId="f06829d240ced503" providerId="LiveId" clId="{862B924D-29A9-4CBD-948A-B272EED11978}" dt="2024-12-12T16:02:35.757" v="319" actId="478"/>
          <ac:spMkLst>
            <pc:docMk/>
            <pc:sldMk cId="4182488679" sldId="273"/>
            <ac:spMk id="7" creationId="{84C1811D-6B26-17AB-1293-52F6626FE00A}"/>
          </ac:spMkLst>
        </pc:spChg>
        <pc:spChg chg="del">
          <ac:chgData name="Vishal G" userId="f06829d240ced503" providerId="LiveId" clId="{862B924D-29A9-4CBD-948A-B272EED11978}" dt="2024-12-12T16:02:43.182" v="320" actId="478"/>
          <ac:spMkLst>
            <pc:docMk/>
            <pc:sldMk cId="4182488679" sldId="273"/>
            <ac:spMk id="8" creationId="{371BE66E-4F15-8445-2B08-EA1F5AD3EC71}"/>
          </ac:spMkLst>
        </pc:spChg>
        <pc:spChg chg="del">
          <ac:chgData name="Vishal G" userId="f06829d240ced503" providerId="LiveId" clId="{862B924D-29A9-4CBD-948A-B272EED11978}" dt="2024-12-12T16:02:43.182" v="320" actId="478"/>
          <ac:spMkLst>
            <pc:docMk/>
            <pc:sldMk cId="4182488679" sldId="273"/>
            <ac:spMk id="15" creationId="{7738CB23-B669-F76C-45E7-039BE624122B}"/>
          </ac:spMkLst>
        </pc:spChg>
        <pc:cxnChg chg="del mod">
          <ac:chgData name="Vishal G" userId="f06829d240ced503" providerId="LiveId" clId="{862B924D-29A9-4CBD-948A-B272EED11978}" dt="2024-12-12T16:02:43.182" v="320" actId="478"/>
          <ac:cxnSpMkLst>
            <pc:docMk/>
            <pc:sldMk cId="4182488679" sldId="273"/>
            <ac:cxnSpMk id="10" creationId="{D3BE4B79-76CA-4337-CB18-220BD4BD44CC}"/>
          </ac:cxnSpMkLst>
        </pc:cxnChg>
        <pc:cxnChg chg="del mod">
          <ac:chgData name="Vishal G" userId="f06829d240ced503" providerId="LiveId" clId="{862B924D-29A9-4CBD-948A-B272EED11978}" dt="2024-12-12T16:02:43.182" v="320" actId="478"/>
          <ac:cxnSpMkLst>
            <pc:docMk/>
            <pc:sldMk cId="4182488679" sldId="273"/>
            <ac:cxnSpMk id="17" creationId="{F73EB2AA-9695-07AE-EABE-E8BC34914AF4}"/>
          </ac:cxnSpMkLst>
        </pc:cxnChg>
        <pc:cxnChg chg="del mod">
          <ac:chgData name="Vishal G" userId="f06829d240ced503" providerId="LiveId" clId="{862B924D-29A9-4CBD-948A-B272EED11978}" dt="2024-12-12T16:02:43.182" v="320" actId="478"/>
          <ac:cxnSpMkLst>
            <pc:docMk/>
            <pc:sldMk cId="4182488679" sldId="273"/>
            <ac:cxnSpMk id="19" creationId="{4C1B10F0-7ADB-EF1C-AAD6-AA7506EB71DB}"/>
          </ac:cxnSpMkLst>
        </pc:cxnChg>
        <pc:cxnChg chg="del mod">
          <ac:chgData name="Vishal G" userId="f06829d240ced503" providerId="LiveId" clId="{862B924D-29A9-4CBD-948A-B272EED11978}" dt="2024-12-12T16:02:43.182" v="320" actId="478"/>
          <ac:cxnSpMkLst>
            <pc:docMk/>
            <pc:sldMk cId="4182488679" sldId="273"/>
            <ac:cxnSpMk id="21" creationId="{177B8BFE-9549-CF37-C178-B918ECEC2E53}"/>
          </ac:cxnSpMkLst>
        </pc:cxnChg>
        <pc:cxnChg chg="del mod">
          <ac:chgData name="Vishal G" userId="f06829d240ced503" providerId="LiveId" clId="{862B924D-29A9-4CBD-948A-B272EED11978}" dt="2024-12-12T16:02:43.182" v="320" actId="478"/>
          <ac:cxnSpMkLst>
            <pc:docMk/>
            <pc:sldMk cId="4182488679" sldId="273"/>
            <ac:cxnSpMk id="23" creationId="{F5DE4390-123B-ABD3-238E-9C9CAA059631}"/>
          </ac:cxnSpMkLst>
        </pc:cxnChg>
      </pc:sldChg>
      <pc:sldChg chg="modSp new mod">
        <pc:chgData name="Vishal G" userId="f06829d240ced503" providerId="LiveId" clId="{862B924D-29A9-4CBD-948A-B272EED11978}" dt="2024-12-12T17:12:03.465" v="940"/>
        <pc:sldMkLst>
          <pc:docMk/>
          <pc:sldMk cId="823353082" sldId="274"/>
        </pc:sldMkLst>
        <pc:spChg chg="mod">
          <ac:chgData name="Vishal G" userId="f06829d240ced503" providerId="LiveId" clId="{862B924D-29A9-4CBD-948A-B272EED11978}" dt="2024-12-12T16:46:36.261" v="384" actId="255"/>
          <ac:spMkLst>
            <pc:docMk/>
            <pc:sldMk cId="823353082" sldId="274"/>
            <ac:spMk id="2" creationId="{5627AA86-B8F5-B731-3A8E-9F8D7DDE217D}"/>
          </ac:spMkLst>
        </pc:spChg>
        <pc:spChg chg="mod">
          <ac:chgData name="Vishal G" userId="f06829d240ced503" providerId="LiveId" clId="{862B924D-29A9-4CBD-948A-B272EED11978}" dt="2024-12-12T17:11:56.792" v="939"/>
          <ac:spMkLst>
            <pc:docMk/>
            <pc:sldMk cId="823353082" sldId="274"/>
            <ac:spMk id="3" creationId="{48C2CDC5-8C59-0F56-495F-C43348F3A361}"/>
          </ac:spMkLst>
        </pc:spChg>
        <pc:spChg chg="mod">
          <ac:chgData name="Vishal G" userId="f06829d240ced503" providerId="LiveId" clId="{862B924D-29A9-4CBD-948A-B272EED11978}" dt="2024-12-12T17:12:03.465" v="940"/>
          <ac:spMkLst>
            <pc:docMk/>
            <pc:sldMk cId="823353082" sldId="274"/>
            <ac:spMk id="4" creationId="{B530AA55-CA7C-54E8-4A5F-1FF48906A408}"/>
          </ac:spMkLst>
        </pc:spChg>
        <pc:spChg chg="mod">
          <ac:chgData name="Vishal G" userId="f06829d240ced503" providerId="LiveId" clId="{862B924D-29A9-4CBD-948A-B272EED11978}" dt="2024-12-12T16:54:58.433" v="803" actId="1076"/>
          <ac:spMkLst>
            <pc:docMk/>
            <pc:sldMk cId="823353082" sldId="274"/>
            <ac:spMk id="5" creationId="{010E16DC-A128-269E-9878-7D24177A75F3}"/>
          </ac:spMkLst>
        </pc:spChg>
      </pc:sldChg>
      <pc:sldChg chg="addSp modSp add mod ord">
        <pc:chgData name="Vishal G" userId="f06829d240ced503" providerId="LiveId" clId="{862B924D-29A9-4CBD-948A-B272EED11978}" dt="2024-12-12T17:12:23.233" v="942" actId="12"/>
        <pc:sldMkLst>
          <pc:docMk/>
          <pc:sldMk cId="1576382375" sldId="275"/>
        </pc:sldMkLst>
        <pc:spChg chg="mod">
          <ac:chgData name="Vishal G" userId="f06829d240ced503" providerId="LiveId" clId="{862B924D-29A9-4CBD-948A-B272EED11978}" dt="2024-12-12T16:46:19.853" v="381" actId="20577"/>
          <ac:spMkLst>
            <pc:docMk/>
            <pc:sldMk cId="1576382375" sldId="275"/>
            <ac:spMk id="2" creationId="{6987C5E5-8961-9804-9188-B8F7A501BC19}"/>
          </ac:spMkLst>
        </pc:spChg>
        <pc:spChg chg="add mod">
          <ac:chgData name="Vishal G" userId="f06829d240ced503" providerId="LiveId" clId="{862B924D-29A9-4CBD-948A-B272EED11978}" dt="2024-12-12T17:12:23.233" v="942" actId="12"/>
          <ac:spMkLst>
            <pc:docMk/>
            <pc:sldMk cId="1576382375" sldId="275"/>
            <ac:spMk id="3" creationId="{2A031C13-4307-C368-BAAD-4EE074272F22}"/>
          </ac:spMkLst>
        </pc:spChg>
      </pc:sldChg>
      <pc:sldChg chg="addSp delSp modSp add mod">
        <pc:chgData name="Vishal G" userId="f06829d240ced503" providerId="LiveId" clId="{862B924D-29A9-4CBD-948A-B272EED11978}" dt="2024-12-12T16:58:02.918" v="867" actId="1076"/>
        <pc:sldMkLst>
          <pc:docMk/>
          <pc:sldMk cId="1632835476" sldId="276"/>
        </pc:sldMkLst>
        <pc:spChg chg="mod">
          <ac:chgData name="Vishal G" userId="f06829d240ced503" providerId="LiveId" clId="{862B924D-29A9-4CBD-948A-B272EED11978}" dt="2024-12-12T16:55:54.020" v="824" actId="20577"/>
          <ac:spMkLst>
            <pc:docMk/>
            <pc:sldMk cId="1632835476" sldId="276"/>
            <ac:spMk id="2" creationId="{FBD989DF-4465-C514-6929-9548DD991EC1}"/>
          </ac:spMkLst>
        </pc:spChg>
        <pc:spChg chg="add del mod">
          <ac:chgData name="Vishal G" userId="f06829d240ced503" providerId="LiveId" clId="{862B924D-29A9-4CBD-948A-B272EED11978}" dt="2024-12-12T16:57:35.836" v="861" actId="478"/>
          <ac:spMkLst>
            <pc:docMk/>
            <pc:sldMk cId="1632835476" sldId="276"/>
            <ac:spMk id="3" creationId="{77F7A2D6-4FCF-03CB-DA1C-3BB77F777B13}"/>
          </ac:spMkLst>
        </pc:spChg>
        <pc:spChg chg="add">
          <ac:chgData name="Vishal G" userId="f06829d240ced503" providerId="LiveId" clId="{862B924D-29A9-4CBD-948A-B272EED11978}" dt="2024-12-12T16:57:16.610" v="856"/>
          <ac:spMkLst>
            <pc:docMk/>
            <pc:sldMk cId="1632835476" sldId="276"/>
            <ac:spMk id="4" creationId="{17A7D4B0-69F4-B604-70AC-9469BE0A1BDE}"/>
          </ac:spMkLst>
        </pc:spChg>
        <pc:spChg chg="add del mod">
          <ac:chgData name="Vishal G" userId="f06829d240ced503" providerId="LiveId" clId="{862B924D-29A9-4CBD-948A-B272EED11978}" dt="2024-12-12T16:58:02.918" v="867" actId="1076"/>
          <ac:spMkLst>
            <pc:docMk/>
            <pc:sldMk cId="1632835476" sldId="276"/>
            <ac:spMk id="5" creationId="{94C10F2C-CFAF-B501-8A50-EFDFD25DF86C}"/>
          </ac:spMkLst>
        </pc:spChg>
      </pc:sldChg>
      <pc:sldChg chg="modSp add mod">
        <pc:chgData name="Vishal G" userId="f06829d240ced503" providerId="LiveId" clId="{862B924D-29A9-4CBD-948A-B272EED11978}" dt="2024-12-12T17:49:03.266" v="1161" actId="123"/>
        <pc:sldMkLst>
          <pc:docMk/>
          <pc:sldMk cId="3921907627" sldId="277"/>
        </pc:sldMkLst>
        <pc:spChg chg="mod">
          <ac:chgData name="Vishal G" userId="f06829d240ced503" providerId="LiveId" clId="{862B924D-29A9-4CBD-948A-B272EED11978}" dt="2024-12-12T16:56:23.704" v="843" actId="20577"/>
          <ac:spMkLst>
            <pc:docMk/>
            <pc:sldMk cId="3921907627" sldId="277"/>
            <ac:spMk id="2" creationId="{C3D124C3-1D57-0DFA-8FBA-ABF96B886CF6}"/>
          </ac:spMkLst>
        </pc:spChg>
        <pc:spChg chg="mod">
          <ac:chgData name="Vishal G" userId="f06829d240ced503" providerId="LiveId" clId="{862B924D-29A9-4CBD-948A-B272EED11978}" dt="2024-12-12T17:49:03.266" v="1161" actId="123"/>
          <ac:spMkLst>
            <pc:docMk/>
            <pc:sldMk cId="3921907627" sldId="277"/>
            <ac:spMk id="3" creationId="{953AADA5-E87C-47A9-7B3C-8D45AB43BC4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A77E03-1765-4723-A427-D34C5966967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F1BB274-47BC-4C25-9987-B832FA265429}">
      <dgm:prSet/>
      <dgm:spPr/>
      <dgm:t>
        <a:bodyPr/>
        <a:lstStyle/>
        <a:p>
          <a:pPr>
            <a:lnSpc>
              <a:spcPct val="100000"/>
            </a:lnSpc>
            <a:defRPr cap="all"/>
          </a:pPr>
          <a:r>
            <a:rPr lang="en-US"/>
            <a:t>Fault detection is critical for stability and reliability in power systems.</a:t>
          </a:r>
        </a:p>
      </dgm:t>
    </dgm:pt>
    <dgm:pt modelId="{1CE8B59F-868C-432A-BADE-D1AAFD6258E6}" type="parTrans" cxnId="{5F81598E-A4A4-4356-90DA-38446AA4EDAE}">
      <dgm:prSet/>
      <dgm:spPr/>
      <dgm:t>
        <a:bodyPr/>
        <a:lstStyle/>
        <a:p>
          <a:endParaRPr lang="en-US"/>
        </a:p>
      </dgm:t>
    </dgm:pt>
    <dgm:pt modelId="{6588D0AA-E80D-4DAA-B887-196FA6D4A868}" type="sibTrans" cxnId="{5F81598E-A4A4-4356-90DA-38446AA4EDAE}">
      <dgm:prSet/>
      <dgm:spPr/>
      <dgm:t>
        <a:bodyPr/>
        <a:lstStyle/>
        <a:p>
          <a:endParaRPr lang="en-US"/>
        </a:p>
      </dgm:t>
    </dgm:pt>
    <dgm:pt modelId="{488F5DCC-B88E-453A-91F1-D456A4870DA3}">
      <dgm:prSet/>
      <dgm:spPr/>
      <dgm:t>
        <a:bodyPr/>
        <a:lstStyle/>
        <a:p>
          <a:pPr>
            <a:lnSpc>
              <a:spcPct val="100000"/>
            </a:lnSpc>
            <a:defRPr cap="all"/>
          </a:pPr>
          <a:r>
            <a:rPr lang="en-US"/>
            <a:t>The IEEE 9 bus system is a standard model for studying fault behavior in complex networks.</a:t>
          </a:r>
        </a:p>
      </dgm:t>
    </dgm:pt>
    <dgm:pt modelId="{4FEAE643-A650-45B7-8104-54A699B05F0D}" type="parTrans" cxnId="{C04B011A-D85F-4B6F-AA0B-D5E13C842931}">
      <dgm:prSet/>
      <dgm:spPr/>
      <dgm:t>
        <a:bodyPr/>
        <a:lstStyle/>
        <a:p>
          <a:endParaRPr lang="en-US"/>
        </a:p>
      </dgm:t>
    </dgm:pt>
    <dgm:pt modelId="{00D523AC-73E2-4A94-9ED2-6F35CFD17029}" type="sibTrans" cxnId="{C04B011A-D85F-4B6F-AA0B-D5E13C842931}">
      <dgm:prSet/>
      <dgm:spPr/>
      <dgm:t>
        <a:bodyPr/>
        <a:lstStyle/>
        <a:p>
          <a:endParaRPr lang="en-US"/>
        </a:p>
      </dgm:t>
    </dgm:pt>
    <dgm:pt modelId="{FE1BA41F-EF69-45FA-A1DB-69628A9CAFA0}">
      <dgm:prSet/>
      <dgm:spPr/>
      <dgm:t>
        <a:bodyPr/>
        <a:lstStyle/>
        <a:p>
          <a:pPr>
            <a:lnSpc>
              <a:spcPct val="100000"/>
            </a:lnSpc>
            <a:defRPr cap="all"/>
          </a:pPr>
          <a:r>
            <a:rPr lang="en-US"/>
            <a:t>This project uses MATLAB and Simulink to simulate various fault types (e.g., single line to ground, line to line).</a:t>
          </a:r>
        </a:p>
      </dgm:t>
    </dgm:pt>
    <dgm:pt modelId="{709C35C7-C8C6-4D54-A1F8-F6EC32F06A8C}" type="parTrans" cxnId="{61B4E7AF-4D07-4220-B95A-6730B1F9BF2E}">
      <dgm:prSet/>
      <dgm:spPr/>
      <dgm:t>
        <a:bodyPr/>
        <a:lstStyle/>
        <a:p>
          <a:endParaRPr lang="en-US"/>
        </a:p>
      </dgm:t>
    </dgm:pt>
    <dgm:pt modelId="{000BC5D7-0A96-4277-A181-B34BC318A1D4}" type="sibTrans" cxnId="{61B4E7AF-4D07-4220-B95A-6730B1F9BF2E}">
      <dgm:prSet/>
      <dgm:spPr/>
      <dgm:t>
        <a:bodyPr/>
        <a:lstStyle/>
        <a:p>
          <a:endParaRPr lang="en-US"/>
        </a:p>
      </dgm:t>
    </dgm:pt>
    <dgm:pt modelId="{5434AB79-1735-4ABE-A216-E6DD0A5FD01A}">
      <dgm:prSet/>
      <dgm:spPr/>
      <dgm:t>
        <a:bodyPr/>
        <a:lstStyle/>
        <a:p>
          <a:pPr>
            <a:lnSpc>
              <a:spcPct val="100000"/>
            </a:lnSpc>
            <a:defRPr cap="all"/>
          </a:pPr>
          <a:r>
            <a:rPr lang="en-US"/>
            <a:t>A wavelet transform based algorithm is developed to detect and locate faults accurately.</a:t>
          </a:r>
        </a:p>
      </dgm:t>
    </dgm:pt>
    <dgm:pt modelId="{81C8E3C9-6058-495D-ABDF-A379B9317AA7}" type="parTrans" cxnId="{865C11E1-D724-420F-AB40-0B0CEDF92B96}">
      <dgm:prSet/>
      <dgm:spPr/>
      <dgm:t>
        <a:bodyPr/>
        <a:lstStyle/>
        <a:p>
          <a:endParaRPr lang="en-US"/>
        </a:p>
      </dgm:t>
    </dgm:pt>
    <dgm:pt modelId="{A5810F6B-1C8B-44A9-914A-E0DBF4E4221C}" type="sibTrans" cxnId="{865C11E1-D724-420F-AB40-0B0CEDF92B96}">
      <dgm:prSet/>
      <dgm:spPr/>
      <dgm:t>
        <a:bodyPr/>
        <a:lstStyle/>
        <a:p>
          <a:endParaRPr lang="en-US"/>
        </a:p>
      </dgm:t>
    </dgm:pt>
    <dgm:pt modelId="{4450D24E-A836-43D6-ACCD-D4D0ACB9C55D}">
      <dgm:prSet/>
      <dgm:spPr/>
      <dgm:t>
        <a:bodyPr/>
        <a:lstStyle/>
        <a:p>
          <a:pPr>
            <a:lnSpc>
              <a:spcPct val="100000"/>
            </a:lnSpc>
            <a:defRPr cap="all"/>
          </a:pPr>
          <a:r>
            <a:rPr lang="en-US"/>
            <a:t>The approach enhances system resilience, improves fault response time, and ensures consistent power delivery.</a:t>
          </a:r>
        </a:p>
      </dgm:t>
    </dgm:pt>
    <dgm:pt modelId="{2112BA4B-09B7-4E09-9BDD-2ED2BC677C6C}" type="parTrans" cxnId="{2B3AE042-3343-4426-A7BA-EF501F4C2126}">
      <dgm:prSet/>
      <dgm:spPr/>
      <dgm:t>
        <a:bodyPr/>
        <a:lstStyle/>
        <a:p>
          <a:endParaRPr lang="en-US"/>
        </a:p>
      </dgm:t>
    </dgm:pt>
    <dgm:pt modelId="{8D2ECE20-A576-45FC-80EE-BB3BB0383D37}" type="sibTrans" cxnId="{2B3AE042-3343-4426-A7BA-EF501F4C2126}">
      <dgm:prSet/>
      <dgm:spPr/>
      <dgm:t>
        <a:bodyPr/>
        <a:lstStyle/>
        <a:p>
          <a:endParaRPr lang="en-US"/>
        </a:p>
      </dgm:t>
    </dgm:pt>
    <dgm:pt modelId="{E1E16A83-27E9-4929-BCAD-72E94CDE738F}" type="pres">
      <dgm:prSet presAssocID="{34A77E03-1765-4723-A427-D34C5966967A}" presName="root" presStyleCnt="0">
        <dgm:presLayoutVars>
          <dgm:dir/>
          <dgm:resizeHandles val="exact"/>
        </dgm:presLayoutVars>
      </dgm:prSet>
      <dgm:spPr/>
    </dgm:pt>
    <dgm:pt modelId="{1534F142-A874-4A17-A5F4-B692075A95EA}" type="pres">
      <dgm:prSet presAssocID="{FF1BB274-47BC-4C25-9987-B832FA265429}" presName="compNode" presStyleCnt="0"/>
      <dgm:spPr/>
    </dgm:pt>
    <dgm:pt modelId="{EEF2E335-1516-4718-8670-F010C41CD1CD}" type="pres">
      <dgm:prSet presAssocID="{FF1BB274-47BC-4C25-9987-B832FA265429}" presName="iconBgRect" presStyleLbl="bgShp" presStyleIdx="0" presStyleCnt="5"/>
      <dgm:spPr/>
    </dgm:pt>
    <dgm:pt modelId="{42674CAD-0D69-4D57-9F04-0ACB870357DB}" type="pres">
      <dgm:prSet presAssocID="{FF1BB274-47BC-4C25-9987-B832FA2654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03307714-A89C-4A80-8B51-4E42352175C8}" type="pres">
      <dgm:prSet presAssocID="{FF1BB274-47BC-4C25-9987-B832FA265429}" presName="spaceRect" presStyleCnt="0"/>
      <dgm:spPr/>
    </dgm:pt>
    <dgm:pt modelId="{99BFABB1-12A3-4020-B3A7-8BED098E7E8A}" type="pres">
      <dgm:prSet presAssocID="{FF1BB274-47BC-4C25-9987-B832FA265429}" presName="textRect" presStyleLbl="revTx" presStyleIdx="0" presStyleCnt="5">
        <dgm:presLayoutVars>
          <dgm:chMax val="1"/>
          <dgm:chPref val="1"/>
        </dgm:presLayoutVars>
      </dgm:prSet>
      <dgm:spPr/>
    </dgm:pt>
    <dgm:pt modelId="{E96D58A5-957A-46FA-898E-4F8895B01229}" type="pres">
      <dgm:prSet presAssocID="{6588D0AA-E80D-4DAA-B887-196FA6D4A868}" presName="sibTrans" presStyleCnt="0"/>
      <dgm:spPr/>
    </dgm:pt>
    <dgm:pt modelId="{726EF875-1A6C-436D-9E11-CE6029210C17}" type="pres">
      <dgm:prSet presAssocID="{488F5DCC-B88E-453A-91F1-D456A4870DA3}" presName="compNode" presStyleCnt="0"/>
      <dgm:spPr/>
    </dgm:pt>
    <dgm:pt modelId="{27ADF298-AAA1-4A0F-9632-6AAE0D0D1068}" type="pres">
      <dgm:prSet presAssocID="{488F5DCC-B88E-453A-91F1-D456A4870DA3}" presName="iconBgRect" presStyleLbl="bgShp" presStyleIdx="1" presStyleCnt="5"/>
      <dgm:spPr/>
    </dgm:pt>
    <dgm:pt modelId="{12EE2E2C-43B8-459A-8DE1-073926CE968A}" type="pres">
      <dgm:prSet presAssocID="{488F5DCC-B88E-453A-91F1-D456A4870DA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874DB71-99B6-4EEF-BAC1-2B7F57070456}" type="pres">
      <dgm:prSet presAssocID="{488F5DCC-B88E-453A-91F1-D456A4870DA3}" presName="spaceRect" presStyleCnt="0"/>
      <dgm:spPr/>
    </dgm:pt>
    <dgm:pt modelId="{1D75A29D-8B6A-4315-AC10-7C3D7A659F53}" type="pres">
      <dgm:prSet presAssocID="{488F5DCC-B88E-453A-91F1-D456A4870DA3}" presName="textRect" presStyleLbl="revTx" presStyleIdx="1" presStyleCnt="5">
        <dgm:presLayoutVars>
          <dgm:chMax val="1"/>
          <dgm:chPref val="1"/>
        </dgm:presLayoutVars>
      </dgm:prSet>
      <dgm:spPr/>
    </dgm:pt>
    <dgm:pt modelId="{1A05F805-98D8-449C-B173-C805CA03ADCB}" type="pres">
      <dgm:prSet presAssocID="{00D523AC-73E2-4A94-9ED2-6F35CFD17029}" presName="sibTrans" presStyleCnt="0"/>
      <dgm:spPr/>
    </dgm:pt>
    <dgm:pt modelId="{709FA112-54E0-4DEE-9E0E-1F5CDDA78643}" type="pres">
      <dgm:prSet presAssocID="{FE1BA41F-EF69-45FA-A1DB-69628A9CAFA0}" presName="compNode" presStyleCnt="0"/>
      <dgm:spPr/>
    </dgm:pt>
    <dgm:pt modelId="{4ECFEEC7-8765-4E86-A3BC-257F2A937ED5}" type="pres">
      <dgm:prSet presAssocID="{FE1BA41F-EF69-45FA-A1DB-69628A9CAFA0}" presName="iconBgRect" presStyleLbl="bgShp" presStyleIdx="2" presStyleCnt="5"/>
      <dgm:spPr/>
    </dgm:pt>
    <dgm:pt modelId="{746799A7-618A-47A8-B2CF-62D534666E74}" type="pres">
      <dgm:prSet presAssocID="{FE1BA41F-EF69-45FA-A1DB-69628A9CAFA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01AA337B-ABE7-46D3-9365-FD2D06E44F48}" type="pres">
      <dgm:prSet presAssocID="{FE1BA41F-EF69-45FA-A1DB-69628A9CAFA0}" presName="spaceRect" presStyleCnt="0"/>
      <dgm:spPr/>
    </dgm:pt>
    <dgm:pt modelId="{C28BE836-2EB1-496A-BE44-5503548DEA44}" type="pres">
      <dgm:prSet presAssocID="{FE1BA41F-EF69-45FA-A1DB-69628A9CAFA0}" presName="textRect" presStyleLbl="revTx" presStyleIdx="2" presStyleCnt="5">
        <dgm:presLayoutVars>
          <dgm:chMax val="1"/>
          <dgm:chPref val="1"/>
        </dgm:presLayoutVars>
      </dgm:prSet>
      <dgm:spPr/>
    </dgm:pt>
    <dgm:pt modelId="{3E995DF4-560F-40BE-9477-2E59C47D5414}" type="pres">
      <dgm:prSet presAssocID="{000BC5D7-0A96-4277-A181-B34BC318A1D4}" presName="sibTrans" presStyleCnt="0"/>
      <dgm:spPr/>
    </dgm:pt>
    <dgm:pt modelId="{67D3AC80-4E6C-4B2C-BD21-1139DEB01D00}" type="pres">
      <dgm:prSet presAssocID="{5434AB79-1735-4ABE-A216-E6DD0A5FD01A}" presName="compNode" presStyleCnt="0"/>
      <dgm:spPr/>
    </dgm:pt>
    <dgm:pt modelId="{F137B389-830D-4E4C-97A7-F4255241CD70}" type="pres">
      <dgm:prSet presAssocID="{5434AB79-1735-4ABE-A216-E6DD0A5FD01A}" presName="iconBgRect" presStyleLbl="bgShp" presStyleIdx="3" presStyleCnt="5"/>
      <dgm:spPr/>
    </dgm:pt>
    <dgm:pt modelId="{0CC224D2-EBD3-43CF-97BF-D6495066602A}" type="pres">
      <dgm:prSet presAssocID="{5434AB79-1735-4ABE-A216-E6DD0A5FD0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reless router"/>
        </a:ext>
      </dgm:extLst>
    </dgm:pt>
    <dgm:pt modelId="{D65B07C1-43EA-4DC3-A6E0-957CAE8DD04E}" type="pres">
      <dgm:prSet presAssocID="{5434AB79-1735-4ABE-A216-E6DD0A5FD01A}" presName="spaceRect" presStyleCnt="0"/>
      <dgm:spPr/>
    </dgm:pt>
    <dgm:pt modelId="{CBEB94F1-9873-44D2-941D-8D519BAF5FF7}" type="pres">
      <dgm:prSet presAssocID="{5434AB79-1735-4ABE-A216-E6DD0A5FD01A}" presName="textRect" presStyleLbl="revTx" presStyleIdx="3" presStyleCnt="5">
        <dgm:presLayoutVars>
          <dgm:chMax val="1"/>
          <dgm:chPref val="1"/>
        </dgm:presLayoutVars>
      </dgm:prSet>
      <dgm:spPr/>
    </dgm:pt>
    <dgm:pt modelId="{A0C6F4A3-AA14-436A-9839-9AE3723575EF}" type="pres">
      <dgm:prSet presAssocID="{A5810F6B-1C8B-44A9-914A-E0DBF4E4221C}" presName="sibTrans" presStyleCnt="0"/>
      <dgm:spPr/>
    </dgm:pt>
    <dgm:pt modelId="{D649B7C8-E821-474E-95ED-582436375186}" type="pres">
      <dgm:prSet presAssocID="{4450D24E-A836-43D6-ACCD-D4D0ACB9C55D}" presName="compNode" presStyleCnt="0"/>
      <dgm:spPr/>
    </dgm:pt>
    <dgm:pt modelId="{5CC8B9B6-25E3-43D4-9B4C-FEF59B8F760E}" type="pres">
      <dgm:prSet presAssocID="{4450D24E-A836-43D6-ACCD-D4D0ACB9C55D}" presName="iconBgRect" presStyleLbl="bgShp" presStyleIdx="4" presStyleCnt="5"/>
      <dgm:spPr/>
    </dgm:pt>
    <dgm:pt modelId="{60FDC6A7-BED4-4DE3-9BA4-D6AB1FE4D26A}" type="pres">
      <dgm:prSet presAssocID="{4450D24E-A836-43D6-ACCD-D4D0ACB9C55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ightning"/>
        </a:ext>
      </dgm:extLst>
    </dgm:pt>
    <dgm:pt modelId="{AECD6D5D-09B5-4C62-9424-DA80BAE0F834}" type="pres">
      <dgm:prSet presAssocID="{4450D24E-A836-43D6-ACCD-D4D0ACB9C55D}" presName="spaceRect" presStyleCnt="0"/>
      <dgm:spPr/>
    </dgm:pt>
    <dgm:pt modelId="{22549FC1-BFB5-4606-AAC4-1D6A238D5D88}" type="pres">
      <dgm:prSet presAssocID="{4450D24E-A836-43D6-ACCD-D4D0ACB9C55D}" presName="textRect" presStyleLbl="revTx" presStyleIdx="4" presStyleCnt="5">
        <dgm:presLayoutVars>
          <dgm:chMax val="1"/>
          <dgm:chPref val="1"/>
        </dgm:presLayoutVars>
      </dgm:prSet>
      <dgm:spPr/>
    </dgm:pt>
  </dgm:ptLst>
  <dgm:cxnLst>
    <dgm:cxn modelId="{C04B011A-D85F-4B6F-AA0B-D5E13C842931}" srcId="{34A77E03-1765-4723-A427-D34C5966967A}" destId="{488F5DCC-B88E-453A-91F1-D456A4870DA3}" srcOrd="1" destOrd="0" parTransId="{4FEAE643-A650-45B7-8104-54A699B05F0D}" sibTransId="{00D523AC-73E2-4A94-9ED2-6F35CFD17029}"/>
    <dgm:cxn modelId="{0D204D30-EBAB-4761-89DD-082A560918A8}" type="presOf" srcId="{34A77E03-1765-4723-A427-D34C5966967A}" destId="{E1E16A83-27E9-4929-BCAD-72E94CDE738F}" srcOrd="0" destOrd="0" presId="urn:microsoft.com/office/officeart/2018/5/layout/IconCircleLabelList"/>
    <dgm:cxn modelId="{2B3AE042-3343-4426-A7BA-EF501F4C2126}" srcId="{34A77E03-1765-4723-A427-D34C5966967A}" destId="{4450D24E-A836-43D6-ACCD-D4D0ACB9C55D}" srcOrd="4" destOrd="0" parTransId="{2112BA4B-09B7-4E09-9BDD-2ED2BC677C6C}" sibTransId="{8D2ECE20-A576-45FC-80EE-BB3BB0383D37}"/>
    <dgm:cxn modelId="{BA9FF64C-875F-46C5-B77A-AAC35405BD37}" type="presOf" srcId="{5434AB79-1735-4ABE-A216-E6DD0A5FD01A}" destId="{CBEB94F1-9873-44D2-941D-8D519BAF5FF7}" srcOrd="0" destOrd="0" presId="urn:microsoft.com/office/officeart/2018/5/layout/IconCircleLabelList"/>
    <dgm:cxn modelId="{C20A0074-3845-421C-BE27-63EB18E851CC}" type="presOf" srcId="{4450D24E-A836-43D6-ACCD-D4D0ACB9C55D}" destId="{22549FC1-BFB5-4606-AAC4-1D6A238D5D88}" srcOrd="0" destOrd="0" presId="urn:microsoft.com/office/officeart/2018/5/layout/IconCircleLabelList"/>
    <dgm:cxn modelId="{BC046456-3259-4582-953A-D4EDD066E3EF}" type="presOf" srcId="{488F5DCC-B88E-453A-91F1-D456A4870DA3}" destId="{1D75A29D-8B6A-4315-AC10-7C3D7A659F53}" srcOrd="0" destOrd="0" presId="urn:microsoft.com/office/officeart/2018/5/layout/IconCircleLabelList"/>
    <dgm:cxn modelId="{5F81598E-A4A4-4356-90DA-38446AA4EDAE}" srcId="{34A77E03-1765-4723-A427-D34C5966967A}" destId="{FF1BB274-47BC-4C25-9987-B832FA265429}" srcOrd="0" destOrd="0" parTransId="{1CE8B59F-868C-432A-BADE-D1AAFD6258E6}" sibTransId="{6588D0AA-E80D-4DAA-B887-196FA6D4A868}"/>
    <dgm:cxn modelId="{61B4E7AF-4D07-4220-B95A-6730B1F9BF2E}" srcId="{34A77E03-1765-4723-A427-D34C5966967A}" destId="{FE1BA41F-EF69-45FA-A1DB-69628A9CAFA0}" srcOrd="2" destOrd="0" parTransId="{709C35C7-C8C6-4D54-A1F8-F6EC32F06A8C}" sibTransId="{000BC5D7-0A96-4277-A181-B34BC318A1D4}"/>
    <dgm:cxn modelId="{F422E3C3-748D-41CA-85F6-04FF54EBB41C}" type="presOf" srcId="{FE1BA41F-EF69-45FA-A1DB-69628A9CAFA0}" destId="{C28BE836-2EB1-496A-BE44-5503548DEA44}" srcOrd="0" destOrd="0" presId="urn:microsoft.com/office/officeart/2018/5/layout/IconCircleLabelList"/>
    <dgm:cxn modelId="{865C11E1-D724-420F-AB40-0B0CEDF92B96}" srcId="{34A77E03-1765-4723-A427-D34C5966967A}" destId="{5434AB79-1735-4ABE-A216-E6DD0A5FD01A}" srcOrd="3" destOrd="0" parTransId="{81C8E3C9-6058-495D-ABDF-A379B9317AA7}" sibTransId="{A5810F6B-1C8B-44A9-914A-E0DBF4E4221C}"/>
    <dgm:cxn modelId="{3927A7F9-8E5D-4E29-8EE2-6060DBAEB75B}" type="presOf" srcId="{FF1BB274-47BC-4C25-9987-B832FA265429}" destId="{99BFABB1-12A3-4020-B3A7-8BED098E7E8A}" srcOrd="0" destOrd="0" presId="urn:microsoft.com/office/officeart/2018/5/layout/IconCircleLabelList"/>
    <dgm:cxn modelId="{A0701C8C-F8CA-49C3-9450-9E021126DC8A}" type="presParOf" srcId="{E1E16A83-27E9-4929-BCAD-72E94CDE738F}" destId="{1534F142-A874-4A17-A5F4-B692075A95EA}" srcOrd="0" destOrd="0" presId="urn:microsoft.com/office/officeart/2018/5/layout/IconCircleLabelList"/>
    <dgm:cxn modelId="{7466C217-3357-4AF6-A345-3E3C9B796E71}" type="presParOf" srcId="{1534F142-A874-4A17-A5F4-B692075A95EA}" destId="{EEF2E335-1516-4718-8670-F010C41CD1CD}" srcOrd="0" destOrd="0" presId="urn:microsoft.com/office/officeart/2018/5/layout/IconCircleLabelList"/>
    <dgm:cxn modelId="{8C80A540-87EE-4BCD-B75C-A012CE6A6F6E}" type="presParOf" srcId="{1534F142-A874-4A17-A5F4-B692075A95EA}" destId="{42674CAD-0D69-4D57-9F04-0ACB870357DB}" srcOrd="1" destOrd="0" presId="urn:microsoft.com/office/officeart/2018/5/layout/IconCircleLabelList"/>
    <dgm:cxn modelId="{B0F662B6-C40D-4C71-9BB7-20EC57E25EFC}" type="presParOf" srcId="{1534F142-A874-4A17-A5F4-B692075A95EA}" destId="{03307714-A89C-4A80-8B51-4E42352175C8}" srcOrd="2" destOrd="0" presId="urn:microsoft.com/office/officeart/2018/5/layout/IconCircleLabelList"/>
    <dgm:cxn modelId="{797739DE-1DF8-4A69-8EE1-379BD8F481F5}" type="presParOf" srcId="{1534F142-A874-4A17-A5F4-B692075A95EA}" destId="{99BFABB1-12A3-4020-B3A7-8BED098E7E8A}" srcOrd="3" destOrd="0" presId="urn:microsoft.com/office/officeart/2018/5/layout/IconCircleLabelList"/>
    <dgm:cxn modelId="{F104D148-2C32-486C-B461-32D68592BAA9}" type="presParOf" srcId="{E1E16A83-27E9-4929-BCAD-72E94CDE738F}" destId="{E96D58A5-957A-46FA-898E-4F8895B01229}" srcOrd="1" destOrd="0" presId="urn:microsoft.com/office/officeart/2018/5/layout/IconCircleLabelList"/>
    <dgm:cxn modelId="{09F8E416-90A6-40FC-A256-C1B9F3B7FD90}" type="presParOf" srcId="{E1E16A83-27E9-4929-BCAD-72E94CDE738F}" destId="{726EF875-1A6C-436D-9E11-CE6029210C17}" srcOrd="2" destOrd="0" presId="urn:microsoft.com/office/officeart/2018/5/layout/IconCircleLabelList"/>
    <dgm:cxn modelId="{9943FA94-0D2A-4F86-A21F-5615FEEA364B}" type="presParOf" srcId="{726EF875-1A6C-436D-9E11-CE6029210C17}" destId="{27ADF298-AAA1-4A0F-9632-6AAE0D0D1068}" srcOrd="0" destOrd="0" presId="urn:microsoft.com/office/officeart/2018/5/layout/IconCircleLabelList"/>
    <dgm:cxn modelId="{C3DC7354-C88F-48E6-A1DF-85664AC44C23}" type="presParOf" srcId="{726EF875-1A6C-436D-9E11-CE6029210C17}" destId="{12EE2E2C-43B8-459A-8DE1-073926CE968A}" srcOrd="1" destOrd="0" presId="urn:microsoft.com/office/officeart/2018/5/layout/IconCircleLabelList"/>
    <dgm:cxn modelId="{A169920E-9BEC-4F23-98BA-12DDF54C7935}" type="presParOf" srcId="{726EF875-1A6C-436D-9E11-CE6029210C17}" destId="{2874DB71-99B6-4EEF-BAC1-2B7F57070456}" srcOrd="2" destOrd="0" presId="urn:microsoft.com/office/officeart/2018/5/layout/IconCircleLabelList"/>
    <dgm:cxn modelId="{FB1F6F5A-AF9F-41B8-BBA6-24D57E499C47}" type="presParOf" srcId="{726EF875-1A6C-436D-9E11-CE6029210C17}" destId="{1D75A29D-8B6A-4315-AC10-7C3D7A659F53}" srcOrd="3" destOrd="0" presId="urn:microsoft.com/office/officeart/2018/5/layout/IconCircleLabelList"/>
    <dgm:cxn modelId="{A19FC7E2-BBA8-42CF-BFCB-A61A73CCD869}" type="presParOf" srcId="{E1E16A83-27E9-4929-BCAD-72E94CDE738F}" destId="{1A05F805-98D8-449C-B173-C805CA03ADCB}" srcOrd="3" destOrd="0" presId="urn:microsoft.com/office/officeart/2018/5/layout/IconCircleLabelList"/>
    <dgm:cxn modelId="{8C3B85F0-CD26-4174-A447-6063DAD1DFF3}" type="presParOf" srcId="{E1E16A83-27E9-4929-BCAD-72E94CDE738F}" destId="{709FA112-54E0-4DEE-9E0E-1F5CDDA78643}" srcOrd="4" destOrd="0" presId="urn:microsoft.com/office/officeart/2018/5/layout/IconCircleLabelList"/>
    <dgm:cxn modelId="{7CD68240-19D1-42BE-8843-43D5EFCF1724}" type="presParOf" srcId="{709FA112-54E0-4DEE-9E0E-1F5CDDA78643}" destId="{4ECFEEC7-8765-4E86-A3BC-257F2A937ED5}" srcOrd="0" destOrd="0" presId="urn:microsoft.com/office/officeart/2018/5/layout/IconCircleLabelList"/>
    <dgm:cxn modelId="{5717C1DB-59D7-4688-BB06-0961AE30549D}" type="presParOf" srcId="{709FA112-54E0-4DEE-9E0E-1F5CDDA78643}" destId="{746799A7-618A-47A8-B2CF-62D534666E74}" srcOrd="1" destOrd="0" presId="urn:microsoft.com/office/officeart/2018/5/layout/IconCircleLabelList"/>
    <dgm:cxn modelId="{19EFCABC-33B8-4A59-BBA9-C99FEC828496}" type="presParOf" srcId="{709FA112-54E0-4DEE-9E0E-1F5CDDA78643}" destId="{01AA337B-ABE7-46D3-9365-FD2D06E44F48}" srcOrd="2" destOrd="0" presId="urn:microsoft.com/office/officeart/2018/5/layout/IconCircleLabelList"/>
    <dgm:cxn modelId="{5B0B8B72-ED02-477B-BF96-06751AEF25B9}" type="presParOf" srcId="{709FA112-54E0-4DEE-9E0E-1F5CDDA78643}" destId="{C28BE836-2EB1-496A-BE44-5503548DEA44}" srcOrd="3" destOrd="0" presId="urn:microsoft.com/office/officeart/2018/5/layout/IconCircleLabelList"/>
    <dgm:cxn modelId="{7E50CE1A-9BF8-48C7-A847-5E5B1EA64115}" type="presParOf" srcId="{E1E16A83-27E9-4929-BCAD-72E94CDE738F}" destId="{3E995DF4-560F-40BE-9477-2E59C47D5414}" srcOrd="5" destOrd="0" presId="urn:microsoft.com/office/officeart/2018/5/layout/IconCircleLabelList"/>
    <dgm:cxn modelId="{76792EBD-7964-44F0-A0AA-C55CB29ED3F0}" type="presParOf" srcId="{E1E16A83-27E9-4929-BCAD-72E94CDE738F}" destId="{67D3AC80-4E6C-4B2C-BD21-1139DEB01D00}" srcOrd="6" destOrd="0" presId="urn:microsoft.com/office/officeart/2018/5/layout/IconCircleLabelList"/>
    <dgm:cxn modelId="{0CD6FB75-85FC-4A5C-B31E-7412981EB735}" type="presParOf" srcId="{67D3AC80-4E6C-4B2C-BD21-1139DEB01D00}" destId="{F137B389-830D-4E4C-97A7-F4255241CD70}" srcOrd="0" destOrd="0" presId="urn:microsoft.com/office/officeart/2018/5/layout/IconCircleLabelList"/>
    <dgm:cxn modelId="{F2C71E16-8F1A-4094-867B-DA0FF7D7BE0D}" type="presParOf" srcId="{67D3AC80-4E6C-4B2C-BD21-1139DEB01D00}" destId="{0CC224D2-EBD3-43CF-97BF-D6495066602A}" srcOrd="1" destOrd="0" presId="urn:microsoft.com/office/officeart/2018/5/layout/IconCircleLabelList"/>
    <dgm:cxn modelId="{8652D8C7-3C04-4341-9CF2-14E7CEFC300B}" type="presParOf" srcId="{67D3AC80-4E6C-4B2C-BD21-1139DEB01D00}" destId="{D65B07C1-43EA-4DC3-A6E0-957CAE8DD04E}" srcOrd="2" destOrd="0" presId="urn:microsoft.com/office/officeart/2018/5/layout/IconCircleLabelList"/>
    <dgm:cxn modelId="{F8BD1F71-B3E1-4B68-8B3F-95DB22E56098}" type="presParOf" srcId="{67D3AC80-4E6C-4B2C-BD21-1139DEB01D00}" destId="{CBEB94F1-9873-44D2-941D-8D519BAF5FF7}" srcOrd="3" destOrd="0" presId="urn:microsoft.com/office/officeart/2018/5/layout/IconCircleLabelList"/>
    <dgm:cxn modelId="{BCD21057-C966-4407-8571-B32E3F3CFEBB}" type="presParOf" srcId="{E1E16A83-27E9-4929-BCAD-72E94CDE738F}" destId="{A0C6F4A3-AA14-436A-9839-9AE3723575EF}" srcOrd="7" destOrd="0" presId="urn:microsoft.com/office/officeart/2018/5/layout/IconCircleLabelList"/>
    <dgm:cxn modelId="{802878B2-32E9-4927-9C9B-FC629B815914}" type="presParOf" srcId="{E1E16A83-27E9-4929-BCAD-72E94CDE738F}" destId="{D649B7C8-E821-474E-95ED-582436375186}" srcOrd="8" destOrd="0" presId="urn:microsoft.com/office/officeart/2018/5/layout/IconCircleLabelList"/>
    <dgm:cxn modelId="{67BD8DBD-3981-4105-BBAC-51F439456E0C}" type="presParOf" srcId="{D649B7C8-E821-474E-95ED-582436375186}" destId="{5CC8B9B6-25E3-43D4-9B4C-FEF59B8F760E}" srcOrd="0" destOrd="0" presId="urn:microsoft.com/office/officeart/2018/5/layout/IconCircleLabelList"/>
    <dgm:cxn modelId="{07D3E9A1-DAE1-427D-96A3-70CE403A6B1B}" type="presParOf" srcId="{D649B7C8-E821-474E-95ED-582436375186}" destId="{60FDC6A7-BED4-4DE3-9BA4-D6AB1FE4D26A}" srcOrd="1" destOrd="0" presId="urn:microsoft.com/office/officeart/2018/5/layout/IconCircleLabelList"/>
    <dgm:cxn modelId="{07E0CF09-715B-4121-8608-16B47026E8B2}" type="presParOf" srcId="{D649B7C8-E821-474E-95ED-582436375186}" destId="{AECD6D5D-09B5-4C62-9424-DA80BAE0F834}" srcOrd="2" destOrd="0" presId="urn:microsoft.com/office/officeart/2018/5/layout/IconCircleLabelList"/>
    <dgm:cxn modelId="{7E8BC252-8B0F-4D4B-935A-027D6D8E96C7}" type="presParOf" srcId="{D649B7C8-E821-474E-95ED-582436375186}" destId="{22549FC1-BFB5-4606-AAC4-1D6A238D5D8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2E335-1516-4718-8670-F010C41CD1CD}">
      <dsp:nvSpPr>
        <dsp:cNvPr id="0" name=""/>
        <dsp:cNvSpPr/>
      </dsp:nvSpPr>
      <dsp:spPr>
        <a:xfrm>
          <a:off x="615381" y="66057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74CAD-0D69-4D57-9F04-0ACB870357DB}">
      <dsp:nvSpPr>
        <dsp:cNvPr id="0" name=""/>
        <dsp:cNvSpPr/>
      </dsp:nvSpPr>
      <dsp:spPr>
        <a:xfrm>
          <a:off x="849381" y="894577"/>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BFABB1-12A3-4020-B3A7-8BED098E7E8A}">
      <dsp:nvSpPr>
        <dsp:cNvPr id="0" name=""/>
        <dsp:cNvSpPr/>
      </dsp:nvSpPr>
      <dsp:spPr>
        <a:xfrm>
          <a:off x="264381" y="2100577"/>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Fault detection is critical for stability and reliability in power systems.</a:t>
          </a:r>
        </a:p>
      </dsp:txBody>
      <dsp:txXfrm>
        <a:off x="264381" y="2100577"/>
        <a:ext cx="1800000" cy="1024497"/>
      </dsp:txXfrm>
    </dsp:sp>
    <dsp:sp modelId="{27ADF298-AAA1-4A0F-9632-6AAE0D0D1068}">
      <dsp:nvSpPr>
        <dsp:cNvPr id="0" name=""/>
        <dsp:cNvSpPr/>
      </dsp:nvSpPr>
      <dsp:spPr>
        <a:xfrm>
          <a:off x="2730381" y="66057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EE2E2C-43B8-459A-8DE1-073926CE968A}">
      <dsp:nvSpPr>
        <dsp:cNvPr id="0" name=""/>
        <dsp:cNvSpPr/>
      </dsp:nvSpPr>
      <dsp:spPr>
        <a:xfrm>
          <a:off x="2964381" y="89457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5A29D-8B6A-4315-AC10-7C3D7A659F53}">
      <dsp:nvSpPr>
        <dsp:cNvPr id="0" name=""/>
        <dsp:cNvSpPr/>
      </dsp:nvSpPr>
      <dsp:spPr>
        <a:xfrm>
          <a:off x="2379381" y="2100577"/>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IEEE 9 bus system is a standard model for studying fault behavior in complex networks.</a:t>
          </a:r>
        </a:p>
      </dsp:txBody>
      <dsp:txXfrm>
        <a:off x="2379381" y="2100577"/>
        <a:ext cx="1800000" cy="1024497"/>
      </dsp:txXfrm>
    </dsp:sp>
    <dsp:sp modelId="{4ECFEEC7-8765-4E86-A3BC-257F2A937ED5}">
      <dsp:nvSpPr>
        <dsp:cNvPr id="0" name=""/>
        <dsp:cNvSpPr/>
      </dsp:nvSpPr>
      <dsp:spPr>
        <a:xfrm>
          <a:off x="4845381" y="66057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799A7-618A-47A8-B2CF-62D534666E74}">
      <dsp:nvSpPr>
        <dsp:cNvPr id="0" name=""/>
        <dsp:cNvSpPr/>
      </dsp:nvSpPr>
      <dsp:spPr>
        <a:xfrm>
          <a:off x="5079381" y="894577"/>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BE836-2EB1-496A-BE44-5503548DEA44}">
      <dsp:nvSpPr>
        <dsp:cNvPr id="0" name=""/>
        <dsp:cNvSpPr/>
      </dsp:nvSpPr>
      <dsp:spPr>
        <a:xfrm>
          <a:off x="4494381" y="2100577"/>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This project uses MATLAB and Simulink to simulate various fault types (e.g., single line to ground, line to line).</a:t>
          </a:r>
        </a:p>
      </dsp:txBody>
      <dsp:txXfrm>
        <a:off x="4494381" y="2100577"/>
        <a:ext cx="1800000" cy="1024497"/>
      </dsp:txXfrm>
    </dsp:sp>
    <dsp:sp modelId="{F137B389-830D-4E4C-97A7-F4255241CD70}">
      <dsp:nvSpPr>
        <dsp:cNvPr id="0" name=""/>
        <dsp:cNvSpPr/>
      </dsp:nvSpPr>
      <dsp:spPr>
        <a:xfrm>
          <a:off x="6960381" y="66057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224D2-EBD3-43CF-97BF-D6495066602A}">
      <dsp:nvSpPr>
        <dsp:cNvPr id="0" name=""/>
        <dsp:cNvSpPr/>
      </dsp:nvSpPr>
      <dsp:spPr>
        <a:xfrm>
          <a:off x="7194381" y="894577"/>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EB94F1-9873-44D2-941D-8D519BAF5FF7}">
      <dsp:nvSpPr>
        <dsp:cNvPr id="0" name=""/>
        <dsp:cNvSpPr/>
      </dsp:nvSpPr>
      <dsp:spPr>
        <a:xfrm>
          <a:off x="6609381" y="2100577"/>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 wavelet transform based algorithm is developed to detect and locate faults accurately.</a:t>
          </a:r>
        </a:p>
      </dsp:txBody>
      <dsp:txXfrm>
        <a:off x="6609381" y="2100577"/>
        <a:ext cx="1800000" cy="1024497"/>
      </dsp:txXfrm>
    </dsp:sp>
    <dsp:sp modelId="{5CC8B9B6-25E3-43D4-9B4C-FEF59B8F760E}">
      <dsp:nvSpPr>
        <dsp:cNvPr id="0" name=""/>
        <dsp:cNvSpPr/>
      </dsp:nvSpPr>
      <dsp:spPr>
        <a:xfrm>
          <a:off x="9075381" y="66057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DC6A7-BED4-4DE3-9BA4-D6AB1FE4D26A}">
      <dsp:nvSpPr>
        <dsp:cNvPr id="0" name=""/>
        <dsp:cNvSpPr/>
      </dsp:nvSpPr>
      <dsp:spPr>
        <a:xfrm>
          <a:off x="9309381" y="894577"/>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549FC1-BFB5-4606-AAC4-1D6A238D5D88}">
      <dsp:nvSpPr>
        <dsp:cNvPr id="0" name=""/>
        <dsp:cNvSpPr/>
      </dsp:nvSpPr>
      <dsp:spPr>
        <a:xfrm>
          <a:off x="8724381" y="2100577"/>
          <a:ext cx="180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approach enhances system resilience, improves fault response time, and ensures consistent power delivery.</a:t>
          </a:r>
        </a:p>
      </dsp:txBody>
      <dsp:txXfrm>
        <a:off x="8724381" y="2100577"/>
        <a:ext cx="1800000" cy="102449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709D2-D592-4B6B-84AF-CBD3E8F1EDFC}"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92E71-9B96-4425-BF13-A4E142182699}" type="slidenum">
              <a:rPr lang="en-US" smtClean="0"/>
              <a:t>‹#›</a:t>
            </a:fld>
            <a:endParaRPr lang="en-US"/>
          </a:p>
        </p:txBody>
      </p:sp>
    </p:spTree>
    <p:extLst>
      <p:ext uri="{BB962C8B-B14F-4D97-AF65-F5344CB8AC3E}">
        <p14:creationId xmlns:p14="http://schemas.microsoft.com/office/powerpoint/2010/main" val="934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1B9E-BD0B-21D9-8F25-6A865EA254A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BE1CB-A7D2-4760-292D-15613EC9BF4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5DF2A4-52DA-1B1A-0A62-E93067D79041}"/>
              </a:ext>
            </a:extLst>
          </p:cNvPr>
          <p:cNvSpPr>
            <a:spLocks noGrp="1"/>
          </p:cNvSpPr>
          <p:nvPr>
            <p:ph type="dt" sz="half" idx="10"/>
          </p:nvPr>
        </p:nvSpPr>
        <p:spPr>
          <a:xfrm>
            <a:off x="838200" y="6356350"/>
            <a:ext cx="2743200" cy="365125"/>
          </a:xfrm>
          <a:prstGeom prst="rect">
            <a:avLst/>
          </a:prstGeom>
        </p:spPr>
        <p:txBody>
          <a:bodyPr/>
          <a:lstStyle/>
          <a:p>
            <a:fld id="{65AF68F0-D528-4687-BADB-17E9FA7F5789}" type="datetime1">
              <a:rPr lang="en-US" smtClean="0"/>
              <a:t>12/12/2024</a:t>
            </a:fld>
            <a:endParaRPr lang="en-US"/>
          </a:p>
        </p:txBody>
      </p:sp>
      <p:sp>
        <p:nvSpPr>
          <p:cNvPr id="5" name="Footer Placeholder 4">
            <a:extLst>
              <a:ext uri="{FF2B5EF4-FFF2-40B4-BE49-F238E27FC236}">
                <a16:creationId xmlns:a16="http://schemas.microsoft.com/office/drawing/2014/main" id="{F6170FC6-93E7-C76C-29E5-195789CA51D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16F41F1-4B4A-E4BF-F38A-FBABD2B7CC8E}"/>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77089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1D01-4663-224A-F3C5-8846F8B4CDD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A4AF5E-29AC-1962-4B70-B0706003728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D62E8-59D5-EE20-94F4-E120B1FA306F}"/>
              </a:ext>
            </a:extLst>
          </p:cNvPr>
          <p:cNvSpPr>
            <a:spLocks noGrp="1"/>
          </p:cNvSpPr>
          <p:nvPr>
            <p:ph type="dt" sz="half" idx="10"/>
          </p:nvPr>
        </p:nvSpPr>
        <p:spPr>
          <a:xfrm>
            <a:off x="838200" y="6356350"/>
            <a:ext cx="2743200" cy="365125"/>
          </a:xfrm>
          <a:prstGeom prst="rect">
            <a:avLst/>
          </a:prstGeom>
        </p:spPr>
        <p:txBody>
          <a:bodyPr/>
          <a:lstStyle/>
          <a:p>
            <a:fld id="{24366139-5DC4-4455-A34C-FEACCBFC82BB}" type="datetime1">
              <a:rPr lang="en-US" smtClean="0"/>
              <a:t>12/12/2024</a:t>
            </a:fld>
            <a:endParaRPr lang="en-US"/>
          </a:p>
        </p:txBody>
      </p:sp>
      <p:sp>
        <p:nvSpPr>
          <p:cNvPr id="5" name="Footer Placeholder 4">
            <a:extLst>
              <a:ext uri="{FF2B5EF4-FFF2-40B4-BE49-F238E27FC236}">
                <a16:creationId xmlns:a16="http://schemas.microsoft.com/office/drawing/2014/main" id="{DC376CD2-AACD-090C-66B8-D7B3330FDA5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F10D248-60BC-BD91-41B8-94368CFB0232}"/>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89059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E149E2-8971-5F64-0C27-2AF11A750EF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C7F39-6707-58A5-B279-33B946CEE8E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37C28-8962-5E1D-1105-0BE415413D85}"/>
              </a:ext>
            </a:extLst>
          </p:cNvPr>
          <p:cNvSpPr>
            <a:spLocks noGrp="1"/>
          </p:cNvSpPr>
          <p:nvPr>
            <p:ph type="dt" sz="half" idx="10"/>
          </p:nvPr>
        </p:nvSpPr>
        <p:spPr>
          <a:xfrm>
            <a:off x="838200" y="6356350"/>
            <a:ext cx="2743200" cy="365125"/>
          </a:xfrm>
          <a:prstGeom prst="rect">
            <a:avLst/>
          </a:prstGeom>
        </p:spPr>
        <p:txBody>
          <a:bodyPr/>
          <a:lstStyle/>
          <a:p>
            <a:fld id="{510F8F68-1D91-40DC-878E-C9BD236C9D33}" type="datetime1">
              <a:rPr lang="en-US" smtClean="0"/>
              <a:t>12/12/2024</a:t>
            </a:fld>
            <a:endParaRPr lang="en-US"/>
          </a:p>
        </p:txBody>
      </p:sp>
      <p:sp>
        <p:nvSpPr>
          <p:cNvPr id="5" name="Footer Placeholder 4">
            <a:extLst>
              <a:ext uri="{FF2B5EF4-FFF2-40B4-BE49-F238E27FC236}">
                <a16:creationId xmlns:a16="http://schemas.microsoft.com/office/drawing/2014/main" id="{3664EE06-0D68-6749-0866-C48072DC9E1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0F8A991-115E-25E7-D65A-1FE2FBC674F5}"/>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285066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endParaRPr spc="-10" dirty="0"/>
          </a:p>
        </p:txBody>
      </p:sp>
      <p:sp>
        <p:nvSpPr>
          <p:cNvPr id="6" name="Holder 6"/>
          <p:cNvSpPr>
            <a:spLocks noGrp="1"/>
          </p:cNvSpPr>
          <p:nvPr>
            <p:ph type="dt" sz="half" idx="6"/>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fld id="{BDBB75E5-6125-434A-8995-0FD2F837959B}" type="datetime1">
              <a:rPr lang="en-US" spc="-10" smtClean="0"/>
              <a:t>12/12/2024</a:t>
            </a:fld>
            <a:endParaRPr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19022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E5CB-128C-A5D4-28F5-B9718C8F3CF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17D9B1-F8EF-88B9-F5A6-4128C584B3A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EB03A-C10C-27E0-D715-370422FEDFE8}"/>
              </a:ext>
            </a:extLst>
          </p:cNvPr>
          <p:cNvSpPr>
            <a:spLocks noGrp="1"/>
          </p:cNvSpPr>
          <p:nvPr>
            <p:ph type="dt" sz="half" idx="10"/>
          </p:nvPr>
        </p:nvSpPr>
        <p:spPr>
          <a:xfrm>
            <a:off x="838200" y="6356350"/>
            <a:ext cx="2743200" cy="365125"/>
          </a:xfrm>
          <a:prstGeom prst="rect">
            <a:avLst/>
          </a:prstGeom>
        </p:spPr>
        <p:txBody>
          <a:bodyPr/>
          <a:lstStyle/>
          <a:p>
            <a:fld id="{C277C848-C8E9-4F65-836F-557EA4C0C458}" type="datetime1">
              <a:rPr lang="en-US" smtClean="0"/>
              <a:t>12/12/2024</a:t>
            </a:fld>
            <a:endParaRPr lang="en-US"/>
          </a:p>
        </p:txBody>
      </p:sp>
      <p:sp>
        <p:nvSpPr>
          <p:cNvPr id="5" name="Footer Placeholder 4">
            <a:extLst>
              <a:ext uri="{FF2B5EF4-FFF2-40B4-BE49-F238E27FC236}">
                <a16:creationId xmlns:a16="http://schemas.microsoft.com/office/drawing/2014/main" id="{A22E46EB-4484-8B27-E3D1-9D08121345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75E3D50-CA5C-06AB-1018-050C9F21C5F5}"/>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409487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80E3-7009-8FAB-34C4-8AE50004708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F5BA13-5AF0-B155-D06E-5C1B9E5D32B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AEA671-7296-4F1A-AFC6-6976DE463FF0}"/>
              </a:ext>
            </a:extLst>
          </p:cNvPr>
          <p:cNvSpPr>
            <a:spLocks noGrp="1"/>
          </p:cNvSpPr>
          <p:nvPr>
            <p:ph type="dt" sz="half" idx="10"/>
          </p:nvPr>
        </p:nvSpPr>
        <p:spPr>
          <a:xfrm>
            <a:off x="838200" y="6356350"/>
            <a:ext cx="2743200" cy="365125"/>
          </a:xfrm>
          <a:prstGeom prst="rect">
            <a:avLst/>
          </a:prstGeom>
        </p:spPr>
        <p:txBody>
          <a:bodyPr/>
          <a:lstStyle/>
          <a:p>
            <a:fld id="{5B2F3860-8D48-40C4-92E4-AAA6F8DDFE94}" type="datetime1">
              <a:rPr lang="en-US" smtClean="0"/>
              <a:t>12/12/2024</a:t>
            </a:fld>
            <a:endParaRPr lang="en-US"/>
          </a:p>
        </p:txBody>
      </p:sp>
      <p:sp>
        <p:nvSpPr>
          <p:cNvPr id="5" name="Footer Placeholder 4">
            <a:extLst>
              <a:ext uri="{FF2B5EF4-FFF2-40B4-BE49-F238E27FC236}">
                <a16:creationId xmlns:a16="http://schemas.microsoft.com/office/drawing/2014/main" id="{3E8387D7-7D3A-F4C1-0E66-A48F18FADB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FB5DD0E-89BA-2EB0-A908-80DB78A7FC74}"/>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367891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0D93-21E4-3442-BA16-57BD15A0255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AE4009E-725F-235E-BE1A-C41BD43B638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E8D1F6-6608-0D26-A674-CD3F965B9E16}"/>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336EB5-FF5B-35C7-4ECD-E8DB0DFD1D89}"/>
              </a:ext>
            </a:extLst>
          </p:cNvPr>
          <p:cNvSpPr>
            <a:spLocks noGrp="1"/>
          </p:cNvSpPr>
          <p:nvPr>
            <p:ph type="dt" sz="half" idx="10"/>
          </p:nvPr>
        </p:nvSpPr>
        <p:spPr>
          <a:xfrm>
            <a:off x="838200" y="6356350"/>
            <a:ext cx="2743200" cy="365125"/>
          </a:xfrm>
          <a:prstGeom prst="rect">
            <a:avLst/>
          </a:prstGeom>
        </p:spPr>
        <p:txBody>
          <a:bodyPr/>
          <a:lstStyle/>
          <a:p>
            <a:fld id="{CEAF72C6-61C1-4845-8443-9D00C50C266A}" type="datetime1">
              <a:rPr lang="en-US" smtClean="0"/>
              <a:t>12/12/2024</a:t>
            </a:fld>
            <a:endParaRPr lang="en-US"/>
          </a:p>
        </p:txBody>
      </p:sp>
      <p:sp>
        <p:nvSpPr>
          <p:cNvPr id="6" name="Footer Placeholder 5">
            <a:extLst>
              <a:ext uri="{FF2B5EF4-FFF2-40B4-BE49-F238E27FC236}">
                <a16:creationId xmlns:a16="http://schemas.microsoft.com/office/drawing/2014/main" id="{D0336E63-9E3F-650F-72CB-9BB43804CBB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E30805A-F289-5FEA-A675-E2BA4E8C2C3F}"/>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2314096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4363-F0F9-D285-C11B-FC3EEC6B068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2C524F1-8D6E-E9CA-61A7-3B46F620022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5DF0E4-BB30-7979-8E25-1AB4452E9A0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09363E-2091-23BE-E1A3-D2F8D193A2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7BA0A-C564-D758-D036-288FB1623D3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5B4EA-5985-417E-55BE-158E5D92B55D}"/>
              </a:ext>
            </a:extLst>
          </p:cNvPr>
          <p:cNvSpPr>
            <a:spLocks noGrp="1"/>
          </p:cNvSpPr>
          <p:nvPr>
            <p:ph type="dt" sz="half" idx="10"/>
          </p:nvPr>
        </p:nvSpPr>
        <p:spPr>
          <a:xfrm>
            <a:off x="838200" y="6356350"/>
            <a:ext cx="2743200" cy="365125"/>
          </a:xfrm>
          <a:prstGeom prst="rect">
            <a:avLst/>
          </a:prstGeom>
        </p:spPr>
        <p:txBody>
          <a:bodyPr/>
          <a:lstStyle/>
          <a:p>
            <a:fld id="{596540E8-1E38-4D94-8AB2-C7D2DE6499AD}" type="datetime1">
              <a:rPr lang="en-US" smtClean="0"/>
              <a:t>12/12/2024</a:t>
            </a:fld>
            <a:endParaRPr lang="en-US"/>
          </a:p>
        </p:txBody>
      </p:sp>
      <p:sp>
        <p:nvSpPr>
          <p:cNvPr id="8" name="Footer Placeholder 7">
            <a:extLst>
              <a:ext uri="{FF2B5EF4-FFF2-40B4-BE49-F238E27FC236}">
                <a16:creationId xmlns:a16="http://schemas.microsoft.com/office/drawing/2014/main" id="{D7CE478B-8B69-4623-53F5-8732C814EE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B56C088-7BF4-3193-D8EE-2A42E8285725}"/>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40785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1FF8-9A71-E8FA-618E-87C8E6091E6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3C416915-74D6-64CC-BAFF-5AE0C9064190}"/>
              </a:ext>
            </a:extLst>
          </p:cNvPr>
          <p:cNvSpPr>
            <a:spLocks noGrp="1"/>
          </p:cNvSpPr>
          <p:nvPr>
            <p:ph type="dt" sz="half" idx="10"/>
          </p:nvPr>
        </p:nvSpPr>
        <p:spPr>
          <a:xfrm>
            <a:off x="838200" y="6356350"/>
            <a:ext cx="2743200" cy="365125"/>
          </a:xfrm>
          <a:prstGeom prst="rect">
            <a:avLst/>
          </a:prstGeom>
        </p:spPr>
        <p:txBody>
          <a:bodyPr/>
          <a:lstStyle/>
          <a:p>
            <a:fld id="{E4D686F7-0F8C-4929-9890-93B6B0AA1058}" type="datetime1">
              <a:rPr lang="en-US" smtClean="0"/>
              <a:t>12/12/2024</a:t>
            </a:fld>
            <a:endParaRPr lang="en-US"/>
          </a:p>
        </p:txBody>
      </p:sp>
      <p:sp>
        <p:nvSpPr>
          <p:cNvPr id="4" name="Footer Placeholder 3">
            <a:extLst>
              <a:ext uri="{FF2B5EF4-FFF2-40B4-BE49-F238E27FC236}">
                <a16:creationId xmlns:a16="http://schemas.microsoft.com/office/drawing/2014/main" id="{2CA5E259-F5EB-EE55-C3D6-3A7FA56E2BB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93A903B-0AFC-E215-2E0E-D1CF3219E97C}"/>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97453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E7545-C056-5A3C-E383-FB87EB898D1D}"/>
              </a:ext>
            </a:extLst>
          </p:cNvPr>
          <p:cNvSpPr>
            <a:spLocks noGrp="1"/>
          </p:cNvSpPr>
          <p:nvPr>
            <p:ph type="dt" sz="half" idx="10"/>
          </p:nvPr>
        </p:nvSpPr>
        <p:spPr>
          <a:xfrm>
            <a:off x="838200" y="6356350"/>
            <a:ext cx="2743200" cy="365125"/>
          </a:xfrm>
          <a:prstGeom prst="rect">
            <a:avLst/>
          </a:prstGeom>
        </p:spPr>
        <p:txBody>
          <a:bodyPr/>
          <a:lstStyle/>
          <a:p>
            <a:fld id="{11700867-950A-4332-9D2D-93EB147DF00B}" type="datetime1">
              <a:rPr lang="en-US" smtClean="0"/>
              <a:t>12/12/2024</a:t>
            </a:fld>
            <a:endParaRPr lang="en-US"/>
          </a:p>
        </p:txBody>
      </p:sp>
      <p:sp>
        <p:nvSpPr>
          <p:cNvPr id="3" name="Footer Placeholder 2">
            <a:extLst>
              <a:ext uri="{FF2B5EF4-FFF2-40B4-BE49-F238E27FC236}">
                <a16:creationId xmlns:a16="http://schemas.microsoft.com/office/drawing/2014/main" id="{86AC04B5-FF27-3818-A425-1499A2CC4A2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7CF285D-A294-947C-98E2-8B334FC4254B}"/>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210255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34B8-0E64-2155-F907-5A6CCEBC980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9BA9E-0C00-B33F-4666-52CFC057055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52FEB4-6A74-69B4-8001-A511231CB57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2F96C-7458-6A6C-16B5-A73C894C1A91}"/>
              </a:ext>
            </a:extLst>
          </p:cNvPr>
          <p:cNvSpPr>
            <a:spLocks noGrp="1"/>
          </p:cNvSpPr>
          <p:nvPr>
            <p:ph type="dt" sz="half" idx="10"/>
          </p:nvPr>
        </p:nvSpPr>
        <p:spPr>
          <a:xfrm>
            <a:off x="838200" y="6356350"/>
            <a:ext cx="2743200" cy="365125"/>
          </a:xfrm>
          <a:prstGeom prst="rect">
            <a:avLst/>
          </a:prstGeom>
        </p:spPr>
        <p:txBody>
          <a:bodyPr/>
          <a:lstStyle/>
          <a:p>
            <a:fld id="{DAD4D41B-2A8D-44DF-90A3-28D7C27906C8}" type="datetime1">
              <a:rPr lang="en-US" smtClean="0"/>
              <a:t>12/12/2024</a:t>
            </a:fld>
            <a:endParaRPr lang="en-US"/>
          </a:p>
        </p:txBody>
      </p:sp>
      <p:sp>
        <p:nvSpPr>
          <p:cNvPr id="6" name="Footer Placeholder 5">
            <a:extLst>
              <a:ext uri="{FF2B5EF4-FFF2-40B4-BE49-F238E27FC236}">
                <a16:creationId xmlns:a16="http://schemas.microsoft.com/office/drawing/2014/main" id="{C0EEA284-80F8-C4CF-1C2C-A9317C11D9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E14EC9C-8C8F-7B7C-3F60-F83094F10B10}"/>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181621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E3-D5FE-9A11-55F0-DD4A29EDB15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261896-1116-A47B-C5A3-7FEFCAABE0C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AE4CA-86FD-1CD5-F8A9-482E2EF71FE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6DDDA4-4E03-D084-61EA-C678825D2C13}"/>
              </a:ext>
            </a:extLst>
          </p:cNvPr>
          <p:cNvSpPr>
            <a:spLocks noGrp="1"/>
          </p:cNvSpPr>
          <p:nvPr>
            <p:ph type="dt" sz="half" idx="10"/>
          </p:nvPr>
        </p:nvSpPr>
        <p:spPr>
          <a:xfrm>
            <a:off x="838200" y="6356350"/>
            <a:ext cx="2743200" cy="365125"/>
          </a:xfrm>
          <a:prstGeom prst="rect">
            <a:avLst/>
          </a:prstGeom>
        </p:spPr>
        <p:txBody>
          <a:bodyPr/>
          <a:lstStyle/>
          <a:p>
            <a:fld id="{10A7ACF6-B7B8-43D6-B5EB-5D5C17F70B86}" type="datetime1">
              <a:rPr lang="en-US" smtClean="0"/>
              <a:t>12/12/2024</a:t>
            </a:fld>
            <a:endParaRPr lang="en-US"/>
          </a:p>
        </p:txBody>
      </p:sp>
      <p:sp>
        <p:nvSpPr>
          <p:cNvPr id="6" name="Footer Placeholder 5">
            <a:extLst>
              <a:ext uri="{FF2B5EF4-FFF2-40B4-BE49-F238E27FC236}">
                <a16:creationId xmlns:a16="http://schemas.microsoft.com/office/drawing/2014/main" id="{95C37A99-3034-BA3F-7CA2-558C04194F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83DCD70-4CA4-0304-718F-07C50358AD51}"/>
              </a:ext>
            </a:extLst>
          </p:cNvPr>
          <p:cNvSpPr>
            <a:spLocks noGrp="1"/>
          </p:cNvSpPr>
          <p:nvPr>
            <p:ph type="sldNum" sz="quarter" idx="12"/>
          </p:nvPr>
        </p:nvSpPr>
        <p:spPr>
          <a:xfrm>
            <a:off x="8610600" y="6356350"/>
            <a:ext cx="2743200" cy="365125"/>
          </a:xfrm>
          <a:prstGeom prst="rect">
            <a:avLst/>
          </a:prstGeom>
        </p:spPr>
        <p:txBody>
          <a:bodyPr/>
          <a:lstStyle/>
          <a:p>
            <a:fld id="{D255EBE3-09DB-47B3-918C-9BC5C6269848}" type="slidenum">
              <a:rPr lang="en-US" smtClean="0"/>
              <a:t>‹#›</a:t>
            </a:fld>
            <a:endParaRPr lang="en-US"/>
          </a:p>
        </p:txBody>
      </p:sp>
    </p:spTree>
    <p:extLst>
      <p:ext uri="{BB962C8B-B14F-4D97-AF65-F5344CB8AC3E}">
        <p14:creationId xmlns:p14="http://schemas.microsoft.com/office/powerpoint/2010/main" val="4665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043164-DF61-A233-3535-406697F544DB}"/>
              </a:ext>
            </a:extLst>
          </p:cNvPr>
          <p:cNvPicPr>
            <a:picLocks noChangeAspect="1"/>
          </p:cNvPicPr>
          <p:nvPr userDrawn="1"/>
        </p:nvPicPr>
        <p:blipFill>
          <a:blip r:embed="rId14"/>
          <a:stretch>
            <a:fillRect/>
          </a:stretch>
        </p:blipFill>
        <p:spPr>
          <a:xfrm>
            <a:off x="312709" y="331659"/>
            <a:ext cx="1360447" cy="1180086"/>
          </a:xfrm>
          <a:prstGeom prst="rect">
            <a:avLst/>
          </a:prstGeom>
        </p:spPr>
      </p:pic>
      <p:pic>
        <p:nvPicPr>
          <p:cNvPr id="8" name="Picture 7">
            <a:extLst>
              <a:ext uri="{FF2B5EF4-FFF2-40B4-BE49-F238E27FC236}">
                <a16:creationId xmlns:a16="http://schemas.microsoft.com/office/drawing/2014/main" id="{E2DC8B57-BAF5-F62D-D070-18F7B41932D3}"/>
              </a:ext>
            </a:extLst>
          </p:cNvPr>
          <p:cNvPicPr>
            <a:picLocks noChangeAspect="1"/>
          </p:cNvPicPr>
          <p:nvPr userDrawn="1"/>
        </p:nvPicPr>
        <p:blipFill>
          <a:blip r:embed="rId15"/>
          <a:stretch>
            <a:fillRect/>
          </a:stretch>
        </p:blipFill>
        <p:spPr>
          <a:xfrm>
            <a:off x="10383239" y="360679"/>
            <a:ext cx="1481676" cy="894189"/>
          </a:xfrm>
          <a:prstGeom prst="rect">
            <a:avLst/>
          </a:prstGeom>
        </p:spPr>
      </p:pic>
      <p:sp>
        <p:nvSpPr>
          <p:cNvPr id="9" name="Rectangle 8">
            <a:extLst>
              <a:ext uri="{FF2B5EF4-FFF2-40B4-BE49-F238E27FC236}">
                <a16:creationId xmlns:a16="http://schemas.microsoft.com/office/drawing/2014/main" id="{17A020E6-4C4E-4CB1-3F22-C40ACFB975E1}"/>
              </a:ext>
            </a:extLst>
          </p:cNvPr>
          <p:cNvSpPr/>
          <p:nvPr userDrawn="1"/>
        </p:nvSpPr>
        <p:spPr>
          <a:xfrm>
            <a:off x="233265" y="299811"/>
            <a:ext cx="11725470" cy="6128124"/>
          </a:xfrm>
          <a:prstGeom prst="rect">
            <a:avLst/>
          </a:prstGeom>
          <a:noFill/>
          <a:ln w="28575">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bg1"/>
                </a:solidFill>
              </a:rPr>
              <a:t>I</a:t>
            </a:r>
          </a:p>
        </p:txBody>
      </p:sp>
      <p:sp>
        <p:nvSpPr>
          <p:cNvPr id="12" name="TextBox 11">
            <a:extLst>
              <a:ext uri="{FF2B5EF4-FFF2-40B4-BE49-F238E27FC236}">
                <a16:creationId xmlns:a16="http://schemas.microsoft.com/office/drawing/2014/main" id="{80D3917F-D2F2-AC0A-D183-8244EED84C6E}"/>
              </a:ext>
            </a:extLst>
          </p:cNvPr>
          <p:cNvSpPr txBox="1"/>
          <p:nvPr userDrawn="1"/>
        </p:nvSpPr>
        <p:spPr>
          <a:xfrm>
            <a:off x="149157" y="6427935"/>
            <a:ext cx="157162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Dept. of EEE</a:t>
            </a:r>
          </a:p>
        </p:txBody>
      </p:sp>
      <p:sp>
        <p:nvSpPr>
          <p:cNvPr id="2" name="TextBox 1">
            <a:extLst>
              <a:ext uri="{FF2B5EF4-FFF2-40B4-BE49-F238E27FC236}">
                <a16:creationId xmlns:a16="http://schemas.microsoft.com/office/drawing/2014/main" id="{22740753-38B0-F113-516A-9513277B6892}"/>
              </a:ext>
            </a:extLst>
          </p:cNvPr>
          <p:cNvSpPr txBox="1"/>
          <p:nvPr userDrawn="1"/>
        </p:nvSpPr>
        <p:spPr>
          <a:xfrm>
            <a:off x="163443" y="-8653"/>
            <a:ext cx="770420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FAULT DETECTION IN IEEE 9 BUS SYSTEM USING MATLAB &amp; SIMULINK </a:t>
            </a:r>
          </a:p>
        </p:txBody>
      </p:sp>
      <p:sp>
        <p:nvSpPr>
          <p:cNvPr id="3" name="TextBox 2">
            <a:extLst>
              <a:ext uri="{FF2B5EF4-FFF2-40B4-BE49-F238E27FC236}">
                <a16:creationId xmlns:a16="http://schemas.microsoft.com/office/drawing/2014/main" id="{A3203F1F-AA3D-A027-9155-A0307496C09C}"/>
              </a:ext>
            </a:extLst>
          </p:cNvPr>
          <p:cNvSpPr txBox="1"/>
          <p:nvPr userDrawn="1"/>
        </p:nvSpPr>
        <p:spPr>
          <a:xfrm>
            <a:off x="3925818" y="6443324"/>
            <a:ext cx="3114675"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2024 25</a:t>
            </a:r>
          </a:p>
        </p:txBody>
      </p:sp>
    </p:spTree>
    <p:extLst>
      <p:ext uri="{BB962C8B-B14F-4D97-AF65-F5344CB8AC3E}">
        <p14:creationId xmlns:p14="http://schemas.microsoft.com/office/powerpoint/2010/main" val="3925060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603B3D-8FDF-7088-4D21-3E4AF18FDBF4}"/>
              </a:ext>
            </a:extLst>
          </p:cNvPr>
          <p:cNvSpPr>
            <a:spLocks noGrp="1"/>
          </p:cNvSpPr>
          <p:nvPr>
            <p:ph type="ctrTitle"/>
          </p:nvPr>
        </p:nvSpPr>
        <p:spPr>
          <a:xfrm>
            <a:off x="1524000" y="0"/>
            <a:ext cx="9144000" cy="2387600"/>
          </a:xfrm>
        </p:spPr>
        <p:txBody>
          <a:bodyPr>
            <a:noAutofit/>
          </a:bodyPr>
          <a:lstStyle/>
          <a:p>
            <a:r>
              <a:rPr lang="en-IN" sz="3000" b="1" dirty="0">
                <a:solidFill>
                  <a:schemeClr val="tx1"/>
                </a:solidFill>
                <a:latin typeface="Times New Roman" panose="02020603050405020304" pitchFamily="18" charset="0"/>
                <a:cs typeface="Times New Roman" panose="02020603050405020304" pitchFamily="18" charset="0"/>
              </a:rPr>
              <a:t>VISVESVARAYA TECHNOLOGICAL UNIVERSITY</a:t>
            </a:r>
            <a:br>
              <a:rPr lang="en-IN" sz="3200" b="1" dirty="0">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RAJARAJESWARI COLLEGE OF ENGINEERING</a:t>
            </a:r>
            <a:br>
              <a:rPr lang="en-IN" sz="2400" b="1" dirty="0">
                <a:solidFill>
                  <a:schemeClr val="tx1"/>
                </a:solidFill>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#14</a:t>
            </a:r>
            <a:r>
              <a:rPr lang="en-IN" sz="1800" b="1" dirty="0">
                <a:solidFill>
                  <a:schemeClr val="tx1"/>
                </a:solidFill>
                <a:latin typeface="Times New Roman" panose="02020603050405020304" pitchFamily="18" charset="0"/>
                <a:cs typeface="Times New Roman" panose="02020603050405020304" pitchFamily="18" charset="0"/>
              </a:rPr>
              <a:t>,Ramohalli cross, Mysore Road,Kumbalgodu,60074</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Affiliated to VTU, Belagavi, Approved by AICTE, New Delhi</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(Accredited by NAAC ‘A+’ Grade and NBA) </a:t>
            </a:r>
            <a:br>
              <a:rPr lang="en-IN" sz="1800" b="1" dirty="0">
                <a:solidFill>
                  <a:schemeClr val="tx1"/>
                </a:solidFill>
                <a:latin typeface="High Tower Text" panose="02040502050506030303" pitchFamily="18" charset="0"/>
              </a:rPr>
            </a:br>
            <a:endParaRPr lang="en-IN" sz="2400" b="1" dirty="0"/>
          </a:p>
        </p:txBody>
      </p:sp>
      <p:pic>
        <p:nvPicPr>
          <p:cNvPr id="6" name="Picture 5">
            <a:extLst>
              <a:ext uri="{FF2B5EF4-FFF2-40B4-BE49-F238E27FC236}">
                <a16:creationId xmlns:a16="http://schemas.microsoft.com/office/drawing/2014/main" id="{073A83F3-7B44-60B0-7B4F-C76B97B019E6}"/>
              </a:ext>
            </a:extLst>
          </p:cNvPr>
          <p:cNvPicPr>
            <a:picLocks noChangeAspect="1"/>
          </p:cNvPicPr>
          <p:nvPr/>
        </p:nvPicPr>
        <p:blipFill>
          <a:blip r:embed="rId2"/>
          <a:stretch>
            <a:fillRect/>
          </a:stretch>
        </p:blipFill>
        <p:spPr>
          <a:xfrm>
            <a:off x="6418906" y="2115965"/>
            <a:ext cx="1280271" cy="1146147"/>
          </a:xfrm>
          <a:prstGeom prst="rect">
            <a:avLst/>
          </a:prstGeom>
        </p:spPr>
      </p:pic>
      <p:sp>
        <p:nvSpPr>
          <p:cNvPr id="7" name="Subtitle 11">
            <a:extLst>
              <a:ext uri="{FF2B5EF4-FFF2-40B4-BE49-F238E27FC236}">
                <a16:creationId xmlns:a16="http://schemas.microsoft.com/office/drawing/2014/main" id="{7E11DE9D-3D2B-B5DE-4EAF-F206E6F7333E}"/>
              </a:ext>
            </a:extLst>
          </p:cNvPr>
          <p:cNvSpPr>
            <a:spLocks noGrp="1"/>
          </p:cNvSpPr>
          <p:nvPr>
            <p:ph type="subTitle" idx="1"/>
          </p:nvPr>
        </p:nvSpPr>
        <p:spPr>
          <a:xfrm>
            <a:off x="327084" y="3326673"/>
            <a:ext cx="11537831" cy="3140618"/>
          </a:xfrm>
        </p:spPr>
        <p:txBody>
          <a:bodyPr>
            <a:normAutofit fontScale="92500" lnSpcReduction="1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lvl="0">
              <a:defRPr/>
            </a:pPr>
            <a:endParaRPr kumimoji="0" lang="en-I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lvl="0">
              <a:defRPr/>
            </a:pPr>
            <a:r>
              <a:rPr kumimoji="0" lang="en-I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TOPIC</a:t>
            </a:r>
            <a:r>
              <a:rPr lang="en-IN" sz="2800" b="1" dirty="0">
                <a:latin typeface="Times New Roman" panose="02020603050405020304" pitchFamily="18" charset="0"/>
                <a:cs typeface="Times New Roman" panose="02020603050405020304" pitchFamily="18" charset="0"/>
              </a:rPr>
              <a:t>: “Fault detection in IEEE 9 bus system </a:t>
            </a:r>
            <a:r>
              <a:rPr lang="en-US" sz="2800" b="1" dirty="0">
                <a:latin typeface="Times New Roman" panose="02020603050405020304" pitchFamily="18" charset="0"/>
                <a:cs typeface="Times New Roman" panose="02020603050405020304" pitchFamily="18" charset="0"/>
              </a:rPr>
              <a:t>using </a:t>
            </a:r>
            <a:r>
              <a:rPr lang="en-US" sz="2800" b="1" dirty="0" err="1">
                <a:latin typeface="Times New Roman" panose="02020603050405020304" pitchFamily="18" charset="0"/>
                <a:cs typeface="Times New Roman" panose="02020603050405020304" pitchFamily="18" charset="0"/>
              </a:rPr>
              <a:t>Matlab</a:t>
            </a:r>
            <a:r>
              <a:rPr lang="en-US" sz="2800" b="1" dirty="0">
                <a:latin typeface="Times New Roman" panose="02020603050405020304" pitchFamily="18" charset="0"/>
                <a:cs typeface="Times New Roman" panose="02020603050405020304" pitchFamily="18" charset="0"/>
              </a:rPr>
              <a:t> &amp; Simulink </a:t>
            </a:r>
            <a:r>
              <a:rPr lang="en-IN" sz="2800" b="1"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2000" b="1" u="sng" dirty="0">
                <a:solidFill>
                  <a:prstClr val="black"/>
                </a:solidFill>
                <a:latin typeface="Times New Roman" panose="02020603050405020304" pitchFamily="18" charset="0"/>
                <a:cs typeface="Times New Roman" panose="02020603050405020304" pitchFamily="18" charset="0"/>
              </a:rPr>
              <a:t>Presented</a:t>
            </a:r>
            <a:r>
              <a:rPr kumimoji="0" lang="en-IN" sz="2000" b="1"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By</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en-IN" sz="2000" dirty="0">
                <a:solidFill>
                  <a:prstClr val="black"/>
                </a:solidFill>
                <a:latin typeface="Times New Roman" panose="02020603050405020304" pitchFamily="18" charset="0"/>
                <a:cs typeface="Times New Roman" panose="02020603050405020304" pitchFamily="18" charset="0"/>
              </a:rPr>
              <a:t>              </a:t>
            </a:r>
            <a:r>
              <a:rPr lang="en-IN" sz="2000" b="1" u="sng" dirty="0">
                <a:solidFill>
                  <a:prstClr val="black"/>
                </a:solidFill>
                <a:latin typeface="Times New Roman" panose="02020603050405020304" pitchFamily="18" charset="0"/>
                <a:cs typeface="Times New Roman" panose="02020603050405020304" pitchFamily="18" charset="0"/>
              </a:rPr>
              <a:t>Under the </a:t>
            </a:r>
            <a:r>
              <a:rPr lang="en-US" sz="2000" b="1" u="sng" dirty="0">
                <a:solidFill>
                  <a:prstClr val="black"/>
                </a:solidFill>
                <a:latin typeface="Times New Roman" panose="02020603050405020304" pitchFamily="18" charset="0"/>
                <a:cs typeface="Times New Roman" panose="02020603050405020304" pitchFamily="18" charset="0"/>
              </a:rPr>
              <a:t>guidance</a:t>
            </a:r>
            <a:r>
              <a:rPr lang="en-IN" sz="2000" b="1" u="sng" dirty="0">
                <a:solidFill>
                  <a:prstClr val="black"/>
                </a:solidFill>
                <a:latin typeface="Times New Roman" panose="02020603050405020304" pitchFamily="18" charset="0"/>
                <a:cs typeface="Times New Roman" panose="02020603050405020304" pitchFamily="18" charset="0"/>
              </a:rPr>
              <a:t> of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2000" b="1" dirty="0">
                <a:solidFill>
                  <a:prstClr val="black"/>
                </a:solidFill>
                <a:latin typeface="Times New Roman" panose="02020603050405020304" pitchFamily="18" charset="0"/>
                <a:cs typeface="Times New Roman" panose="02020603050405020304" pitchFamily="18" charset="0"/>
              </a:rPr>
              <a:t> 		                  		                                             </a:t>
            </a:r>
            <a:r>
              <a:rPr lang="en-IN" sz="2000" b="1" dirty="0" err="1">
                <a:solidFill>
                  <a:prstClr val="black"/>
                </a:solidFill>
                <a:latin typeface="Times New Roman" panose="02020603050405020304" pitchFamily="18" charset="0"/>
                <a:cs typeface="Times New Roman" panose="02020603050405020304" pitchFamily="18" charset="0"/>
              </a:rPr>
              <a:t>Kiruthika</a:t>
            </a:r>
            <a:r>
              <a:rPr lang="en-IN" sz="2000" b="1" dirty="0">
                <a:solidFill>
                  <a:prstClr val="black"/>
                </a:solidFill>
                <a:latin typeface="Times New Roman" panose="02020603050405020304" pitchFamily="18" charset="0"/>
                <a:cs typeface="Times New Roman" panose="02020603050405020304" pitchFamily="18" charset="0"/>
              </a:rPr>
              <a:t> K</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2000" b="1" dirty="0">
                <a:solidFill>
                  <a:prstClr val="black"/>
                </a:solidFill>
                <a:latin typeface="Times New Roman" panose="02020603050405020304" pitchFamily="18" charset="0"/>
                <a:cs typeface="Times New Roman" panose="02020603050405020304" pitchFamily="18" charset="0"/>
              </a:rPr>
              <a:t>			 			                              Assistant </a:t>
            </a:r>
            <a:r>
              <a:rPr lang="en-US" sz="2000" b="1" dirty="0">
                <a:solidFill>
                  <a:prstClr val="black"/>
                </a:solidFill>
                <a:latin typeface="Times New Roman" panose="02020603050405020304" pitchFamily="18" charset="0"/>
                <a:cs typeface="Times New Roman" panose="02020603050405020304" pitchFamily="18" charset="0"/>
              </a:rPr>
              <a:t>Professor </a:t>
            </a:r>
            <a:r>
              <a:rPr lang="en-IN" sz="2000" b="1" dirty="0">
                <a:solidFill>
                  <a:prstClr val="black"/>
                </a:solidFill>
                <a:latin typeface="Times New Roman" panose="02020603050405020304" pitchFamily="18" charset="0"/>
                <a:cs typeface="Times New Roman" panose="02020603050405020304" pitchFamily="18" charset="0"/>
              </a:rPr>
              <a:t>	</a:t>
            </a:r>
          </a:p>
          <a:p>
            <a:pPr lvl="0" algn="just">
              <a:defRPr/>
            </a:pPr>
            <a:r>
              <a:rPr lang="en-IN" sz="2000" b="1" dirty="0">
                <a:solidFill>
                  <a:prstClr val="black"/>
                </a:solidFill>
                <a:latin typeface="Times New Roman" panose="02020603050405020304" pitchFamily="18" charset="0"/>
                <a:cs typeface="Times New Roman" panose="02020603050405020304" pitchFamily="18" charset="0"/>
              </a:rPr>
              <a:t> 						                              Dept. of  EEE</a:t>
            </a:r>
            <a:r>
              <a:rPr lang="en-IN" sz="1900" dirty="0">
                <a:solidFill>
                  <a:prstClr val="black"/>
                </a:solidFill>
                <a:latin typeface="Times New Roman" panose="02020603050405020304" pitchFamily="18" charset="0"/>
                <a:cs typeface="Times New Roman" panose="02020603050405020304" pitchFamily="18" charset="0"/>
              </a:rPr>
              <a:t>					              </a:t>
            </a:r>
            <a:r>
              <a:rPr lang="en-IN" sz="1600" dirty="0">
                <a:solidFill>
                  <a:prstClr val="black"/>
                </a:solidFill>
                <a:latin typeface="Arial" panose="020B0604020202020204" pitchFamily="34" charset="0"/>
                <a:cs typeface="Arial" panose="020B0604020202020204" pitchFamily="34" charset="0"/>
              </a:rPr>
              <a:t>				</a:t>
            </a:r>
            <a:endParaRPr kumimoji="0" lang="en-IN" sz="16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endParaRPr lang="en-IN" dirty="0"/>
          </a:p>
        </p:txBody>
      </p:sp>
      <p:pic>
        <p:nvPicPr>
          <p:cNvPr id="8" name="Picture 7">
            <a:extLst>
              <a:ext uri="{FF2B5EF4-FFF2-40B4-BE49-F238E27FC236}">
                <a16:creationId xmlns:a16="http://schemas.microsoft.com/office/drawing/2014/main" id="{C4D9B67A-C587-92F2-9BC2-7755A74F0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416" y="2005199"/>
            <a:ext cx="1825921" cy="1367678"/>
          </a:xfrm>
          <a:prstGeom prst="rect">
            <a:avLst/>
          </a:prstGeom>
        </p:spPr>
      </p:pic>
      <p:sp>
        <p:nvSpPr>
          <p:cNvPr id="9" name="TextBox 8">
            <a:extLst>
              <a:ext uri="{FF2B5EF4-FFF2-40B4-BE49-F238E27FC236}">
                <a16:creationId xmlns:a16="http://schemas.microsoft.com/office/drawing/2014/main" id="{CE96EF6D-F5EE-9899-D75D-666FEEF3889B}"/>
              </a:ext>
            </a:extLst>
          </p:cNvPr>
          <p:cNvSpPr txBox="1"/>
          <p:nvPr/>
        </p:nvSpPr>
        <p:spPr>
          <a:xfrm>
            <a:off x="-179908" y="2951670"/>
            <a:ext cx="11964318" cy="1200329"/>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DEPARTMENT OF ELECTRICAL AND ELECTRONICS </a:t>
            </a:r>
            <a:r>
              <a:rPr lang="en-US" sz="2400" b="1" dirty="0">
                <a:latin typeface="Times New Roman" panose="02020603050405020304" pitchFamily="18" charset="0"/>
                <a:cs typeface="Times New Roman" panose="02020603050405020304" pitchFamily="18" charset="0"/>
              </a:rPr>
              <a:t>ENGINEERING</a:t>
            </a:r>
          </a:p>
          <a:p>
            <a:pPr algn="ctr"/>
            <a:r>
              <a:rPr lang="en-US" sz="2400" b="1" dirty="0">
                <a:latin typeface="Times New Roman" panose="02020603050405020304" pitchFamily="18" charset="0"/>
                <a:cs typeface="Times New Roman" panose="02020603050405020304" pitchFamily="18" charset="0"/>
              </a:rPr>
              <a:t>    SUBJECT CODE: 21EEP75</a:t>
            </a:r>
            <a:endParaRPr lang="en-IN" sz="24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9518373-2818-D2F6-DF86-6CF2B8E6B5CE}"/>
              </a:ext>
            </a:extLst>
          </p:cNvPr>
          <p:cNvSpPr>
            <a:spLocks noGrp="1"/>
          </p:cNvSpPr>
          <p:nvPr>
            <p:ph type="sldNum" sz="quarter" idx="12"/>
          </p:nvPr>
        </p:nvSpPr>
        <p:spPr>
          <a:xfrm>
            <a:off x="9210040" y="6467291"/>
            <a:ext cx="2743200" cy="365125"/>
          </a:xfrm>
        </p:spPr>
        <p:txBody>
          <a:bodyPr/>
          <a:lstStyle/>
          <a:p>
            <a:pPr algn="r"/>
            <a:fld id="{D255EBE3-09DB-47B3-918C-9BC5C6269848}" type="slidenum">
              <a:rPr lang="en-US" sz="1600" smtClean="0">
                <a:latin typeface="Times New Roman" panose="02020603050405020304" pitchFamily="18" charset="0"/>
                <a:cs typeface="Times New Roman" panose="02020603050405020304" pitchFamily="18" charset="0"/>
              </a:rPr>
              <a:pPr algn="r"/>
              <a:t>1</a:t>
            </a:fld>
            <a:endParaRPr lang="en-US" sz="1600" dirty="0">
              <a:latin typeface="Times New Roman" panose="02020603050405020304" pitchFamily="18" charset="0"/>
              <a:cs typeface="Times New Roman" panose="02020603050405020304" pitchFamily="18" charset="0"/>
            </a:endParaRPr>
          </a:p>
        </p:txBody>
      </p:sp>
      <p:sp>
        <p:nvSpPr>
          <p:cNvPr id="3" name="object 11">
            <a:extLst>
              <a:ext uri="{FF2B5EF4-FFF2-40B4-BE49-F238E27FC236}">
                <a16:creationId xmlns:a16="http://schemas.microsoft.com/office/drawing/2014/main" id="{5C86D39D-C521-F1FA-9393-4CBF38F1B8F1}"/>
              </a:ext>
            </a:extLst>
          </p:cNvPr>
          <p:cNvSpPr txBox="1"/>
          <p:nvPr/>
        </p:nvSpPr>
        <p:spPr>
          <a:xfrm>
            <a:off x="455667" y="4807509"/>
            <a:ext cx="3354070" cy="1568450"/>
          </a:xfrm>
          <a:prstGeom prst="rect">
            <a:avLst/>
          </a:prstGeom>
        </p:spPr>
        <p:txBody>
          <a:bodyPr vert="horz" wrap="square" lIns="0" tIns="60960" rIns="0" bIns="0" rtlCol="0">
            <a:spAutoFit/>
          </a:bodyPr>
          <a:lstStyle/>
          <a:p>
            <a:pPr marL="12700">
              <a:lnSpc>
                <a:spcPct val="100000"/>
              </a:lnSpc>
              <a:spcBef>
                <a:spcPts val="480"/>
              </a:spcBef>
            </a:pPr>
            <a:endParaRPr sz="1700" dirty="0">
              <a:latin typeface="Times New Roman" panose="02020603050405020304"/>
              <a:cs typeface="Times New Roman" panose="02020603050405020304"/>
            </a:endParaRPr>
          </a:p>
          <a:p>
            <a:pPr marL="12700" marR="5080">
              <a:lnSpc>
                <a:spcPts val="2450"/>
              </a:lnSpc>
              <a:spcBef>
                <a:spcPts val="125"/>
              </a:spcBef>
            </a:pPr>
            <a:r>
              <a:rPr sz="1700" b="1" dirty="0">
                <a:latin typeface="Times New Roman" panose="02020603050405020304"/>
                <a:cs typeface="Times New Roman" panose="02020603050405020304"/>
              </a:rPr>
              <a:t>Bhumika</a:t>
            </a:r>
            <a:r>
              <a:rPr sz="1700" b="1" spc="-15"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K Ramesh</a:t>
            </a:r>
            <a:r>
              <a:rPr sz="1700" b="1" spc="-45"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(1RR21EE004) </a:t>
            </a:r>
            <a:r>
              <a:rPr sz="1700" b="1" spc="-409" dirty="0">
                <a:latin typeface="Times New Roman" panose="02020603050405020304"/>
                <a:cs typeface="Times New Roman" panose="02020603050405020304"/>
              </a:rPr>
              <a:t> </a:t>
            </a:r>
            <a:r>
              <a:rPr sz="1700" b="1" spc="-15" dirty="0">
                <a:latin typeface="Times New Roman" panose="02020603050405020304"/>
                <a:cs typeface="Times New Roman" panose="02020603050405020304"/>
              </a:rPr>
              <a:t>Vishal</a:t>
            </a:r>
            <a:r>
              <a:rPr sz="1700" b="1" dirty="0">
                <a:latin typeface="Times New Roman" panose="02020603050405020304"/>
                <a:cs typeface="Times New Roman" panose="02020603050405020304"/>
              </a:rPr>
              <a:t> G (1RR21EE013)</a:t>
            </a:r>
            <a:endParaRPr sz="1700" dirty="0">
              <a:latin typeface="Times New Roman" panose="02020603050405020304"/>
              <a:cs typeface="Times New Roman" panose="02020603050405020304"/>
            </a:endParaRPr>
          </a:p>
          <a:p>
            <a:pPr marL="12700">
              <a:lnSpc>
                <a:spcPct val="100000"/>
              </a:lnSpc>
              <a:spcBef>
                <a:spcPts val="235"/>
              </a:spcBef>
            </a:pPr>
            <a:r>
              <a:rPr sz="1700" b="1" spc="-20" dirty="0">
                <a:latin typeface="Times New Roman" panose="02020603050405020304"/>
                <a:cs typeface="Times New Roman" panose="02020603050405020304"/>
              </a:rPr>
              <a:t>Vivek</a:t>
            </a:r>
            <a:r>
              <a:rPr sz="1700" b="1" dirty="0">
                <a:latin typeface="Times New Roman" panose="02020603050405020304"/>
                <a:cs typeface="Times New Roman" panose="02020603050405020304"/>
              </a:rPr>
              <a:t> N</a:t>
            </a:r>
            <a:r>
              <a:rPr sz="1700" b="1" spc="-10"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(1RR21EE014)</a:t>
            </a:r>
            <a:endParaRPr sz="1700" dirty="0">
              <a:latin typeface="Times New Roman" panose="02020603050405020304"/>
              <a:cs typeface="Times New Roman" panose="02020603050405020304"/>
            </a:endParaRPr>
          </a:p>
          <a:p>
            <a:pPr marL="12700">
              <a:lnSpc>
                <a:spcPct val="100000"/>
              </a:lnSpc>
              <a:spcBef>
                <a:spcPts val="385"/>
              </a:spcBef>
            </a:pPr>
            <a:r>
              <a:rPr sz="1700" b="1" dirty="0">
                <a:latin typeface="Times New Roman" panose="02020603050405020304"/>
                <a:cs typeface="Times New Roman" panose="02020603050405020304"/>
              </a:rPr>
              <a:t>Jyoti</a:t>
            </a:r>
            <a:r>
              <a:rPr sz="1700" b="1" spc="-50"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(1RR22EE408)</a:t>
            </a:r>
            <a:endParaRPr sz="1700" dirty="0">
              <a:latin typeface="Times New Roman" panose="02020603050405020304"/>
              <a:cs typeface="Times New Roman" panose="02020603050405020304"/>
            </a:endParaRPr>
          </a:p>
        </p:txBody>
      </p:sp>
    </p:spTree>
    <p:extLst>
      <p:ext uri="{BB962C8B-B14F-4D97-AF65-F5344CB8AC3E}">
        <p14:creationId xmlns:p14="http://schemas.microsoft.com/office/powerpoint/2010/main" val="3358211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AA86-B8F5-B731-3A8E-9F8D7DDE217D}"/>
              </a:ext>
            </a:extLst>
          </p:cNvPr>
          <p:cNvSpPr>
            <a:spLocks noGrp="1"/>
          </p:cNvSpPr>
          <p:nvPr>
            <p:ph type="title"/>
          </p:nvPr>
        </p:nvSpPr>
        <p:spPr/>
        <p:txBody>
          <a:bodyPr/>
          <a:lstStyle/>
          <a:p>
            <a:pPr algn="ctr"/>
            <a:r>
              <a:rPr lang="en-US" sz="4300" dirty="0">
                <a:latin typeface="Times New Roman" panose="02020603050405020304" pitchFamily="18" charset="0"/>
                <a:cs typeface="Times New Roman" panose="02020603050405020304" pitchFamily="18" charset="0"/>
              </a:rPr>
              <a:t>ADVANTAGES &amp; DISADVANTAGES</a:t>
            </a:r>
          </a:p>
        </p:txBody>
      </p:sp>
      <p:sp>
        <p:nvSpPr>
          <p:cNvPr id="3" name="Content Placeholder 2">
            <a:extLst>
              <a:ext uri="{FF2B5EF4-FFF2-40B4-BE49-F238E27FC236}">
                <a16:creationId xmlns:a16="http://schemas.microsoft.com/office/drawing/2014/main" id="{48C2CDC5-8C59-0F56-495F-C43348F3A361}"/>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Benchmark For Research</a:t>
            </a:r>
          </a:p>
          <a:p>
            <a:r>
              <a:rPr lang="en-US" dirty="0">
                <a:latin typeface="Times New Roman" panose="02020603050405020304" pitchFamily="18" charset="0"/>
                <a:cs typeface="Times New Roman" panose="02020603050405020304" pitchFamily="18" charset="0"/>
              </a:rPr>
              <a:t>Manageable Complexity</a:t>
            </a:r>
          </a:p>
          <a:p>
            <a:r>
              <a:rPr lang="en-US" dirty="0">
                <a:latin typeface="Times New Roman" panose="02020603050405020304" pitchFamily="18" charset="0"/>
                <a:cs typeface="Times New Roman" panose="02020603050405020304" pitchFamily="18" charset="0"/>
              </a:rPr>
              <a:t>Representation Of Real-world Systems</a:t>
            </a:r>
          </a:p>
          <a:p>
            <a:r>
              <a:rPr lang="en-US" dirty="0">
                <a:latin typeface="Times New Roman" panose="02020603050405020304" pitchFamily="18" charset="0"/>
                <a:cs typeface="Times New Roman" panose="02020603050405020304" pitchFamily="18" charset="0"/>
              </a:rPr>
              <a:t>Suitable For Diverse Studies</a:t>
            </a:r>
          </a:p>
          <a:p>
            <a:r>
              <a:rPr lang="en-US" dirty="0">
                <a:latin typeface="Times New Roman" panose="02020603050405020304" pitchFamily="18" charset="0"/>
                <a:cs typeface="Times New Roman" panose="02020603050405020304" pitchFamily="18" charset="0"/>
              </a:rPr>
              <a:t>Adaptability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530AA55-CA7C-54E8-4A5F-1FF48906A408}"/>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Limited Scalability</a:t>
            </a:r>
          </a:p>
          <a:p>
            <a:r>
              <a:rPr lang="en-US" dirty="0">
                <a:latin typeface="Times New Roman" panose="02020603050405020304" pitchFamily="18" charset="0"/>
                <a:cs typeface="Times New Roman" panose="02020603050405020304" pitchFamily="18" charset="0"/>
              </a:rPr>
              <a:t>Inadequate For Modern Studies</a:t>
            </a:r>
          </a:p>
          <a:p>
            <a:r>
              <a:rPr lang="en-US" dirty="0">
                <a:latin typeface="Times New Roman" panose="02020603050405020304" pitchFamily="18" charset="0"/>
                <a:cs typeface="Times New Roman" panose="02020603050405020304" pitchFamily="18" charset="0"/>
              </a:rPr>
              <a:t>Limited Fault Analysis</a:t>
            </a:r>
          </a:p>
          <a:p>
            <a:r>
              <a:rPr lang="en-US" dirty="0">
                <a:latin typeface="Times New Roman" panose="02020603050405020304" pitchFamily="18" charset="0"/>
                <a:cs typeface="Times New Roman" panose="02020603050405020304" pitchFamily="18" charset="0"/>
              </a:rPr>
              <a:t>Reduced Scope Of Optimization Studies </a:t>
            </a:r>
          </a:p>
        </p:txBody>
      </p:sp>
      <p:sp>
        <p:nvSpPr>
          <p:cNvPr id="5" name="Slide Number Placeholder 4">
            <a:extLst>
              <a:ext uri="{FF2B5EF4-FFF2-40B4-BE49-F238E27FC236}">
                <a16:creationId xmlns:a16="http://schemas.microsoft.com/office/drawing/2014/main" id="{010E16DC-A128-269E-9878-7D24177A75F3}"/>
              </a:ext>
            </a:extLst>
          </p:cNvPr>
          <p:cNvSpPr>
            <a:spLocks noGrp="1"/>
          </p:cNvSpPr>
          <p:nvPr>
            <p:ph type="sldNum" sz="quarter" idx="12"/>
          </p:nvPr>
        </p:nvSpPr>
        <p:spPr>
          <a:xfrm>
            <a:off x="11109960" y="6396990"/>
            <a:ext cx="2743200" cy="365125"/>
          </a:xfrm>
        </p:spPr>
        <p:txBody>
          <a:bodyPr/>
          <a:lstStyle/>
          <a:p>
            <a:fld id="{D255EBE3-09DB-47B3-918C-9BC5C6269848}" type="slidenum">
              <a:rPr lang="en-US" smtClean="0"/>
              <a:t>10</a:t>
            </a:fld>
            <a:endParaRPr lang="en-US"/>
          </a:p>
        </p:txBody>
      </p:sp>
    </p:spTree>
    <p:extLst>
      <p:ext uri="{BB962C8B-B14F-4D97-AF65-F5344CB8AC3E}">
        <p14:creationId xmlns:p14="http://schemas.microsoft.com/office/powerpoint/2010/main" val="82335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CCB9B-A22A-DDA5-5057-5D5A3DA35B3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987C5E5-8961-9804-9188-B8F7A501BC19}"/>
              </a:ext>
            </a:extLst>
          </p:cNvPr>
          <p:cNvSpPr txBox="1">
            <a:spLocks noGrp="1"/>
          </p:cNvSpPr>
          <p:nvPr>
            <p:ph type="title"/>
          </p:nvPr>
        </p:nvSpPr>
        <p:spPr>
          <a:xfrm>
            <a:off x="3581400" y="659130"/>
            <a:ext cx="4820285" cy="758190"/>
          </a:xfrm>
          <a:prstGeom prst="rect">
            <a:avLst/>
          </a:prstGeom>
        </p:spPr>
        <p:txBody>
          <a:bodyPr vert="horz" wrap="square" lIns="0" tIns="12065" rIns="0" bIns="0" rtlCol="0">
            <a:noAutofit/>
          </a:bodyPr>
          <a:lstStyle/>
          <a:p>
            <a:pPr marL="12700" algn="ctr">
              <a:lnSpc>
                <a:spcPct val="100000"/>
              </a:lnSpc>
              <a:spcBef>
                <a:spcPts val="95"/>
              </a:spcBef>
            </a:pPr>
            <a:r>
              <a:rPr lang="en-US" b="0" spc="-15" dirty="0"/>
              <a:t>APPLICATIONS</a:t>
            </a:r>
            <a:endParaRPr b="0" spc="-15" dirty="0"/>
          </a:p>
        </p:txBody>
      </p:sp>
      <p:sp>
        <p:nvSpPr>
          <p:cNvPr id="11" name="Slide Number Placeholder 10">
            <a:extLst>
              <a:ext uri="{FF2B5EF4-FFF2-40B4-BE49-F238E27FC236}">
                <a16:creationId xmlns:a16="http://schemas.microsoft.com/office/drawing/2014/main" id="{8932714F-45B4-9F11-D203-9D160FA6A1D6}"/>
              </a:ext>
            </a:extLst>
          </p:cNvPr>
          <p:cNvSpPr>
            <a:spLocks noGrp="1"/>
          </p:cNvSpPr>
          <p:nvPr>
            <p:ph type="sldNum" sz="quarter" idx="7"/>
          </p:nvPr>
        </p:nvSpPr>
        <p:spPr/>
        <p:txBody>
          <a:bodyPr/>
          <a:lstStyle/>
          <a:p>
            <a:fld id="{B6F15528-21DE-4FAA-801E-634DDDAF4B2B}" type="slidenum">
              <a:rPr lang="en-US" smtClean="0"/>
              <a:t>11</a:t>
            </a:fld>
            <a:endParaRPr lang="en-US"/>
          </a:p>
        </p:txBody>
      </p:sp>
      <p:sp>
        <p:nvSpPr>
          <p:cNvPr id="13" name="Slide Number Placeholder 10">
            <a:extLst>
              <a:ext uri="{FF2B5EF4-FFF2-40B4-BE49-F238E27FC236}">
                <a16:creationId xmlns:a16="http://schemas.microsoft.com/office/drawing/2014/main" id="{5A435917-6650-0418-A748-775693456AA9}"/>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11</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031C13-4307-C368-BAAD-4EE074272F22}"/>
              </a:ext>
            </a:extLst>
          </p:cNvPr>
          <p:cNvSpPr txBox="1"/>
          <p:nvPr/>
        </p:nvSpPr>
        <p:spPr>
          <a:xfrm>
            <a:off x="1828800" y="1818640"/>
            <a:ext cx="6184669"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Load Flow Analysis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Fault Analysis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Stability Studies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Generator &amp; Load Modelling</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Power System Optimization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Educational Tolls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Microgrid Studies</a:t>
            </a:r>
          </a:p>
        </p:txBody>
      </p:sp>
    </p:spTree>
    <p:extLst>
      <p:ext uri="{BB962C8B-B14F-4D97-AF65-F5344CB8AC3E}">
        <p14:creationId xmlns:p14="http://schemas.microsoft.com/office/powerpoint/2010/main" val="1576382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1F4C3-4FE9-D754-8F97-620CC8EE807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BD989DF-4465-C514-6929-9548DD991EC1}"/>
              </a:ext>
            </a:extLst>
          </p:cNvPr>
          <p:cNvSpPr txBox="1">
            <a:spLocks noGrp="1"/>
          </p:cNvSpPr>
          <p:nvPr>
            <p:ph type="title"/>
          </p:nvPr>
        </p:nvSpPr>
        <p:spPr>
          <a:xfrm>
            <a:off x="3581400" y="659130"/>
            <a:ext cx="4820285" cy="758190"/>
          </a:xfrm>
          <a:prstGeom prst="rect">
            <a:avLst/>
          </a:prstGeom>
        </p:spPr>
        <p:txBody>
          <a:bodyPr vert="horz" wrap="square" lIns="0" tIns="12065" rIns="0" bIns="0" rtlCol="0">
            <a:noAutofit/>
          </a:bodyPr>
          <a:lstStyle/>
          <a:p>
            <a:pPr marL="12700" algn="ctr">
              <a:lnSpc>
                <a:spcPct val="100000"/>
              </a:lnSpc>
              <a:spcBef>
                <a:spcPts val="95"/>
              </a:spcBef>
            </a:pPr>
            <a:r>
              <a:rPr lang="en-US" b="0" spc="-15" dirty="0"/>
              <a:t>CONCLUSION</a:t>
            </a:r>
            <a:endParaRPr b="0" spc="-15" dirty="0"/>
          </a:p>
        </p:txBody>
      </p:sp>
      <p:sp>
        <p:nvSpPr>
          <p:cNvPr id="11" name="Slide Number Placeholder 10">
            <a:extLst>
              <a:ext uri="{FF2B5EF4-FFF2-40B4-BE49-F238E27FC236}">
                <a16:creationId xmlns:a16="http://schemas.microsoft.com/office/drawing/2014/main" id="{371903D6-3E94-FC72-CBBD-58CA044055DC}"/>
              </a:ext>
            </a:extLst>
          </p:cNvPr>
          <p:cNvSpPr>
            <a:spLocks noGrp="1"/>
          </p:cNvSpPr>
          <p:nvPr>
            <p:ph type="sldNum" sz="quarter" idx="7"/>
          </p:nvPr>
        </p:nvSpPr>
        <p:spPr/>
        <p:txBody>
          <a:bodyPr/>
          <a:lstStyle/>
          <a:p>
            <a:fld id="{B6F15528-21DE-4FAA-801E-634DDDAF4B2B}" type="slidenum">
              <a:rPr lang="en-US" smtClean="0"/>
              <a:t>12</a:t>
            </a:fld>
            <a:endParaRPr lang="en-US"/>
          </a:p>
        </p:txBody>
      </p:sp>
      <p:sp>
        <p:nvSpPr>
          <p:cNvPr id="13" name="Slide Number Placeholder 10">
            <a:extLst>
              <a:ext uri="{FF2B5EF4-FFF2-40B4-BE49-F238E27FC236}">
                <a16:creationId xmlns:a16="http://schemas.microsoft.com/office/drawing/2014/main" id="{7673B843-A519-9A47-E62B-6897640EC03E}"/>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12</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7F7A2D6-4FCF-03CB-DA1C-3BB77F777B13}"/>
              </a:ext>
            </a:extLst>
          </p:cNvPr>
          <p:cNvSpPr txBox="1"/>
          <p:nvPr/>
        </p:nvSpPr>
        <p:spPr>
          <a:xfrm>
            <a:off x="2604977" y="4508677"/>
            <a:ext cx="4406577"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94C10F2C-CFAF-B501-8A50-EFDFD25DF86C}"/>
              </a:ext>
            </a:extLst>
          </p:cNvPr>
          <p:cNvSpPr>
            <a:spLocks noChangeArrowheads="1"/>
          </p:cNvSpPr>
          <p:nvPr/>
        </p:nvSpPr>
        <p:spPr bwMode="auto">
          <a:xfrm>
            <a:off x="1030390" y="1758859"/>
            <a:ext cx="992230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IEEE 9-bus system is a foundational model in power systems research and education, offering a balance between simplicity and functional complexity. It enables detailed studies in load flow, fault analysis, stability, and optimization, serving as a benchmark for testing algorithms and control strategies. Despite its advantages, its small scale and idealized assumptions limit its applicability for modern, large-scale, and renewable-integrated systems. However, its adaptability and widespread documentation make it an invaluable tool for foundational learning and early-stage research.</a:t>
            </a:r>
          </a:p>
        </p:txBody>
      </p:sp>
    </p:spTree>
    <p:extLst>
      <p:ext uri="{BB962C8B-B14F-4D97-AF65-F5344CB8AC3E}">
        <p14:creationId xmlns:p14="http://schemas.microsoft.com/office/powerpoint/2010/main" val="1632835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05F03-3878-5CBA-58D8-75513579BF0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3D124C3-1D57-0DFA-8FBA-ABF96B886CF6}"/>
              </a:ext>
            </a:extLst>
          </p:cNvPr>
          <p:cNvSpPr txBox="1">
            <a:spLocks noGrp="1"/>
          </p:cNvSpPr>
          <p:nvPr>
            <p:ph type="title"/>
          </p:nvPr>
        </p:nvSpPr>
        <p:spPr>
          <a:xfrm>
            <a:off x="3581400" y="659130"/>
            <a:ext cx="4820285" cy="758190"/>
          </a:xfrm>
          <a:prstGeom prst="rect">
            <a:avLst/>
          </a:prstGeom>
        </p:spPr>
        <p:txBody>
          <a:bodyPr vert="horz" wrap="square" lIns="0" tIns="12065" rIns="0" bIns="0" rtlCol="0">
            <a:noAutofit/>
          </a:bodyPr>
          <a:lstStyle/>
          <a:p>
            <a:pPr marL="12700" algn="ctr">
              <a:lnSpc>
                <a:spcPct val="100000"/>
              </a:lnSpc>
              <a:spcBef>
                <a:spcPts val="95"/>
              </a:spcBef>
            </a:pPr>
            <a:r>
              <a:rPr lang="en-US" b="0" spc="-15" dirty="0"/>
              <a:t>REFERENCE</a:t>
            </a:r>
            <a:endParaRPr b="0" spc="-15" dirty="0"/>
          </a:p>
        </p:txBody>
      </p:sp>
      <p:sp>
        <p:nvSpPr>
          <p:cNvPr id="11" name="Slide Number Placeholder 10">
            <a:extLst>
              <a:ext uri="{FF2B5EF4-FFF2-40B4-BE49-F238E27FC236}">
                <a16:creationId xmlns:a16="http://schemas.microsoft.com/office/drawing/2014/main" id="{BFDAE96D-06E5-DC9C-6B66-7BC9B4B943B2}"/>
              </a:ext>
            </a:extLst>
          </p:cNvPr>
          <p:cNvSpPr>
            <a:spLocks noGrp="1"/>
          </p:cNvSpPr>
          <p:nvPr>
            <p:ph type="sldNum" sz="quarter" idx="7"/>
          </p:nvPr>
        </p:nvSpPr>
        <p:spPr/>
        <p:txBody>
          <a:bodyPr/>
          <a:lstStyle/>
          <a:p>
            <a:fld id="{B6F15528-21DE-4FAA-801E-634DDDAF4B2B}" type="slidenum">
              <a:rPr lang="en-US" smtClean="0"/>
              <a:t>13</a:t>
            </a:fld>
            <a:endParaRPr lang="en-US"/>
          </a:p>
        </p:txBody>
      </p:sp>
      <p:sp>
        <p:nvSpPr>
          <p:cNvPr id="13" name="Slide Number Placeholder 10">
            <a:extLst>
              <a:ext uri="{FF2B5EF4-FFF2-40B4-BE49-F238E27FC236}">
                <a16:creationId xmlns:a16="http://schemas.microsoft.com/office/drawing/2014/main" id="{C8947CE2-6645-603F-CEC2-42C0A082A518}"/>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13</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53AADA5-E87C-47A9-7B3C-8D45AB43BC4D}"/>
              </a:ext>
            </a:extLst>
          </p:cNvPr>
          <p:cNvSpPr txBox="1"/>
          <p:nvPr/>
        </p:nvSpPr>
        <p:spPr>
          <a:xfrm>
            <a:off x="457200" y="1808480"/>
            <a:ext cx="11389360" cy="344709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[1] Prof. Faisal Mumtaz, </a:t>
            </a:r>
            <a:r>
              <a:rPr lang="en-US" sz="2000" b="0" dirty="0">
                <a:latin typeface="Times New Roman" panose="02020603050405020304" pitchFamily="18" charset="0"/>
                <a:cs typeface="Times New Roman" panose="02020603050405020304" pitchFamily="18" charset="0"/>
              </a:rPr>
              <a:t>Hardware Supported Fault Detection and Localization Method for AC Microgrids</a:t>
            </a:r>
            <a:r>
              <a:rPr lang="en-US" sz="2000" b="0" baseline="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Using Mathematical</a:t>
            </a:r>
            <a:r>
              <a:rPr lang="en-US" sz="2000" b="0" baseline="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Morphology with State Observer Algorithm, 21 November 2023,IEEE</a:t>
            </a:r>
          </a:p>
          <a:p>
            <a:pPr algn="just"/>
            <a:r>
              <a:rPr lang="en-US" sz="2000" dirty="0">
                <a:latin typeface="Times New Roman" panose="02020603050405020304" pitchFamily="18" charset="0"/>
                <a:cs typeface="Times New Roman" panose="02020603050405020304" pitchFamily="18" charset="0"/>
              </a:rPr>
              <a:t>[2] Prof. Xin Li, Analysis and design of connection between solar farm and IEEE 9 bus system, 2021,IEEE</a:t>
            </a:r>
          </a:p>
          <a:p>
            <a:pPr algn="just"/>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Zhihua</a:t>
            </a:r>
            <a:r>
              <a:rPr lang="en-US" sz="2000" dirty="0">
                <a:latin typeface="Times New Roman" panose="02020603050405020304" pitchFamily="18" charset="0"/>
                <a:cs typeface="Times New Roman" panose="02020603050405020304" pitchFamily="18" charset="0"/>
              </a:rPr>
              <a:t> Li, </a:t>
            </a:r>
            <a:r>
              <a:rPr lang="en-US" sz="2000" dirty="0" err="1">
                <a:latin typeface="Times New Roman" panose="02020603050405020304" pitchFamily="18" charset="0"/>
                <a:cs typeface="Times New Roman" panose="02020603050405020304" pitchFamily="18" charset="0"/>
              </a:rPr>
              <a:t>Zhanfei</a:t>
            </a:r>
            <a:r>
              <a:rPr lang="en-US" sz="2000" dirty="0">
                <a:latin typeface="Times New Roman" panose="02020603050405020304" pitchFamily="18" charset="0"/>
                <a:cs typeface="Times New Roman" panose="02020603050405020304" pitchFamily="18" charset="0"/>
              </a:rPr>
              <a:t> Yang, Chunhua Wu, Simulation of Fault Detection in Photovoltaic System Based On SSTDR,2020,IEEE </a:t>
            </a:r>
          </a:p>
          <a:p>
            <a:pPr algn="just"/>
            <a:r>
              <a:rPr lang="en-US" sz="2000" dirty="0">
                <a:latin typeface="Times New Roman" panose="02020603050405020304" pitchFamily="18" charset="0"/>
                <a:cs typeface="Times New Roman" panose="02020603050405020304" pitchFamily="18" charset="0"/>
              </a:rPr>
              <a:t>[4] Aditya Patel, M.V.S. Prashant, Jharna Sahu, </a:t>
            </a:r>
            <a:r>
              <a:rPr lang="en-US" sz="2000" dirty="0" err="1">
                <a:latin typeface="Times New Roman" panose="02020603050405020304" pitchFamily="18" charset="0"/>
                <a:cs typeface="Times New Roman" panose="02020603050405020304" pitchFamily="18" charset="0"/>
              </a:rPr>
              <a:t>Ancy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Prerena</a:t>
            </a:r>
            <a:r>
              <a:rPr lang="en-US" sz="2000" dirty="0">
                <a:latin typeface="Times New Roman" panose="02020603050405020304" pitchFamily="18" charset="0"/>
                <a:cs typeface="Times New Roman" panose="02020603050405020304" pitchFamily="18" charset="0"/>
              </a:rPr>
              <a:t> Kujur Department of Electrical and Electronics Engineering </a:t>
            </a:r>
            <a:r>
              <a:rPr lang="en-US" sz="2000" dirty="0" err="1">
                <a:latin typeface="Times New Roman" panose="02020603050405020304" pitchFamily="18" charset="0"/>
                <a:cs typeface="Times New Roman" panose="02020603050405020304" pitchFamily="18" charset="0"/>
              </a:rPr>
              <a:t>Bhilai</a:t>
            </a:r>
            <a:r>
              <a:rPr lang="en-US" sz="2000" dirty="0">
                <a:latin typeface="Times New Roman" panose="02020603050405020304" pitchFamily="18" charset="0"/>
                <a:cs typeface="Times New Roman" panose="02020603050405020304" pitchFamily="18" charset="0"/>
              </a:rPr>
              <a:t> Institute of Technology Raipur ,Protection Scheme based on Fault Detection and Fault Classification using Fuzzy inference system in IEEE-9 Bus System, 2018,IEEE</a:t>
            </a:r>
          </a:p>
          <a:p>
            <a:pPr algn="just"/>
            <a:r>
              <a:rPr lang="en-US" sz="2000" dirty="0">
                <a:latin typeface="Times New Roman" panose="02020603050405020304" pitchFamily="18" charset="0"/>
                <a:cs typeface="Times New Roman" panose="02020603050405020304" pitchFamily="18" charset="0"/>
              </a:rPr>
              <a:t>[5] </a:t>
            </a:r>
            <a:r>
              <a:rPr lang="de-DE" sz="2000" dirty="0">
                <a:latin typeface="Times New Roman" panose="02020603050405020304" pitchFamily="18" charset="0"/>
                <a:cs typeface="Times New Roman" panose="02020603050405020304" pitchFamily="18" charset="0"/>
              </a:rPr>
              <a:t>Frank Gerdinand, Johann Meisner and Stephan </a:t>
            </a:r>
            <a:r>
              <a:rPr lang="en-US" sz="2000" dirty="0" err="1">
                <a:latin typeface="Times New Roman" panose="02020603050405020304" pitchFamily="18" charset="0"/>
                <a:cs typeface="Times New Roman" panose="02020603050405020304" pitchFamily="18" charset="0"/>
              </a:rPr>
              <a:t>Passon</a:t>
            </a:r>
            <a:r>
              <a:rPr lang="en-US" sz="2000" dirty="0">
                <a:latin typeface="Times New Roman" panose="02020603050405020304" pitchFamily="18" charset="0"/>
                <a:cs typeface="Times New Roman" panose="02020603050405020304" pitchFamily="18" charset="0"/>
              </a:rPr>
              <a:t>, PSCAD/EMTDC-based Simulations for Fault Analysis and Fault Identification in 380V Ring DC Systems,2017,IEEE</a:t>
            </a:r>
          </a:p>
          <a:p>
            <a:pPr algn="just"/>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21907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7182" y="2754833"/>
            <a:ext cx="5607050" cy="1123315"/>
          </a:xfrm>
          <a:prstGeom prst="rect">
            <a:avLst/>
          </a:prstGeom>
        </p:spPr>
        <p:txBody>
          <a:bodyPr vert="horz" wrap="square" lIns="0" tIns="12700" rIns="0" bIns="0" rtlCol="0">
            <a:spAutoFit/>
          </a:bodyPr>
          <a:lstStyle/>
          <a:p>
            <a:pPr marL="12700">
              <a:lnSpc>
                <a:spcPct val="100000"/>
              </a:lnSpc>
              <a:spcBef>
                <a:spcPts val="100"/>
              </a:spcBef>
            </a:pPr>
            <a:r>
              <a:rPr sz="7200" dirty="0">
                <a:latin typeface="Times New Roman" panose="02020603050405020304" pitchFamily="18" charset="0"/>
                <a:cs typeface="Times New Roman" panose="02020603050405020304" pitchFamily="18" charset="0"/>
              </a:rPr>
              <a:t>THANK</a:t>
            </a:r>
            <a:r>
              <a:rPr sz="7200" spc="-355" dirty="0">
                <a:latin typeface="Times New Roman" panose="02020603050405020304" pitchFamily="18" charset="0"/>
                <a:cs typeface="Times New Roman" panose="02020603050405020304" pitchFamily="18" charset="0"/>
              </a:rPr>
              <a:t> </a:t>
            </a:r>
            <a:r>
              <a:rPr sz="7200" dirty="0">
                <a:latin typeface="Times New Roman" panose="02020603050405020304" pitchFamily="18" charset="0"/>
                <a:cs typeface="Times New Roman" panose="02020603050405020304" pitchFamily="18" charset="0"/>
              </a:rPr>
              <a:t>YOU</a:t>
            </a:r>
          </a:p>
        </p:txBody>
      </p:sp>
      <p:sp>
        <p:nvSpPr>
          <p:cNvPr id="11" name="Slide Number Placeholder 10">
            <a:extLst>
              <a:ext uri="{FF2B5EF4-FFF2-40B4-BE49-F238E27FC236}">
                <a16:creationId xmlns:a16="http://schemas.microsoft.com/office/drawing/2014/main" id="{51F6533A-CC5F-AED4-D36E-E8FAFDA0900F}"/>
              </a:ext>
            </a:extLst>
          </p:cNvPr>
          <p:cNvSpPr>
            <a:spLocks noGrp="1"/>
          </p:cNvSpPr>
          <p:nvPr>
            <p:ph type="sldNum" sz="quarter" idx="12"/>
          </p:nvPr>
        </p:nvSpPr>
        <p:spPr>
          <a:xfrm>
            <a:off x="8610600" y="6356350"/>
            <a:ext cx="2743200" cy="365125"/>
          </a:xfrm>
        </p:spPr>
        <p:txBody>
          <a:body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14</a:t>
            </a:fld>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1934" y="628345"/>
            <a:ext cx="3091180" cy="695325"/>
          </a:xfrm>
          <a:prstGeom prst="rect">
            <a:avLst/>
          </a:prstGeom>
        </p:spPr>
        <p:txBody>
          <a:bodyPr vert="horz" wrap="square" lIns="0" tIns="12065" rIns="0" bIns="0" rtlCol="0">
            <a:spAutoFit/>
          </a:bodyPr>
          <a:lstStyle/>
          <a:p>
            <a:pPr marL="12700">
              <a:lnSpc>
                <a:spcPct val="100000"/>
              </a:lnSpc>
              <a:spcBef>
                <a:spcPts val="95"/>
              </a:spcBef>
            </a:pPr>
            <a:r>
              <a:rPr spc="-5" dirty="0">
                <a:latin typeface="Times New Roman" panose="02020603050405020304" pitchFamily="18" charset="0"/>
                <a:cs typeface="Times New Roman" panose="02020603050405020304" pitchFamily="18" charset="0"/>
              </a:rPr>
              <a:t>C</a:t>
            </a:r>
            <a:r>
              <a:rPr spc="-25" dirty="0">
                <a:latin typeface="Times New Roman" panose="02020603050405020304" pitchFamily="18" charset="0"/>
                <a:cs typeface="Times New Roman" panose="02020603050405020304" pitchFamily="18" charset="0"/>
              </a:rPr>
              <a:t>O</a:t>
            </a:r>
            <a:r>
              <a:rPr spc="-5" dirty="0">
                <a:latin typeface="Times New Roman" panose="02020603050405020304" pitchFamily="18" charset="0"/>
                <a:cs typeface="Times New Roman" panose="02020603050405020304" pitchFamily="18" charset="0"/>
              </a:rPr>
              <a:t>NTE</a:t>
            </a:r>
            <a:r>
              <a:rPr spc="-25" dirty="0">
                <a:latin typeface="Times New Roman" panose="02020603050405020304" pitchFamily="18" charset="0"/>
                <a:cs typeface="Times New Roman" panose="02020603050405020304" pitchFamily="18" charset="0"/>
              </a:rPr>
              <a:t>N</a:t>
            </a:r>
            <a:r>
              <a:rPr spc="-5" dirty="0">
                <a:latin typeface="Times New Roman" panose="02020603050405020304" pitchFamily="18" charset="0"/>
                <a:cs typeface="Times New Roman" panose="02020603050405020304" pitchFamily="18" charset="0"/>
              </a:rPr>
              <a:t>TS</a:t>
            </a:r>
          </a:p>
        </p:txBody>
      </p:sp>
      <p:sp>
        <p:nvSpPr>
          <p:cNvPr id="3" name="object 3"/>
          <p:cNvSpPr txBox="1">
            <a:spLocks noGrp="1"/>
          </p:cNvSpPr>
          <p:nvPr>
            <p:ph type="body" idx="1"/>
          </p:nvPr>
        </p:nvSpPr>
        <p:spPr>
          <a:xfrm>
            <a:off x="1554480" y="1991995"/>
            <a:ext cx="5178425" cy="5292090"/>
          </a:xfrm>
          <a:prstGeom prst="rect">
            <a:avLst/>
          </a:prstGeom>
        </p:spPr>
        <p:txBody>
          <a:bodyPr vert="horz" wrap="square" lIns="0" tIns="177165" rIns="0" bIns="0" rtlCol="0">
            <a:noAutofit/>
          </a:bodyPr>
          <a:lstStyle/>
          <a:p>
            <a:pPr marL="256540" indent="-243840">
              <a:lnSpc>
                <a:spcPct val="100000"/>
              </a:lnSpc>
              <a:spcBef>
                <a:spcPts val="1395"/>
              </a:spcBef>
              <a:buSzPct val="96000"/>
              <a:buFont typeface="Wingdings" panose="05000000000000000000"/>
              <a:buChar char=""/>
              <a:tabLst>
                <a:tab pos="256540" algn="l"/>
              </a:tabLst>
            </a:pPr>
            <a:r>
              <a:rPr spc="-5" dirty="0">
                <a:latin typeface="Times New Roman" panose="02020603050405020304" pitchFamily="18" charset="0"/>
                <a:cs typeface="Times New Roman" panose="02020603050405020304" pitchFamily="18" charset="0"/>
              </a:rPr>
              <a:t>ABSTRACT</a:t>
            </a:r>
          </a:p>
          <a:p>
            <a:pPr marL="332740" indent="-320040">
              <a:lnSpc>
                <a:spcPct val="100000"/>
              </a:lnSpc>
              <a:spcBef>
                <a:spcPts val="1300"/>
              </a:spcBef>
              <a:buSzPct val="96000"/>
              <a:buFont typeface="Wingdings" panose="05000000000000000000"/>
              <a:buChar char=""/>
              <a:tabLst>
                <a:tab pos="332740" algn="l"/>
              </a:tabLst>
            </a:pPr>
            <a:r>
              <a:rPr lang="en-US" spc="-10" dirty="0">
                <a:latin typeface="Times New Roman" panose="02020603050405020304" pitchFamily="18" charset="0"/>
                <a:cs typeface="Times New Roman" panose="02020603050405020304" pitchFamily="18" charset="0"/>
              </a:rPr>
              <a:t>INTRODUCTION</a:t>
            </a:r>
          </a:p>
          <a:p>
            <a:pPr marL="332740" indent="-320040">
              <a:lnSpc>
                <a:spcPct val="100000"/>
              </a:lnSpc>
              <a:spcBef>
                <a:spcPts val="1300"/>
              </a:spcBef>
              <a:buSzPct val="96000"/>
              <a:buFont typeface="Wingdings" panose="05000000000000000000"/>
              <a:buChar char=""/>
              <a:tabLst>
                <a:tab pos="332740" algn="l"/>
              </a:tabLst>
            </a:pPr>
            <a:r>
              <a:rPr lang="en-US" spc="-10" dirty="0">
                <a:latin typeface="Times New Roman" panose="02020603050405020304" pitchFamily="18" charset="0"/>
                <a:cs typeface="Times New Roman" panose="02020603050405020304" pitchFamily="18" charset="0"/>
              </a:rPr>
              <a:t>LITERATURE SURVEY</a:t>
            </a:r>
          </a:p>
          <a:p>
            <a:pPr marL="332740" indent="-320040">
              <a:lnSpc>
                <a:spcPct val="100000"/>
              </a:lnSpc>
              <a:spcBef>
                <a:spcPts val="1300"/>
              </a:spcBef>
              <a:buSzPct val="96000"/>
              <a:buFont typeface="Wingdings" panose="05000000000000000000"/>
              <a:buChar char=""/>
              <a:tabLst>
                <a:tab pos="332740" algn="l"/>
              </a:tabLst>
            </a:pPr>
            <a:r>
              <a:rPr lang="en-US" spc="-10" dirty="0">
                <a:latin typeface="Times New Roman" panose="02020603050405020304" pitchFamily="18" charset="0"/>
                <a:cs typeface="Times New Roman" panose="02020603050405020304" pitchFamily="18" charset="0"/>
              </a:rPr>
              <a:t>BLOCK DIAGRAM</a:t>
            </a:r>
          </a:p>
          <a:p>
            <a:pPr marL="332740" indent="-320040">
              <a:lnSpc>
                <a:spcPct val="100000"/>
              </a:lnSpc>
              <a:spcBef>
                <a:spcPts val="1300"/>
              </a:spcBef>
              <a:buSzPct val="96000"/>
              <a:buFont typeface="Wingdings" panose="05000000000000000000"/>
              <a:buChar char=""/>
              <a:tabLst>
                <a:tab pos="332740" algn="l"/>
              </a:tabLst>
            </a:pPr>
            <a:r>
              <a:rPr lang="en-US" spc="-35" dirty="0">
                <a:latin typeface="Times New Roman" panose="02020603050405020304" pitchFamily="18" charset="0"/>
                <a:cs typeface="Times New Roman" panose="02020603050405020304" pitchFamily="18" charset="0"/>
              </a:rPr>
              <a:t>METHODOLOGY </a:t>
            </a:r>
          </a:p>
        </p:txBody>
      </p:sp>
      <p:sp>
        <p:nvSpPr>
          <p:cNvPr id="11" name="Text Box 10"/>
          <p:cNvSpPr txBox="1"/>
          <p:nvPr/>
        </p:nvSpPr>
        <p:spPr>
          <a:xfrm>
            <a:off x="6403975" y="5434330"/>
            <a:ext cx="4064000" cy="368300"/>
          </a:xfrm>
          <a:prstGeom prst="rect">
            <a:avLst/>
          </a:prstGeom>
          <a:noFill/>
        </p:spPr>
        <p:txBody>
          <a:bodyPr wrap="square" rtlCol="0">
            <a:spAutoFit/>
          </a:bodyPr>
          <a:lstStyle/>
          <a:p>
            <a:endParaRPr lang="en-US"/>
          </a:p>
        </p:txBody>
      </p:sp>
      <p:sp>
        <p:nvSpPr>
          <p:cNvPr id="12" name="Slide Number Placeholder 11">
            <a:extLst>
              <a:ext uri="{FF2B5EF4-FFF2-40B4-BE49-F238E27FC236}">
                <a16:creationId xmlns:a16="http://schemas.microsoft.com/office/drawing/2014/main" id="{823113E1-1365-0A81-904A-77F7DAC6F898}"/>
              </a:ext>
            </a:extLst>
          </p:cNvPr>
          <p:cNvSpPr>
            <a:spLocks noGrp="1"/>
          </p:cNvSpPr>
          <p:nvPr>
            <p:ph type="sldNum" sz="quarter" idx="12"/>
          </p:nvPr>
        </p:nvSpPr>
        <p:spPr/>
        <p:txBody>
          <a:body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2</a:t>
            </a:fld>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689291"/>
          </a:xfrm>
          <a:prstGeom prst="rect">
            <a:avLst/>
          </a:prstGeom>
        </p:spPr>
        <p:txBody>
          <a:bodyPr vert="horz" wrap="square" lIns="0" tIns="12065" rIns="0" bIns="0" rtlCol="0">
            <a:spAutoFit/>
          </a:bodyPr>
          <a:lstStyle/>
          <a:p>
            <a:pPr marL="16510" algn="ctr">
              <a:lnSpc>
                <a:spcPct val="100000"/>
              </a:lnSpc>
              <a:spcBef>
                <a:spcPts val="95"/>
              </a:spcBef>
            </a:pPr>
            <a:r>
              <a:rPr spc="-5" dirty="0">
                <a:latin typeface="Times New Roman" panose="02020603050405020304" pitchFamily="18" charset="0"/>
                <a:cs typeface="Times New Roman" panose="02020603050405020304" pitchFamily="18" charset="0"/>
              </a:rPr>
              <a:t>ABSTR</a:t>
            </a: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CT</a:t>
            </a:r>
          </a:p>
        </p:txBody>
      </p:sp>
      <p:sp>
        <p:nvSpPr>
          <p:cNvPr id="3" name="object 3"/>
          <p:cNvSpPr txBox="1"/>
          <p:nvPr/>
        </p:nvSpPr>
        <p:spPr>
          <a:xfrm>
            <a:off x="1205890" y="1600072"/>
            <a:ext cx="9747885" cy="3337452"/>
          </a:xfrm>
          <a:prstGeom prst="rect">
            <a:avLst/>
          </a:prstGeom>
        </p:spPr>
        <p:txBody>
          <a:bodyPr vert="horz" wrap="square" lIns="0" tIns="13335" rIns="0" bIns="0" rtlCol="0">
            <a:spAutoFit/>
          </a:bodyPr>
          <a:lstStyle/>
          <a:p>
            <a:pPr marL="12700" marR="5080" algn="just">
              <a:lnSpc>
                <a:spcPct val="100000"/>
              </a:lnSpc>
              <a:spcBef>
                <a:spcPts val="105"/>
              </a:spcBef>
            </a:pPr>
            <a:r>
              <a:rPr lang="en-US" sz="2400" dirty="0">
                <a:latin typeface="Times New Roman" panose="02020603050405020304" pitchFamily="18" charset="0"/>
                <a:cs typeface="Times New Roman" panose="02020603050405020304" pitchFamily="18" charset="0"/>
              </a:rPr>
              <a:t>This project explores fault detection in the IEEE 9 bus system using MATLAB and Simulink. The 9-bus system, known for its complexity, is used to simulate and study various fault types like single line to ground (SLG), line to line (LL), double line to ground (DLG), and three phase faults. The fault detection method employs wavelet transforms to analyze transient responses in voltage and current signals during faults. This approach helps identify fault location and type with high accuracy. The results demonstrate the method’s effectiveness in enhancing the reliability of protection systems, minimizing downtime, and ensuring stable power delivery across the network. </a:t>
            </a:r>
          </a:p>
        </p:txBody>
      </p:sp>
      <p:sp>
        <p:nvSpPr>
          <p:cNvPr id="11" name="Slide Number Placeholder 10">
            <a:extLst>
              <a:ext uri="{FF2B5EF4-FFF2-40B4-BE49-F238E27FC236}">
                <a16:creationId xmlns:a16="http://schemas.microsoft.com/office/drawing/2014/main" id="{8F3CF676-3A9F-AA75-A27D-22FE6179DCE9}"/>
              </a:ext>
            </a:extLst>
          </p:cNvPr>
          <p:cNvSpPr>
            <a:spLocks noGrp="1"/>
          </p:cNvSpPr>
          <p:nvPr>
            <p:ph type="sldNum" sz="quarter" idx="12"/>
          </p:nvPr>
        </p:nvSpPr>
        <p:spPr/>
        <p:txBody>
          <a:body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3</a:t>
            </a:fld>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E12C1-D075-20A9-7900-5CDD3B7494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BA2C04-4229-E4CE-C51D-144D2E2E39DF}"/>
              </a:ext>
            </a:extLst>
          </p:cNvPr>
          <p:cNvSpPr txBox="1">
            <a:spLocks noGrp="1"/>
          </p:cNvSpPr>
          <p:nvPr>
            <p:ph type="title"/>
          </p:nvPr>
        </p:nvSpPr>
        <p:spPr>
          <a:xfrm>
            <a:off x="838200" y="365125"/>
            <a:ext cx="10515600" cy="689291"/>
          </a:xfrm>
          <a:prstGeom prst="rect">
            <a:avLst/>
          </a:prstGeom>
        </p:spPr>
        <p:txBody>
          <a:bodyPr vert="horz" wrap="square" lIns="0" tIns="12065" rIns="0" bIns="0" rtlCol="0">
            <a:spAutoFit/>
          </a:bodyPr>
          <a:lstStyle/>
          <a:p>
            <a:pPr marL="16510" algn="ctr">
              <a:lnSpc>
                <a:spcPct val="100000"/>
              </a:lnSpc>
              <a:spcBef>
                <a:spcPts val="95"/>
              </a:spcBef>
            </a:pPr>
            <a:r>
              <a:rPr lang="en-US" spc="-5" dirty="0">
                <a:latin typeface="Times New Roman" panose="02020603050405020304" pitchFamily="18" charset="0"/>
                <a:cs typeface="Times New Roman" panose="02020603050405020304" pitchFamily="18" charset="0"/>
              </a:rPr>
              <a:t>INTRODUCTION </a:t>
            </a:r>
            <a:endParaRPr spc="-5"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5369D6EE-4684-79CE-96A2-0F9A11DCE4B1}"/>
              </a:ext>
            </a:extLst>
          </p:cNvPr>
          <p:cNvSpPr>
            <a:spLocks noGrp="1"/>
          </p:cNvSpPr>
          <p:nvPr>
            <p:ph type="sldNum" sz="quarter" idx="12"/>
          </p:nvPr>
        </p:nvSpPr>
        <p:spPr/>
        <p:txBody>
          <a:body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4</a:t>
            </a:fld>
            <a:endParaRPr lang="en-US" dirty="0">
              <a:latin typeface="Times New Roman" panose="02020603050405020304" pitchFamily="18" charset="0"/>
              <a:cs typeface="Times New Roman" panose="02020603050405020304" pitchFamily="18" charset="0"/>
            </a:endParaRPr>
          </a:p>
        </p:txBody>
      </p:sp>
      <p:graphicFrame>
        <p:nvGraphicFramePr>
          <p:cNvPr id="19" name="TextBox 4">
            <a:extLst>
              <a:ext uri="{FF2B5EF4-FFF2-40B4-BE49-F238E27FC236}">
                <a16:creationId xmlns:a16="http://schemas.microsoft.com/office/drawing/2014/main" id="{1DD4D7C3-C448-2F9E-E74D-8D79DDD2138E}"/>
              </a:ext>
            </a:extLst>
          </p:cNvPr>
          <p:cNvGraphicFramePr/>
          <p:nvPr/>
        </p:nvGraphicFramePr>
        <p:xfrm>
          <a:off x="1005839" y="1185704"/>
          <a:ext cx="10788763" cy="3785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109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DDA93-68AA-8F1F-63BB-A122CE1C3DA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AB5548-4243-6ECF-063A-3271DD9B8ABB}"/>
              </a:ext>
            </a:extLst>
          </p:cNvPr>
          <p:cNvSpPr txBox="1">
            <a:spLocks noGrp="1"/>
          </p:cNvSpPr>
          <p:nvPr>
            <p:ph type="title"/>
          </p:nvPr>
        </p:nvSpPr>
        <p:spPr>
          <a:xfrm>
            <a:off x="838200" y="365125"/>
            <a:ext cx="10515600" cy="689291"/>
          </a:xfrm>
          <a:prstGeom prst="rect">
            <a:avLst/>
          </a:prstGeom>
        </p:spPr>
        <p:txBody>
          <a:bodyPr vert="horz" wrap="square" lIns="0" tIns="12065" rIns="0" bIns="0" rtlCol="0">
            <a:spAutoFit/>
          </a:bodyPr>
          <a:lstStyle/>
          <a:p>
            <a:pPr marL="16510" algn="ctr">
              <a:lnSpc>
                <a:spcPct val="100000"/>
              </a:lnSpc>
              <a:spcBef>
                <a:spcPts val="95"/>
              </a:spcBef>
            </a:pPr>
            <a:r>
              <a:rPr lang="en-US" spc="-5" dirty="0">
                <a:latin typeface="Times New Roman" panose="02020603050405020304" pitchFamily="18" charset="0"/>
                <a:cs typeface="Times New Roman" panose="02020603050405020304" pitchFamily="18" charset="0"/>
              </a:rPr>
              <a:t>LITERATURE SURVEY</a:t>
            </a:r>
            <a:endParaRPr spc="-5"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7E1E72C8-90B2-F982-C8A9-6BD191E0EF99}"/>
              </a:ext>
            </a:extLst>
          </p:cNvPr>
          <p:cNvSpPr>
            <a:spLocks noGrp="1"/>
          </p:cNvSpPr>
          <p:nvPr>
            <p:ph type="sldNum" sz="quarter" idx="12"/>
          </p:nvPr>
        </p:nvSpPr>
        <p:spPr/>
        <p:txBody>
          <a:body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5</a:t>
            </a:fld>
            <a:endParaRPr lang="en-US" dirty="0">
              <a:latin typeface="Times New Roman" panose="02020603050405020304" pitchFamily="18" charset="0"/>
              <a:cs typeface="Times New Roman" panose="02020603050405020304" pitchFamily="18" charset="0"/>
            </a:endParaRPr>
          </a:p>
        </p:txBody>
      </p:sp>
      <p:graphicFrame>
        <p:nvGraphicFramePr>
          <p:cNvPr id="3" name="object 7">
            <a:extLst>
              <a:ext uri="{FF2B5EF4-FFF2-40B4-BE49-F238E27FC236}">
                <a16:creationId xmlns:a16="http://schemas.microsoft.com/office/drawing/2014/main" id="{7D5D3165-2BAD-97E8-0EED-542FC0CE41EC}"/>
              </a:ext>
            </a:extLst>
          </p:cNvPr>
          <p:cNvGraphicFramePr>
            <a:graphicFrameLocks noGrp="1"/>
          </p:cNvGraphicFramePr>
          <p:nvPr>
            <p:extLst>
              <p:ext uri="{D42A27DB-BD31-4B8C-83A1-F6EECF244321}">
                <p14:modId xmlns:p14="http://schemas.microsoft.com/office/powerpoint/2010/main" val="1049652664"/>
              </p:ext>
            </p:extLst>
          </p:nvPr>
        </p:nvGraphicFramePr>
        <p:xfrm>
          <a:off x="284480" y="1472545"/>
          <a:ext cx="11585872" cy="4873645"/>
        </p:xfrm>
        <a:graphic>
          <a:graphicData uri="http://schemas.openxmlformats.org/drawingml/2006/table">
            <a:tbl>
              <a:tblPr firstRow="1" bandRow="1">
                <a:tableStyleId>{2D5ABB26-0587-4C30-8999-92F81FD0307C}</a:tableStyleId>
              </a:tblPr>
              <a:tblGrid>
                <a:gridCol w="792510">
                  <a:extLst>
                    <a:ext uri="{9D8B030D-6E8A-4147-A177-3AD203B41FA5}">
                      <a16:colId xmlns:a16="http://schemas.microsoft.com/office/drawing/2014/main" val="20000"/>
                    </a:ext>
                  </a:extLst>
                </a:gridCol>
                <a:gridCol w="2289126">
                  <a:extLst>
                    <a:ext uri="{9D8B030D-6E8A-4147-A177-3AD203B41FA5}">
                      <a16:colId xmlns:a16="http://schemas.microsoft.com/office/drawing/2014/main" val="20001"/>
                    </a:ext>
                  </a:extLst>
                </a:gridCol>
                <a:gridCol w="1445284">
                  <a:extLst>
                    <a:ext uri="{9D8B030D-6E8A-4147-A177-3AD203B41FA5}">
                      <a16:colId xmlns:a16="http://schemas.microsoft.com/office/drawing/2014/main" val="20002"/>
                    </a:ext>
                  </a:extLst>
                </a:gridCol>
                <a:gridCol w="611213">
                  <a:extLst>
                    <a:ext uri="{9D8B030D-6E8A-4147-A177-3AD203B41FA5}">
                      <a16:colId xmlns:a16="http://schemas.microsoft.com/office/drawing/2014/main" val="20003"/>
                    </a:ext>
                  </a:extLst>
                </a:gridCol>
                <a:gridCol w="2782423">
                  <a:extLst>
                    <a:ext uri="{9D8B030D-6E8A-4147-A177-3AD203B41FA5}">
                      <a16:colId xmlns:a16="http://schemas.microsoft.com/office/drawing/2014/main" val="20004"/>
                    </a:ext>
                  </a:extLst>
                </a:gridCol>
                <a:gridCol w="2586241">
                  <a:extLst>
                    <a:ext uri="{9D8B030D-6E8A-4147-A177-3AD203B41FA5}">
                      <a16:colId xmlns:a16="http://schemas.microsoft.com/office/drawing/2014/main" val="20005"/>
                    </a:ext>
                  </a:extLst>
                </a:gridCol>
                <a:gridCol w="1079075">
                  <a:extLst>
                    <a:ext uri="{9D8B030D-6E8A-4147-A177-3AD203B41FA5}">
                      <a16:colId xmlns:a16="http://schemas.microsoft.com/office/drawing/2014/main" val="20006"/>
                    </a:ext>
                  </a:extLst>
                </a:gridCol>
              </a:tblGrid>
              <a:tr h="356521">
                <a:tc>
                  <a:txBody>
                    <a:bodyPr/>
                    <a:lstStyle/>
                    <a:p>
                      <a:pPr algn="ctr">
                        <a:lnSpc>
                          <a:spcPct val="100000"/>
                        </a:lnSpc>
                        <a:spcBef>
                          <a:spcPts val="310"/>
                        </a:spcBef>
                      </a:pPr>
                      <a:r>
                        <a:rPr sz="1200" b="0" spc="-5" dirty="0">
                          <a:solidFill>
                            <a:srgbClr val="FFFFFF"/>
                          </a:solidFill>
                          <a:latin typeface="Times New Roman" panose="02020603050405020304"/>
                          <a:cs typeface="Times New Roman" panose="02020603050405020304"/>
                        </a:rPr>
                        <a:t>SL.NO</a:t>
                      </a:r>
                      <a:endParaRPr sz="1200" b="0" dirty="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905" algn="ctr">
                        <a:lnSpc>
                          <a:spcPct val="100000"/>
                        </a:lnSpc>
                        <a:spcBef>
                          <a:spcPts val="310"/>
                        </a:spcBef>
                      </a:pPr>
                      <a:r>
                        <a:rPr sz="1200" b="0" spc="-10" dirty="0">
                          <a:solidFill>
                            <a:srgbClr val="FFFFFF"/>
                          </a:solidFill>
                          <a:latin typeface="Times New Roman" panose="02020603050405020304"/>
                          <a:cs typeface="Times New Roman" panose="02020603050405020304"/>
                        </a:rPr>
                        <a:t>TITLE</a:t>
                      </a:r>
                      <a:endParaRPr sz="1200" b="0" dirty="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905" algn="ctr">
                        <a:lnSpc>
                          <a:spcPct val="100000"/>
                        </a:lnSpc>
                        <a:spcBef>
                          <a:spcPts val="310"/>
                        </a:spcBef>
                      </a:pPr>
                      <a:r>
                        <a:rPr sz="1200" b="0" spc="-5" dirty="0">
                          <a:solidFill>
                            <a:srgbClr val="FFFFFF"/>
                          </a:solidFill>
                          <a:latin typeface="Times New Roman" panose="02020603050405020304"/>
                          <a:cs typeface="Times New Roman" panose="02020603050405020304"/>
                        </a:rPr>
                        <a:t>AUTHOR</a:t>
                      </a:r>
                      <a:endParaRPr sz="1200" b="0" dirty="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175" algn="ctr">
                        <a:lnSpc>
                          <a:spcPct val="100000"/>
                        </a:lnSpc>
                        <a:spcBef>
                          <a:spcPts val="310"/>
                        </a:spcBef>
                      </a:pPr>
                      <a:r>
                        <a:rPr sz="1200" b="0" spc="-5" dirty="0">
                          <a:solidFill>
                            <a:srgbClr val="FFFFFF"/>
                          </a:solidFill>
                          <a:latin typeface="Times New Roman" panose="02020603050405020304"/>
                          <a:cs typeface="Times New Roman" panose="02020603050405020304"/>
                        </a:rPr>
                        <a:t>YEAR</a:t>
                      </a:r>
                      <a:endParaRPr sz="1200" b="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0563" indent="0" algn="l">
                        <a:lnSpc>
                          <a:spcPct val="100000"/>
                        </a:lnSpc>
                        <a:spcBef>
                          <a:spcPts val="310"/>
                        </a:spcBef>
                      </a:pPr>
                      <a:r>
                        <a:rPr lang="en-US" sz="1200" b="0" spc="-10" dirty="0">
                          <a:solidFill>
                            <a:srgbClr val="FFFFFF"/>
                          </a:solidFill>
                          <a:latin typeface="Times New Roman" panose="02020603050405020304"/>
                          <a:cs typeface="Times New Roman" panose="02020603050405020304"/>
                        </a:rPr>
                        <a:t>   </a:t>
                      </a:r>
                      <a:r>
                        <a:rPr sz="1200" b="0" spc="-10" dirty="0">
                          <a:solidFill>
                            <a:srgbClr val="FFFFFF"/>
                          </a:solidFill>
                          <a:latin typeface="Times New Roman" panose="02020603050405020304"/>
                          <a:cs typeface="Times New Roman" panose="02020603050405020304"/>
                        </a:rPr>
                        <a:t>METHODOLOGY</a:t>
                      </a:r>
                      <a:endParaRPr sz="1200" b="0" dirty="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7155" marR="88265" indent="161290" algn="ctr">
                        <a:lnSpc>
                          <a:spcPct val="100000"/>
                        </a:lnSpc>
                        <a:spcBef>
                          <a:spcPts val="310"/>
                        </a:spcBef>
                      </a:pPr>
                      <a:r>
                        <a:rPr sz="1200" b="0" spc="-15" dirty="0">
                          <a:solidFill>
                            <a:srgbClr val="FFFFFF"/>
                          </a:solidFill>
                          <a:latin typeface="Times New Roman" panose="02020603050405020304"/>
                          <a:cs typeface="Times New Roman" panose="02020603050405020304"/>
                        </a:rPr>
                        <a:t>PARAMETER </a:t>
                      </a:r>
                      <a:r>
                        <a:rPr lang="en-US" sz="1200" b="0" spc="-10" dirty="0">
                          <a:solidFill>
                            <a:srgbClr val="FFFFFF"/>
                          </a:solidFill>
                          <a:latin typeface="Times New Roman" panose="02020603050405020304"/>
                          <a:cs typeface="Times New Roman" panose="02020603050405020304"/>
                        </a:rPr>
                        <a:t> &amp;</a:t>
                      </a:r>
                      <a:r>
                        <a:rPr lang="en-US" sz="1200" b="0" spc="-65" dirty="0">
                          <a:solidFill>
                            <a:srgbClr val="FFFFFF"/>
                          </a:solidFill>
                          <a:latin typeface="Times New Roman" panose="02020603050405020304"/>
                          <a:cs typeface="Times New Roman" panose="02020603050405020304"/>
                        </a:rPr>
                        <a:t> </a:t>
                      </a:r>
                      <a:r>
                        <a:rPr sz="1200" b="0" spc="-5" dirty="0">
                          <a:solidFill>
                            <a:srgbClr val="FFFFFF"/>
                          </a:solidFill>
                          <a:latin typeface="Times New Roman" panose="02020603050405020304"/>
                          <a:cs typeface="Times New Roman" panose="02020603050405020304"/>
                        </a:rPr>
                        <a:t>INFERENCE</a:t>
                      </a:r>
                      <a:endParaRPr sz="1200" b="0" dirty="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472440" marR="113665" indent="-347980" algn="ctr">
                        <a:lnSpc>
                          <a:spcPct val="100000"/>
                        </a:lnSpc>
                        <a:spcBef>
                          <a:spcPts val="310"/>
                        </a:spcBef>
                      </a:pPr>
                      <a:r>
                        <a:rPr sz="1050" b="0" dirty="0">
                          <a:solidFill>
                            <a:srgbClr val="FFFFFF"/>
                          </a:solidFill>
                          <a:latin typeface="Times New Roman" panose="02020603050405020304"/>
                          <a:cs typeface="Times New Roman" panose="02020603050405020304"/>
                        </a:rPr>
                        <a:t>RESOURC</a:t>
                      </a:r>
                      <a:r>
                        <a:rPr sz="1050" b="0" spc="-5" dirty="0">
                          <a:solidFill>
                            <a:srgbClr val="FFFFFF"/>
                          </a:solidFill>
                          <a:latin typeface="Times New Roman" panose="02020603050405020304"/>
                          <a:cs typeface="Times New Roman" panose="02020603050405020304"/>
                        </a:rPr>
                        <a:t>E</a:t>
                      </a:r>
                      <a:endParaRPr sz="1050" b="0" dirty="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1255101">
                <a:tc>
                  <a:txBody>
                    <a:bodyPr/>
                    <a:lstStyle/>
                    <a:p>
                      <a:pPr algn="ctr">
                        <a:lnSpc>
                          <a:spcPct val="100000"/>
                        </a:lnSpc>
                        <a:spcBef>
                          <a:spcPts val="315"/>
                        </a:spcBef>
                      </a:pPr>
                      <a:r>
                        <a:rPr sz="1200" b="0" spc="-5" dirty="0">
                          <a:latin typeface="Times New Roman" panose="02020603050405020304"/>
                          <a:cs typeface="Times New Roman" panose="02020603050405020304"/>
                        </a:rPr>
                        <a:t>1.</a:t>
                      </a:r>
                      <a:endParaRPr sz="1200" b="0" dirty="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marL="229235" marR="212725" indent="-9525" algn="ctr">
                        <a:lnSpc>
                          <a:spcPct val="100000"/>
                        </a:lnSpc>
                        <a:spcBef>
                          <a:spcPts val="315"/>
                        </a:spcBef>
                      </a:pPr>
                      <a:r>
                        <a:rPr lang="en-US" sz="1200" b="0" dirty="0">
                          <a:latin typeface="Times New Roman" panose="02020603050405020304" pitchFamily="18" charset="0"/>
                          <a:cs typeface="Times New Roman" panose="02020603050405020304" pitchFamily="18" charset="0"/>
                        </a:rPr>
                        <a:t>Hardware Supported Fault Detection and Localization Method for AC Microgrids</a:t>
                      </a:r>
                      <a:r>
                        <a:rPr lang="en-US" sz="1200" b="0" baseline="0" dirty="0">
                          <a:latin typeface="Times New Roman" panose="02020603050405020304" pitchFamily="18" charset="0"/>
                          <a:cs typeface="Times New Roman" panose="02020603050405020304" pitchFamily="18" charset="0"/>
                        </a:rPr>
                        <a:t> </a:t>
                      </a:r>
                      <a:r>
                        <a:rPr lang="en-US" sz="1200" b="0" dirty="0">
                          <a:latin typeface="Times New Roman" panose="02020603050405020304" pitchFamily="18" charset="0"/>
                          <a:cs typeface="Times New Roman" panose="02020603050405020304" pitchFamily="18" charset="0"/>
                        </a:rPr>
                        <a:t>Using Mathematical</a:t>
                      </a:r>
                      <a:r>
                        <a:rPr lang="en-US" sz="1200" b="0" baseline="0" dirty="0">
                          <a:latin typeface="Times New Roman" panose="02020603050405020304" pitchFamily="18" charset="0"/>
                          <a:cs typeface="Times New Roman" panose="02020603050405020304" pitchFamily="18" charset="0"/>
                        </a:rPr>
                        <a:t> </a:t>
                      </a:r>
                      <a:r>
                        <a:rPr lang="en-US" sz="1200" b="0" dirty="0">
                          <a:latin typeface="Times New Roman" panose="02020603050405020304" pitchFamily="18" charset="0"/>
                          <a:cs typeface="Times New Roman" panose="02020603050405020304" pitchFamily="18" charset="0"/>
                        </a:rPr>
                        <a:t>Morphology with State Observer Algorithm</a:t>
                      </a:r>
                      <a:endParaRPr sz="1200" b="0" dirty="0">
                        <a:latin typeface="Times New Roman" panose="02020603050405020304" pitchFamily="18" charset="0"/>
                        <a:cs typeface="Times New Roman" panose="02020603050405020304" pitchFamily="18" charset="0"/>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marL="5715" algn="ctr">
                        <a:lnSpc>
                          <a:spcPct val="100000"/>
                        </a:lnSpc>
                        <a:spcBef>
                          <a:spcPts val="315"/>
                        </a:spcBef>
                      </a:pPr>
                      <a:r>
                        <a:rPr lang="en-US" sz="1200" b="0" kern="1200" dirty="0">
                          <a:solidFill>
                            <a:schemeClr val="tx1"/>
                          </a:solidFill>
                          <a:latin typeface="Times New Roman" panose="02020603050405020304" pitchFamily="18" charset="0"/>
                          <a:ea typeface="+mn-ea"/>
                          <a:cs typeface="Times New Roman" panose="02020603050405020304" pitchFamily="18" charset="0"/>
                        </a:rPr>
                        <a:t>Faisal </a:t>
                      </a:r>
                      <a:r>
                        <a:rPr lang="en-US" sz="1200" b="0" kern="1200" dirty="0" err="1">
                          <a:solidFill>
                            <a:schemeClr val="tx1"/>
                          </a:solidFill>
                          <a:latin typeface="Times New Roman" panose="02020603050405020304" pitchFamily="18" charset="0"/>
                          <a:ea typeface="+mn-ea"/>
                          <a:cs typeface="Times New Roman" panose="02020603050405020304" pitchFamily="18" charset="0"/>
                        </a:rPr>
                        <a:t>mumtaz</a:t>
                      </a:r>
                      <a:endParaRPr lang="en-US" sz="1200" b="0" kern="1200" dirty="0">
                        <a:solidFill>
                          <a:schemeClr val="tx1"/>
                        </a:solidFill>
                        <a:latin typeface="Times New Roman" panose="02020603050405020304" pitchFamily="18" charset="0"/>
                        <a:ea typeface="+mn-ea"/>
                        <a:cs typeface="Times New Roman" panose="02020603050405020304" pitchFamily="18" charset="0"/>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algn="ctr">
                        <a:lnSpc>
                          <a:spcPct val="100000"/>
                        </a:lnSpc>
                        <a:spcBef>
                          <a:spcPts val="315"/>
                        </a:spcBef>
                      </a:pPr>
                      <a:r>
                        <a:rPr sz="1200" b="0" spc="-5" dirty="0">
                          <a:latin typeface="Times New Roman" panose="02020603050405020304"/>
                          <a:cs typeface="Times New Roman" panose="02020603050405020304"/>
                        </a:rPr>
                        <a:t>2023</a:t>
                      </a:r>
                      <a:endParaRPr sz="1200" b="0" dirty="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marL="184150" marR="174625" algn="ctr">
                        <a:lnSpc>
                          <a:spcPct val="100000"/>
                        </a:lnSpc>
                        <a:spcBef>
                          <a:spcPts val="315"/>
                        </a:spcBef>
                      </a:pPr>
                      <a:r>
                        <a:rPr lang="en-US" sz="1200" b="0" dirty="0">
                          <a:latin typeface="Times New Roman" panose="02020603050405020304" pitchFamily="18" charset="0"/>
                          <a:cs typeface="Times New Roman" panose="02020603050405020304" pitchFamily="18" charset="0"/>
                        </a:rPr>
                        <a:t> Time domain reflectometry is a broadband electrical reflectometry technique that has been successfully used to detect and locate faults on live electrical systems, including power systems</a:t>
                      </a:r>
                      <a:r>
                        <a:rPr sz="1200" b="0" spc="-5" dirty="0">
                          <a:latin typeface="Times New Roman" panose="02020603050405020304" pitchFamily="18" charset="0"/>
                          <a:cs typeface="Times New Roman" panose="02020603050405020304" pitchFamily="18" charset="0"/>
                        </a:rPr>
                        <a:t>.</a:t>
                      </a:r>
                      <a:endParaRPr sz="1200" b="0" dirty="0">
                        <a:latin typeface="Times New Roman" panose="02020603050405020304" pitchFamily="18" charset="0"/>
                        <a:cs typeface="Times New Roman" panose="02020603050405020304" pitchFamily="18" charset="0"/>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marL="215900" marR="201295" indent="5715" algn="ctr">
                        <a:lnSpc>
                          <a:spcPct val="100000"/>
                        </a:lnSpc>
                        <a:spcBef>
                          <a:spcPts val="315"/>
                        </a:spcBef>
                      </a:pPr>
                      <a:r>
                        <a:rPr lang="en-IN" sz="1200" b="0" dirty="0">
                          <a:latin typeface="Times New Roman" panose="02020603050405020304" pitchFamily="18" charset="0"/>
                          <a:cs typeface="Times New Roman" panose="02020603050405020304" pitchFamily="18" charset="0"/>
                        </a:rPr>
                        <a:t>Hardware Supported Fault Detection</a:t>
                      </a:r>
                      <a:endParaRPr sz="1200" b="0" dirty="0">
                        <a:latin typeface="Times New Roman" panose="02020603050405020304" pitchFamily="18" charset="0"/>
                        <a:cs typeface="Times New Roman" panose="02020603050405020304" pitchFamily="18" charset="0"/>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tc>
                  <a:txBody>
                    <a:bodyPr/>
                    <a:lstStyle/>
                    <a:p>
                      <a:pPr marL="5715" algn="ctr">
                        <a:lnSpc>
                          <a:spcPct val="100000"/>
                        </a:lnSpc>
                        <a:spcBef>
                          <a:spcPts val="315"/>
                        </a:spcBef>
                      </a:pPr>
                      <a:r>
                        <a:rPr sz="1200" b="0" spc="-10" dirty="0">
                          <a:latin typeface="Times New Roman" panose="02020603050405020304"/>
                          <a:cs typeface="Times New Roman" panose="02020603050405020304"/>
                        </a:rPr>
                        <a:t>I</a:t>
                      </a:r>
                      <a:r>
                        <a:rPr lang="en-IN" sz="1200" b="0" spc="-10" dirty="0">
                          <a:latin typeface="Times New Roman" panose="02020603050405020304"/>
                          <a:cs typeface="Times New Roman" panose="02020603050405020304"/>
                        </a:rPr>
                        <a:t>EEE</a:t>
                      </a:r>
                      <a:endParaRPr sz="1200" b="0" dirty="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cap="flat" cmpd="sng" algn="ctr">
                      <a:solidFill>
                        <a:srgbClr val="FFFFFF"/>
                      </a:solidFill>
                      <a:prstDash val="solid"/>
                      <a:round/>
                      <a:headEnd type="none" w="med" len="med"/>
                      <a:tailEnd type="none" w="med" len="med"/>
                    </a:lnB>
                    <a:solidFill>
                      <a:srgbClr val="CFD4EA"/>
                    </a:solidFill>
                  </a:tcPr>
                </a:tc>
                <a:extLst>
                  <a:ext uri="{0D108BD9-81ED-4DB2-BD59-A6C34878D82A}">
                    <a16:rowId xmlns:a16="http://schemas.microsoft.com/office/drawing/2014/main" val="10001"/>
                  </a:ext>
                </a:extLst>
              </a:tr>
              <a:tr h="627178">
                <a:tc>
                  <a:txBody>
                    <a:bodyPr/>
                    <a:lstStyle/>
                    <a:p>
                      <a:pPr algn="ctr">
                        <a:lnSpc>
                          <a:spcPct val="100000"/>
                        </a:lnSpc>
                        <a:spcBef>
                          <a:spcPts val="325"/>
                        </a:spcBef>
                      </a:pPr>
                      <a:r>
                        <a:rPr lang="en-US" sz="1200" b="0" dirty="0">
                          <a:latin typeface="Times New Roman" panose="02020603050405020304"/>
                          <a:cs typeface="Times New Roman" panose="02020603050405020304"/>
                        </a:rPr>
                        <a:t>2.</a:t>
                      </a:r>
                      <a:endParaRPr sz="1200" b="0" dirty="0">
                        <a:latin typeface="Times New Roman" panose="02020603050405020304"/>
                        <a:cs typeface="Times New Roman" panose="02020603050405020304"/>
                      </a:endParaRPr>
                    </a:p>
                  </a:txBody>
                  <a:tcPr marL="0" marR="0" marT="41275"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5080" algn="ctr">
                        <a:lnSpc>
                          <a:spcPct val="100000"/>
                        </a:lnSpc>
                        <a:spcBef>
                          <a:spcPts val="325"/>
                        </a:spcBef>
                      </a:pPr>
                      <a:r>
                        <a:rPr lang="en-US" sz="1200" b="0" dirty="0">
                          <a:latin typeface="Times New Roman" panose="02020603050405020304" pitchFamily="18" charset="0"/>
                          <a:cs typeface="Times New Roman" panose="02020603050405020304" pitchFamily="18" charset="0"/>
                        </a:rPr>
                        <a:t>Analysis &amp; design of connection between solar farm &amp; IEEE 9 Bus system</a:t>
                      </a:r>
                      <a:endParaRPr sz="1200" b="0" dirty="0">
                        <a:latin typeface="Times New Roman" panose="02020603050405020304" pitchFamily="18" charset="0"/>
                        <a:cs typeface="Times New Roman" panose="02020603050405020304" pitchFamily="18" charset="0"/>
                      </a:endParaRPr>
                    </a:p>
                  </a:txBody>
                  <a:tcPr marL="0" marR="0" marT="4127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335915" algn="l">
                        <a:lnSpc>
                          <a:spcPct val="100000"/>
                        </a:lnSpc>
                        <a:spcBef>
                          <a:spcPts val="325"/>
                        </a:spcBef>
                      </a:pP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Xim</a:t>
                      </a:r>
                      <a:r>
                        <a:rPr lang="en-US" sz="1200" b="0" dirty="0">
                          <a:latin typeface="Times New Roman" panose="02020603050405020304" pitchFamily="18" charset="0"/>
                          <a:cs typeface="Times New Roman" panose="02020603050405020304" pitchFamily="18" charset="0"/>
                        </a:rPr>
                        <a:t> Li </a:t>
                      </a:r>
                    </a:p>
                    <a:p>
                      <a:pPr marL="335915" algn="l">
                        <a:lnSpc>
                          <a:spcPct val="100000"/>
                        </a:lnSpc>
                        <a:spcBef>
                          <a:spcPts val="325"/>
                        </a:spcBef>
                      </a:pPr>
                      <a:r>
                        <a:rPr lang="en-US" sz="1200" b="0" dirty="0" err="1">
                          <a:latin typeface="Times New Roman" panose="02020603050405020304" pitchFamily="18" charset="0"/>
                          <a:cs typeface="Times New Roman" panose="02020603050405020304" pitchFamily="18" charset="0"/>
                        </a:rPr>
                        <a:t>Kunheng</a:t>
                      </a:r>
                      <a:r>
                        <a:rPr lang="en-US" sz="1200" b="0" dirty="0">
                          <a:latin typeface="Times New Roman" panose="02020603050405020304" pitchFamily="18" charset="0"/>
                          <a:cs typeface="Times New Roman" panose="02020603050405020304" pitchFamily="18" charset="0"/>
                        </a:rPr>
                        <a:t> Li</a:t>
                      </a:r>
                      <a:endParaRPr sz="1200" b="0" dirty="0">
                        <a:latin typeface="Times New Roman" panose="02020603050405020304" pitchFamily="18" charset="0"/>
                        <a:cs typeface="Times New Roman" panose="02020603050405020304" pitchFamily="18" charset="0"/>
                      </a:endParaRPr>
                    </a:p>
                  </a:txBody>
                  <a:tcPr marL="0" marR="0" marT="4127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algn="ctr">
                        <a:lnSpc>
                          <a:spcPct val="100000"/>
                        </a:lnSpc>
                        <a:spcBef>
                          <a:spcPts val="325"/>
                        </a:spcBef>
                      </a:pPr>
                      <a:r>
                        <a:rPr lang="en-US" sz="1200" b="0" dirty="0">
                          <a:latin typeface="Times New Roman" panose="02020603050405020304"/>
                          <a:cs typeface="Times New Roman" panose="02020603050405020304"/>
                        </a:rPr>
                        <a:t>2021</a:t>
                      </a:r>
                      <a:endParaRPr sz="1200" b="0" dirty="0">
                        <a:latin typeface="Times New Roman" panose="02020603050405020304"/>
                        <a:cs typeface="Times New Roman" panose="02020603050405020304"/>
                      </a:endParaRPr>
                    </a:p>
                  </a:txBody>
                  <a:tcPr marL="0" marR="0" marT="4127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latin typeface="Times New Roman" panose="02020603050405020304" pitchFamily="18" charset="0"/>
                          <a:ea typeface="+mn-ea"/>
                          <a:cs typeface="Times New Roman" panose="02020603050405020304" pitchFamily="18" charset="0"/>
                        </a:rPr>
                        <a:t>The methodology involves selecting Bus5 for connecting a 160 MW solar farm to the IEEE 9-bus system due to its proximity and cost-effectiveness</a:t>
                      </a:r>
                      <a:endParaRPr sz="1200" b="0" dirty="0">
                        <a:latin typeface="Times New Roman" panose="02020603050405020304" pitchFamily="18" charset="0"/>
                        <a:cs typeface="Times New Roman" panose="02020603050405020304" pitchFamily="18" charset="0"/>
                      </a:endParaRPr>
                    </a:p>
                  </a:txBody>
                  <a:tcPr marL="0" marR="0" marT="4127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298450" algn="ctr">
                        <a:lnSpc>
                          <a:spcPct val="100000"/>
                        </a:lnSpc>
                        <a:spcBef>
                          <a:spcPts val="325"/>
                        </a:spcBef>
                      </a:pPr>
                      <a:r>
                        <a:rPr lang="en-US" sz="1200" b="0" dirty="0">
                          <a:latin typeface="Times New Roman" panose="02020603050405020304" pitchFamily="18" charset="0"/>
                          <a:cs typeface="Times New Roman" panose="02020603050405020304" pitchFamily="18" charset="0"/>
                        </a:rPr>
                        <a:t>Usage of IEEE 9 Bus system in the solar farm</a:t>
                      </a:r>
                      <a:endParaRPr sz="1200" b="0" dirty="0">
                        <a:latin typeface="Times New Roman" panose="02020603050405020304" pitchFamily="18" charset="0"/>
                        <a:cs typeface="Times New Roman" panose="02020603050405020304" pitchFamily="18" charset="0"/>
                      </a:endParaRPr>
                    </a:p>
                  </a:txBody>
                  <a:tcPr marL="0" marR="0" marT="4127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5715" algn="ctr">
                        <a:lnSpc>
                          <a:spcPct val="100000"/>
                        </a:lnSpc>
                        <a:spcBef>
                          <a:spcPts val="325"/>
                        </a:spcBef>
                      </a:pPr>
                      <a:r>
                        <a:rPr lang="en-US" sz="1200" b="0" dirty="0">
                          <a:latin typeface="Times New Roman" panose="02020603050405020304"/>
                          <a:cs typeface="Times New Roman" panose="02020603050405020304"/>
                        </a:rPr>
                        <a:t>IEEE</a:t>
                      </a:r>
                      <a:endParaRPr sz="1200" b="0" dirty="0">
                        <a:latin typeface="Times New Roman" panose="02020603050405020304"/>
                        <a:cs typeface="Times New Roman" panose="02020603050405020304"/>
                      </a:endParaRPr>
                    </a:p>
                  </a:txBody>
                  <a:tcPr marL="0" marR="0" marT="4127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821690321"/>
                  </a:ext>
                </a:extLst>
              </a:tr>
              <a:tr h="627178">
                <a:tc>
                  <a:txBody>
                    <a:bodyPr/>
                    <a:lstStyle/>
                    <a:p>
                      <a:pPr algn="ctr">
                        <a:lnSpc>
                          <a:spcPct val="100000"/>
                        </a:lnSpc>
                        <a:spcBef>
                          <a:spcPts val="315"/>
                        </a:spcBef>
                      </a:pPr>
                      <a:r>
                        <a:rPr lang="en-US" sz="1200" b="0" spc="-5" dirty="0">
                          <a:latin typeface="Times New Roman" panose="02020603050405020304"/>
                          <a:cs typeface="Times New Roman" panose="02020603050405020304"/>
                        </a:rPr>
                        <a:t>3</a:t>
                      </a:r>
                      <a:r>
                        <a:rPr sz="1200" b="0" spc="-5" dirty="0">
                          <a:latin typeface="Times New Roman" panose="02020603050405020304"/>
                          <a:cs typeface="Times New Roman" panose="02020603050405020304"/>
                        </a:rPr>
                        <a:t>.</a:t>
                      </a:r>
                      <a:endParaRPr sz="1200" b="0" dirty="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marL="155575" marR="146050" indent="-635" algn="ctr">
                        <a:lnSpc>
                          <a:spcPct val="90000"/>
                        </a:lnSpc>
                        <a:spcBef>
                          <a:spcPts val="315"/>
                        </a:spcBef>
                      </a:pPr>
                      <a:r>
                        <a:rPr lang="en-US" sz="1200" b="0" dirty="0">
                          <a:latin typeface="Times New Roman" panose="02020603050405020304" pitchFamily="18" charset="0"/>
                          <a:cs typeface="Times New Roman" panose="02020603050405020304" pitchFamily="18" charset="0"/>
                        </a:rPr>
                        <a:t>Simulation of Fault Detection in Photovoltaic System Based On SSTDR</a:t>
                      </a:r>
                      <a:endParaRPr sz="1200" b="0" dirty="0">
                        <a:latin typeface="Times New Roman" panose="02020603050405020304" pitchFamily="18" charset="0"/>
                        <a:cs typeface="Times New Roman" panose="02020603050405020304" pitchFamily="18" charset="0"/>
                      </a:endParaRPr>
                    </a:p>
                  </a:txBody>
                  <a:tcPr marL="0" marR="0" marT="4000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marL="305435" marR="292735" indent="-6350" algn="ctr">
                        <a:lnSpc>
                          <a:spcPct val="100000"/>
                        </a:lnSpc>
                        <a:spcBef>
                          <a:spcPts val="315"/>
                        </a:spcBef>
                      </a:pPr>
                      <a:r>
                        <a:rPr lang="en-IN" sz="1200" b="0" dirty="0">
                          <a:latin typeface="Times New Roman" panose="02020603050405020304" pitchFamily="18" charset="0"/>
                          <a:cs typeface="Times New Roman" panose="02020603050405020304" pitchFamily="18" charset="0"/>
                        </a:rPr>
                        <a:t>Zhihua Li, Zhanfei Yang, </a:t>
                      </a:r>
                      <a:endParaRPr sz="1200" b="0" dirty="0">
                        <a:latin typeface="Times New Roman" panose="02020603050405020304" pitchFamily="18" charset="0"/>
                        <a:cs typeface="Times New Roman" panose="02020603050405020304" pitchFamily="18" charset="0"/>
                      </a:endParaRPr>
                    </a:p>
                  </a:txBody>
                  <a:tcPr marL="0" marR="0" marT="4000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algn="ctr">
                        <a:lnSpc>
                          <a:spcPct val="100000"/>
                        </a:lnSpc>
                        <a:spcBef>
                          <a:spcPts val="315"/>
                        </a:spcBef>
                      </a:pPr>
                      <a:r>
                        <a:rPr sz="1200" b="0" spc="-5" dirty="0">
                          <a:latin typeface="Times New Roman" panose="02020603050405020304"/>
                          <a:cs typeface="Times New Roman" panose="02020603050405020304"/>
                        </a:rPr>
                        <a:t>202</a:t>
                      </a:r>
                      <a:r>
                        <a:rPr lang="en-IN" sz="1200" b="0" spc="-5" dirty="0">
                          <a:latin typeface="Times New Roman" panose="02020603050405020304"/>
                          <a:cs typeface="Times New Roman" panose="02020603050405020304"/>
                        </a:rPr>
                        <a:t>0</a:t>
                      </a:r>
                      <a:endParaRPr sz="1200" b="0" dirty="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marL="147320" marR="138430" algn="ctr">
                        <a:lnSpc>
                          <a:spcPct val="100000"/>
                        </a:lnSpc>
                        <a:spcBef>
                          <a:spcPts val="315"/>
                        </a:spcBef>
                      </a:pPr>
                      <a:r>
                        <a:rPr lang="en-US" sz="1200" b="0" dirty="0">
                          <a:latin typeface="Times New Roman" panose="02020603050405020304" pitchFamily="18" charset="0"/>
                          <a:cs typeface="Times New Roman" panose="02020603050405020304" pitchFamily="18" charset="0"/>
                        </a:rPr>
                        <a:t>In any electrical </a:t>
                      </a:r>
                      <a:r>
                        <a:rPr lang="en-US" sz="1200" b="0">
                          <a:latin typeface="Times New Roman" panose="02020603050405020304" pitchFamily="18" charset="0"/>
                          <a:cs typeface="Times New Roman" panose="02020603050405020304" pitchFamily="18" charset="0"/>
                        </a:rPr>
                        <a:t>power network, </a:t>
                      </a:r>
                      <a:r>
                        <a:rPr lang="en-US" sz="1200" b="0" dirty="0">
                          <a:latin typeface="Times New Roman" panose="02020603050405020304" pitchFamily="18" charset="0"/>
                          <a:cs typeface="Times New Roman" panose="02020603050405020304" pitchFamily="18" charset="0"/>
                        </a:rPr>
                        <a:t>the continuity of power flow with high level of reliability is necessary</a:t>
                      </a:r>
                      <a:r>
                        <a:rPr sz="1200" b="0" spc="-10" dirty="0">
                          <a:latin typeface="Times New Roman" panose="02020603050405020304"/>
                          <a:cs typeface="Times New Roman" panose="02020603050405020304"/>
                        </a:rPr>
                        <a:t>.</a:t>
                      </a:r>
                      <a:endParaRPr sz="1200" b="0" dirty="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marL="490220" marR="0" lvl="0" indent="0" algn="l" defTabSz="914400" rtl="0" eaLnBrk="1" fontAlgn="auto" latinLnBrk="0" hangingPunct="1">
                        <a:lnSpc>
                          <a:spcPct val="100000"/>
                        </a:lnSpc>
                        <a:spcBef>
                          <a:spcPts val="315"/>
                        </a:spcBef>
                        <a:spcAft>
                          <a:spcPts val="0"/>
                        </a:spcAft>
                        <a:buClrTx/>
                        <a:buSzTx/>
                        <a:buFontTx/>
                        <a:buNone/>
                        <a:tabLst/>
                        <a:defRPr/>
                      </a:pPr>
                      <a:r>
                        <a:rPr lang="en-US" sz="1100" b="0" dirty="0">
                          <a:latin typeface="Times New Roman" panose="02020603050405020304" pitchFamily="18" charset="0"/>
                          <a:cs typeface="Times New Roman" panose="02020603050405020304" pitchFamily="18" charset="0"/>
                        </a:rPr>
                        <a:t>Fault Detection in Photovoltaic System Based On SSTDR</a:t>
                      </a:r>
                    </a:p>
                  </a:txBody>
                  <a:tcPr marL="0" marR="0" marT="4000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tc>
                  <a:txBody>
                    <a:bodyPr/>
                    <a:lstStyle/>
                    <a:p>
                      <a:pPr marL="5715" algn="ctr">
                        <a:lnSpc>
                          <a:spcPct val="100000"/>
                        </a:lnSpc>
                        <a:spcBef>
                          <a:spcPts val="315"/>
                        </a:spcBef>
                      </a:pPr>
                      <a:r>
                        <a:rPr sz="1200" b="0" spc="-10" dirty="0">
                          <a:latin typeface="Times New Roman" panose="02020603050405020304"/>
                          <a:cs typeface="Times New Roman" panose="02020603050405020304"/>
                        </a:rPr>
                        <a:t>I</a:t>
                      </a:r>
                      <a:r>
                        <a:rPr lang="en-IN" sz="1200" b="0" spc="-10" dirty="0">
                          <a:latin typeface="Times New Roman" panose="02020603050405020304"/>
                          <a:cs typeface="Times New Roman" panose="02020603050405020304"/>
                        </a:rPr>
                        <a:t>EEE</a:t>
                      </a:r>
                      <a:endParaRPr sz="1200" b="0" dirty="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5"/>
                    </a:solidFill>
                  </a:tcPr>
                </a:tc>
                <a:extLst>
                  <a:ext uri="{0D108BD9-81ED-4DB2-BD59-A6C34878D82A}">
                    <a16:rowId xmlns:a16="http://schemas.microsoft.com/office/drawing/2014/main" val="10002"/>
                  </a:ext>
                </a:extLst>
              </a:tr>
              <a:tr h="906375">
                <a:tc>
                  <a:txBody>
                    <a:bodyPr/>
                    <a:lstStyle/>
                    <a:p>
                      <a:pPr algn="ctr">
                        <a:lnSpc>
                          <a:spcPct val="100000"/>
                        </a:lnSpc>
                        <a:spcBef>
                          <a:spcPts val="320"/>
                        </a:spcBef>
                      </a:pPr>
                      <a:r>
                        <a:rPr lang="en-US" sz="1200" b="0" spc="-10" dirty="0">
                          <a:latin typeface="Times New Roman" panose="02020603050405020304"/>
                          <a:cs typeface="Times New Roman" panose="02020603050405020304"/>
                        </a:rPr>
                        <a:t>4</a:t>
                      </a:r>
                      <a:r>
                        <a:rPr sz="1200" b="0" spc="-10" dirty="0">
                          <a:latin typeface="Times New Roman" panose="02020603050405020304"/>
                          <a:cs typeface="Times New Roman" panose="02020603050405020304"/>
                        </a:rPr>
                        <a:t>.</a:t>
                      </a:r>
                      <a:endParaRPr sz="1200" b="0" dirty="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320"/>
                        </a:spcBef>
                      </a:pPr>
                      <a:r>
                        <a:rPr lang="en-US" sz="1200" b="0" dirty="0">
                          <a:latin typeface="Times New Roman" panose="02020603050405020304" pitchFamily="18" charset="0"/>
                          <a:cs typeface="Times New Roman" panose="02020603050405020304" pitchFamily="18" charset="0"/>
                        </a:rPr>
                        <a:t>Protection Scheme based on Fault Detection and Fault Classification using Fuzzy inference system in IEEE-9 Bus System </a:t>
                      </a:r>
                      <a:endParaRPr sz="1200" b="0" dirty="0">
                        <a:latin typeface="Times New Roman" panose="02020603050405020304" pitchFamily="18" charset="0"/>
                        <a:cs typeface="Times New Roman" panose="02020603050405020304" pitchFamily="18" charset="0"/>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83515" algn="ctr">
                        <a:lnSpc>
                          <a:spcPct val="100000"/>
                        </a:lnSpc>
                        <a:spcBef>
                          <a:spcPts val="320"/>
                        </a:spcBef>
                      </a:pPr>
                      <a:r>
                        <a:rPr lang="en-US" sz="1200" b="0" spc="-5" dirty="0">
                          <a:latin typeface="Times New Roman" panose="02020603050405020304"/>
                          <a:cs typeface="Times New Roman" panose="02020603050405020304"/>
                        </a:rPr>
                        <a:t> </a:t>
                      </a:r>
                      <a:r>
                        <a:rPr sz="1200" b="0" spc="-5" dirty="0">
                          <a:latin typeface="Times New Roman" panose="02020603050405020304"/>
                          <a:cs typeface="Times New Roman" panose="02020603050405020304"/>
                        </a:rPr>
                        <a:t>D.</a:t>
                      </a:r>
                      <a:r>
                        <a:rPr sz="1200" b="0" spc="-25" dirty="0">
                          <a:latin typeface="Times New Roman" panose="02020603050405020304"/>
                          <a:cs typeface="Times New Roman" panose="02020603050405020304"/>
                        </a:rPr>
                        <a:t> </a:t>
                      </a:r>
                      <a:r>
                        <a:rPr sz="1200" b="0" spc="-20" dirty="0">
                          <a:latin typeface="Times New Roman" panose="02020603050405020304"/>
                          <a:cs typeface="Times New Roman" panose="02020603050405020304"/>
                        </a:rPr>
                        <a:t>G.</a:t>
                      </a:r>
                      <a:r>
                        <a:rPr sz="1200" b="0" spc="5" dirty="0">
                          <a:latin typeface="Times New Roman" panose="02020603050405020304"/>
                          <a:cs typeface="Times New Roman" panose="02020603050405020304"/>
                        </a:rPr>
                        <a:t> </a:t>
                      </a:r>
                      <a:r>
                        <a:rPr sz="1200" b="0" spc="-15" dirty="0">
                          <a:latin typeface="Times New Roman" panose="02020603050405020304"/>
                          <a:cs typeface="Times New Roman" panose="02020603050405020304"/>
                        </a:rPr>
                        <a:t>Kanade</a:t>
                      </a:r>
                      <a:endParaRPr sz="1200" b="0" dirty="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ctr">
                        <a:lnSpc>
                          <a:spcPct val="100000"/>
                        </a:lnSpc>
                        <a:spcBef>
                          <a:spcPts val="320"/>
                        </a:spcBef>
                      </a:pPr>
                      <a:r>
                        <a:rPr sz="1200" b="0" spc="-10" dirty="0">
                          <a:latin typeface="Times New Roman" panose="02020603050405020304"/>
                          <a:cs typeface="Times New Roman" panose="02020603050405020304"/>
                        </a:rPr>
                        <a:t>201</a:t>
                      </a:r>
                      <a:r>
                        <a:rPr lang="en-IN" sz="1200" b="0" spc="-10" dirty="0">
                          <a:latin typeface="Times New Roman" panose="02020603050405020304"/>
                          <a:cs typeface="Times New Roman" panose="02020603050405020304"/>
                        </a:rPr>
                        <a:t>8</a:t>
                      </a:r>
                      <a:endParaRPr sz="1200" b="0" dirty="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60680" marR="349885" algn="ctr">
                        <a:lnSpc>
                          <a:spcPct val="100000"/>
                        </a:lnSpc>
                        <a:spcBef>
                          <a:spcPts val="320"/>
                        </a:spcBef>
                      </a:pPr>
                      <a:r>
                        <a:rPr sz="1200" b="0" spc="-15" dirty="0">
                          <a:latin typeface="Times New Roman" panose="02020603050405020304"/>
                          <a:cs typeface="Times New Roman" panose="02020603050405020304"/>
                        </a:rPr>
                        <a:t>Automated</a:t>
                      </a:r>
                      <a:r>
                        <a:rPr sz="1200" b="0" spc="90" dirty="0">
                          <a:latin typeface="Times New Roman" panose="02020603050405020304"/>
                          <a:cs typeface="Times New Roman" panose="02020603050405020304"/>
                        </a:rPr>
                        <a:t> </a:t>
                      </a:r>
                      <a:r>
                        <a:rPr sz="1200" b="0" spc="-5" dirty="0">
                          <a:latin typeface="Times New Roman" panose="02020603050405020304"/>
                          <a:cs typeface="Times New Roman" panose="02020603050405020304"/>
                        </a:rPr>
                        <a:t>testing</a:t>
                      </a:r>
                      <a:r>
                        <a:rPr sz="1200" b="0" spc="20" dirty="0">
                          <a:latin typeface="Times New Roman" panose="02020603050405020304"/>
                          <a:cs typeface="Times New Roman" panose="02020603050405020304"/>
                        </a:rPr>
                        <a:t> </a:t>
                      </a:r>
                      <a:r>
                        <a:rPr sz="1200" b="0" spc="-10" dirty="0">
                          <a:latin typeface="Times New Roman" panose="02020603050405020304"/>
                          <a:cs typeface="Times New Roman" panose="02020603050405020304"/>
                        </a:rPr>
                        <a:t>technologies,</a:t>
                      </a:r>
                      <a:r>
                        <a:rPr sz="1200" b="0" spc="100" dirty="0">
                          <a:latin typeface="Times New Roman" panose="02020603050405020304"/>
                          <a:cs typeface="Times New Roman" panose="02020603050405020304"/>
                        </a:rPr>
                        <a:t> </a:t>
                      </a:r>
                      <a:r>
                        <a:rPr sz="1200" b="0" spc="-15" dirty="0">
                          <a:latin typeface="Times New Roman" panose="02020603050405020304"/>
                          <a:cs typeface="Times New Roman" panose="02020603050405020304"/>
                        </a:rPr>
                        <a:t>aiming</a:t>
                      </a:r>
                      <a:r>
                        <a:rPr sz="1200" b="0" spc="70" dirty="0">
                          <a:latin typeface="Times New Roman" panose="02020603050405020304"/>
                          <a:cs typeface="Times New Roman" panose="02020603050405020304"/>
                        </a:rPr>
                        <a:t> </a:t>
                      </a:r>
                      <a:r>
                        <a:rPr sz="1200" b="0" spc="-5" dirty="0">
                          <a:latin typeface="Times New Roman" panose="02020603050405020304"/>
                          <a:cs typeface="Times New Roman" panose="02020603050405020304"/>
                        </a:rPr>
                        <a:t>to </a:t>
                      </a:r>
                      <a:r>
                        <a:rPr sz="1200" b="0" spc="-310" dirty="0">
                          <a:latin typeface="Times New Roman" panose="02020603050405020304"/>
                          <a:cs typeface="Times New Roman" panose="02020603050405020304"/>
                        </a:rPr>
                        <a:t> </a:t>
                      </a:r>
                      <a:r>
                        <a:rPr sz="1200" b="0" spc="-15" dirty="0">
                          <a:latin typeface="Times New Roman" panose="02020603050405020304"/>
                          <a:cs typeface="Times New Roman" panose="02020603050405020304"/>
                        </a:rPr>
                        <a:t>enhance</a:t>
                      </a:r>
                      <a:r>
                        <a:rPr sz="1200" b="0" spc="80" dirty="0">
                          <a:latin typeface="Times New Roman" panose="02020603050405020304"/>
                          <a:cs typeface="Times New Roman" panose="02020603050405020304"/>
                        </a:rPr>
                        <a:t> </a:t>
                      </a:r>
                      <a:r>
                        <a:rPr sz="1200" b="0" spc="-15" dirty="0">
                          <a:latin typeface="Times New Roman" panose="02020603050405020304"/>
                          <a:cs typeface="Times New Roman" panose="02020603050405020304"/>
                        </a:rPr>
                        <a:t>the</a:t>
                      </a:r>
                      <a:r>
                        <a:rPr sz="1200" b="0" spc="30" dirty="0">
                          <a:latin typeface="Times New Roman" panose="02020603050405020304"/>
                          <a:cs typeface="Times New Roman" panose="02020603050405020304"/>
                        </a:rPr>
                        <a:t> </a:t>
                      </a:r>
                      <a:r>
                        <a:rPr sz="1200" b="0" spc="-10" dirty="0">
                          <a:latin typeface="Times New Roman" panose="02020603050405020304"/>
                          <a:cs typeface="Times New Roman" panose="02020603050405020304"/>
                        </a:rPr>
                        <a:t>efficiency</a:t>
                      </a:r>
                      <a:r>
                        <a:rPr sz="1200" b="0" spc="80" dirty="0">
                          <a:latin typeface="Times New Roman" panose="02020603050405020304"/>
                          <a:cs typeface="Times New Roman" panose="02020603050405020304"/>
                        </a:rPr>
                        <a:t> </a:t>
                      </a:r>
                      <a:r>
                        <a:rPr sz="1200" b="0" spc="-15" dirty="0">
                          <a:latin typeface="Times New Roman" panose="02020603050405020304"/>
                          <a:cs typeface="Times New Roman" panose="02020603050405020304"/>
                        </a:rPr>
                        <a:t>and</a:t>
                      </a:r>
                      <a:r>
                        <a:rPr sz="1200" b="0" spc="30" dirty="0">
                          <a:latin typeface="Times New Roman" panose="02020603050405020304"/>
                          <a:cs typeface="Times New Roman" panose="02020603050405020304"/>
                        </a:rPr>
                        <a:t> </a:t>
                      </a:r>
                      <a:r>
                        <a:rPr sz="1200" b="0" spc="-15" dirty="0">
                          <a:latin typeface="Times New Roman" panose="02020603050405020304"/>
                          <a:cs typeface="Times New Roman" panose="02020603050405020304"/>
                        </a:rPr>
                        <a:t>precision</a:t>
                      </a:r>
                      <a:r>
                        <a:rPr sz="1200" b="0" spc="55" dirty="0">
                          <a:latin typeface="Times New Roman" panose="02020603050405020304"/>
                          <a:cs typeface="Times New Roman" panose="02020603050405020304"/>
                        </a:rPr>
                        <a:t> </a:t>
                      </a:r>
                      <a:r>
                        <a:rPr sz="1200" b="0" spc="-15" dirty="0">
                          <a:latin typeface="Times New Roman" panose="02020603050405020304"/>
                          <a:cs typeface="Times New Roman" panose="02020603050405020304"/>
                        </a:rPr>
                        <a:t>of</a:t>
                      </a:r>
                      <a:r>
                        <a:rPr sz="1200" b="0" spc="30" dirty="0">
                          <a:latin typeface="Times New Roman" panose="02020603050405020304"/>
                          <a:cs typeface="Times New Roman" panose="02020603050405020304"/>
                        </a:rPr>
                        <a:t> </a:t>
                      </a:r>
                      <a:r>
                        <a:rPr sz="1200" b="0" spc="-5" dirty="0">
                          <a:latin typeface="Times New Roman" panose="02020603050405020304"/>
                          <a:cs typeface="Times New Roman" panose="02020603050405020304"/>
                        </a:rPr>
                        <a:t>IC </a:t>
                      </a:r>
                      <a:r>
                        <a:rPr sz="1200" b="0" spc="-310" dirty="0">
                          <a:latin typeface="Times New Roman" panose="02020603050405020304"/>
                          <a:cs typeface="Times New Roman" panose="02020603050405020304"/>
                        </a:rPr>
                        <a:t> </a:t>
                      </a:r>
                      <a:r>
                        <a:rPr sz="1200" b="0" spc="-10" dirty="0">
                          <a:latin typeface="Times New Roman" panose="02020603050405020304"/>
                          <a:cs typeface="Times New Roman" panose="02020603050405020304"/>
                        </a:rPr>
                        <a:t>manufacturing</a:t>
                      </a:r>
                      <a:r>
                        <a:rPr sz="1200" b="0" spc="100" dirty="0">
                          <a:latin typeface="Times New Roman" panose="02020603050405020304"/>
                          <a:cs typeface="Times New Roman" panose="02020603050405020304"/>
                        </a:rPr>
                        <a:t> </a:t>
                      </a:r>
                      <a:r>
                        <a:rPr sz="1200" b="0" spc="-10" dirty="0">
                          <a:latin typeface="Times New Roman" panose="02020603050405020304"/>
                          <a:cs typeface="Times New Roman" panose="02020603050405020304"/>
                        </a:rPr>
                        <a:t>processes.</a:t>
                      </a:r>
                      <a:endParaRPr sz="1200" b="0" dirty="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00990" algn="ctr">
                        <a:lnSpc>
                          <a:spcPct val="100000"/>
                        </a:lnSpc>
                        <a:spcBef>
                          <a:spcPts val="320"/>
                        </a:spcBef>
                      </a:pPr>
                      <a:r>
                        <a:rPr lang="en-IN" sz="1200" b="0" spc="-10" dirty="0">
                          <a:latin typeface="Times New Roman" panose="02020603050405020304"/>
                          <a:cs typeface="Times New Roman" panose="02020603050405020304"/>
                        </a:rPr>
                        <a:t>Fuzzy inference</a:t>
                      </a:r>
                    </a:p>
                    <a:p>
                      <a:pPr marL="300990" algn="ctr">
                        <a:lnSpc>
                          <a:spcPct val="100000"/>
                        </a:lnSpc>
                        <a:spcBef>
                          <a:spcPts val="320"/>
                        </a:spcBef>
                      </a:pPr>
                      <a:r>
                        <a:rPr lang="en-IN" sz="1200" b="0" spc="-10" dirty="0">
                          <a:latin typeface="Times New Roman" panose="02020603050405020304"/>
                          <a:cs typeface="Times New Roman" panose="02020603050405020304"/>
                        </a:rPr>
                        <a:t>System in IEEE-9 BUS System </a:t>
                      </a:r>
                      <a:endParaRPr sz="1200" b="0" dirty="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175" algn="ctr">
                        <a:lnSpc>
                          <a:spcPct val="100000"/>
                        </a:lnSpc>
                        <a:spcBef>
                          <a:spcPts val="320"/>
                        </a:spcBef>
                      </a:pPr>
                      <a:r>
                        <a:rPr lang="en-IN" sz="1200" b="0" dirty="0">
                          <a:latin typeface="Times New Roman" panose="02020603050405020304" pitchFamily="18" charset="0"/>
                          <a:cs typeface="Times New Roman" panose="02020603050405020304" pitchFamily="18" charset="0"/>
                        </a:rPr>
                        <a:t>IEEE</a:t>
                      </a:r>
                      <a:endParaRPr sz="1200" b="0" dirty="0">
                        <a:latin typeface="Times New Roman" panose="02020603050405020304" pitchFamily="18" charset="0"/>
                        <a:cs typeface="Times New Roman" panose="02020603050405020304" pitchFamily="18" charset="0"/>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0">
                <a:tc>
                  <a:txBody>
                    <a:bodyPr/>
                    <a:lstStyle/>
                    <a:p>
                      <a:pPr algn="ctr">
                        <a:lnSpc>
                          <a:spcPct val="100000"/>
                        </a:lnSpc>
                        <a:spcBef>
                          <a:spcPts val="325"/>
                        </a:spcBef>
                      </a:pPr>
                      <a:r>
                        <a:rPr lang="en-US" sz="1200" b="0" spc="-10" dirty="0">
                          <a:latin typeface="Times New Roman" panose="02020603050405020304"/>
                          <a:cs typeface="Times New Roman" panose="02020603050405020304"/>
                        </a:rPr>
                        <a:t>5</a:t>
                      </a:r>
                      <a:r>
                        <a:rPr sz="1200" b="0" spc="-10" dirty="0">
                          <a:latin typeface="Times New Roman" panose="02020603050405020304"/>
                          <a:cs typeface="Times New Roman" panose="02020603050405020304"/>
                        </a:rPr>
                        <a:t>.</a:t>
                      </a:r>
                      <a:endParaRPr sz="1200" b="0" dirty="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5080" algn="ctr">
                        <a:lnSpc>
                          <a:spcPct val="100000"/>
                        </a:lnSpc>
                        <a:spcBef>
                          <a:spcPts val="325"/>
                        </a:spcBef>
                      </a:pPr>
                      <a:r>
                        <a:rPr lang="en-US" sz="1200" b="0" dirty="0">
                          <a:latin typeface="Times New Roman" panose="02020603050405020304" pitchFamily="18" charset="0"/>
                          <a:cs typeface="Times New Roman" panose="02020603050405020304" pitchFamily="18" charset="0"/>
                        </a:rPr>
                        <a:t>PSCAD/EMTDC-based Simulations for Fault Analysis and Fault Identification in 380V Ring DC Systems.</a:t>
                      </a:r>
                      <a:endParaRPr sz="1200" b="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335915" algn="l">
                        <a:lnSpc>
                          <a:spcPct val="100000"/>
                        </a:lnSpc>
                        <a:spcBef>
                          <a:spcPts val="325"/>
                        </a:spcBef>
                      </a:pPr>
                      <a:r>
                        <a:rPr lang="en-IN" sz="1200" b="0" dirty="0">
                          <a:latin typeface="Times New Roman" panose="02020603050405020304" pitchFamily="18" charset="0"/>
                          <a:cs typeface="Times New Roman" panose="02020603050405020304" pitchFamily="18" charset="0"/>
                        </a:rPr>
                        <a:t>Julia </a:t>
                      </a:r>
                      <a:r>
                        <a:rPr lang="en-IN" sz="1200" b="0" dirty="0" err="1">
                          <a:latin typeface="Times New Roman" panose="02020603050405020304" pitchFamily="18" charset="0"/>
                          <a:cs typeface="Times New Roman" panose="02020603050405020304" pitchFamily="18" charset="0"/>
                        </a:rPr>
                        <a:t>Niewind</a:t>
                      </a:r>
                      <a:r>
                        <a:rPr lang="en-IN" sz="1200" b="0" dirty="0">
                          <a:latin typeface="Times New Roman" panose="02020603050405020304" pitchFamily="18" charset="0"/>
                          <a:cs typeface="Times New Roman" panose="02020603050405020304" pitchFamily="18" charset="0"/>
                        </a:rPr>
                        <a:t>,    Nasser G.A.     </a:t>
                      </a:r>
                      <a:r>
                        <a:rPr lang="en-IN" sz="1200" b="0" dirty="0" err="1">
                          <a:latin typeface="Times New Roman" panose="02020603050405020304" pitchFamily="18" charset="0"/>
                          <a:cs typeface="Times New Roman" panose="02020603050405020304" pitchFamily="18" charset="0"/>
                        </a:rPr>
                        <a:t>Hemdan</a:t>
                      </a:r>
                      <a:endParaRPr sz="1200" b="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algn="ctr">
                        <a:lnSpc>
                          <a:spcPct val="100000"/>
                        </a:lnSpc>
                        <a:spcBef>
                          <a:spcPts val="325"/>
                        </a:spcBef>
                      </a:pPr>
                      <a:r>
                        <a:rPr sz="1200" b="0" spc="-10" dirty="0">
                          <a:latin typeface="Times New Roman" panose="02020603050405020304"/>
                          <a:cs typeface="Times New Roman" panose="02020603050405020304"/>
                        </a:rPr>
                        <a:t>201</a:t>
                      </a:r>
                      <a:r>
                        <a:rPr lang="en-IN" sz="1200" b="0" spc="-10" dirty="0">
                          <a:latin typeface="Times New Roman" panose="02020603050405020304"/>
                          <a:cs typeface="Times New Roman" panose="02020603050405020304"/>
                        </a:rPr>
                        <a:t>7</a:t>
                      </a:r>
                      <a:endParaRPr sz="1200" b="0" dirty="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algn="ctr"/>
                      <a:r>
                        <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With an increasing number of DC driven</a:t>
                      </a:r>
                    </a:p>
                    <a:p>
                      <a:pPr algn="ctr"/>
                      <a:r>
                        <a:rPr lang="en-US" sz="12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components in power networks, the introduction of 380V DC distribution grids appears to be a valuable option. Besides all positive aspects of DC systems</a:t>
                      </a:r>
                      <a:endParaRPr sz="1200" b="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298450" algn="l">
                        <a:lnSpc>
                          <a:spcPct val="100000"/>
                        </a:lnSpc>
                        <a:spcBef>
                          <a:spcPts val="325"/>
                        </a:spcBef>
                      </a:pPr>
                      <a:r>
                        <a:rPr lang="en-IN" sz="1200" b="0" dirty="0">
                          <a:latin typeface="Times New Roman" panose="02020603050405020304" pitchFamily="18" charset="0"/>
                          <a:cs typeface="Times New Roman" panose="02020603050405020304" pitchFamily="18" charset="0"/>
                        </a:rPr>
                        <a:t>PSCAD/EMTDC-based Simulations</a:t>
                      </a:r>
                      <a:endParaRPr sz="1200" b="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marL="5715" algn="ctr">
                        <a:lnSpc>
                          <a:spcPct val="100000"/>
                        </a:lnSpc>
                        <a:spcBef>
                          <a:spcPts val="325"/>
                        </a:spcBef>
                      </a:pPr>
                      <a:r>
                        <a:rPr sz="1200" b="0" spc="-10" dirty="0">
                          <a:latin typeface="Times New Roman" panose="02020603050405020304"/>
                          <a:cs typeface="Times New Roman" panose="02020603050405020304"/>
                        </a:rPr>
                        <a:t>I</a:t>
                      </a:r>
                      <a:r>
                        <a:rPr lang="en-IN" sz="1200" b="0" spc="-10" dirty="0">
                          <a:latin typeface="Times New Roman" panose="02020603050405020304"/>
                          <a:cs typeface="Times New Roman" panose="02020603050405020304"/>
                        </a:rPr>
                        <a:t>EEE</a:t>
                      </a:r>
                      <a:endParaRPr sz="1200" b="0" dirty="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079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28B24-132D-A6D9-A27C-67B2BD8AB2C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4A834B-48D6-0F70-AEBA-35B63F6B408A}"/>
              </a:ext>
            </a:extLst>
          </p:cNvPr>
          <p:cNvSpPr txBox="1">
            <a:spLocks noGrp="1"/>
          </p:cNvSpPr>
          <p:nvPr>
            <p:ph type="title"/>
          </p:nvPr>
        </p:nvSpPr>
        <p:spPr>
          <a:xfrm>
            <a:off x="838200" y="365125"/>
            <a:ext cx="10515600" cy="689291"/>
          </a:xfrm>
          <a:prstGeom prst="rect">
            <a:avLst/>
          </a:prstGeom>
        </p:spPr>
        <p:txBody>
          <a:bodyPr vert="horz" wrap="square" lIns="0" tIns="12065" rIns="0" bIns="0" rtlCol="0">
            <a:spAutoFit/>
          </a:bodyPr>
          <a:lstStyle/>
          <a:p>
            <a:pPr marL="16510" algn="ctr">
              <a:lnSpc>
                <a:spcPct val="100000"/>
              </a:lnSpc>
              <a:spcBef>
                <a:spcPts val="95"/>
              </a:spcBef>
            </a:pPr>
            <a:r>
              <a:rPr lang="en-US" spc="-5" dirty="0">
                <a:latin typeface="Times New Roman" panose="02020603050405020304" pitchFamily="18" charset="0"/>
                <a:cs typeface="Times New Roman" panose="02020603050405020304" pitchFamily="18" charset="0"/>
              </a:rPr>
              <a:t>SOFTWARE BLOCK DIAGRAM</a:t>
            </a:r>
            <a:endParaRPr spc="-5"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92BBDDC8-CE43-B778-6AA0-35DF1B536C34}"/>
              </a:ext>
            </a:extLst>
          </p:cNvPr>
          <p:cNvSpPr>
            <a:spLocks noGrp="1"/>
          </p:cNvSpPr>
          <p:nvPr>
            <p:ph type="sldNum" sz="quarter" idx="12"/>
          </p:nvPr>
        </p:nvSpPr>
        <p:spPr/>
        <p:txBody>
          <a:body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6</a:t>
            </a:fld>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155B62D-4CE3-B6DA-02CD-EF53C8E2D115}"/>
              </a:ext>
            </a:extLst>
          </p:cNvPr>
          <p:cNvSpPr/>
          <p:nvPr/>
        </p:nvSpPr>
        <p:spPr>
          <a:xfrm>
            <a:off x="1148080" y="2611120"/>
            <a:ext cx="2011680" cy="68929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9 BUS SYSTEM</a:t>
            </a:r>
          </a:p>
        </p:txBody>
      </p:sp>
      <p:sp>
        <p:nvSpPr>
          <p:cNvPr id="5" name="Rectangle 4">
            <a:extLst>
              <a:ext uri="{FF2B5EF4-FFF2-40B4-BE49-F238E27FC236}">
                <a16:creationId xmlns:a16="http://schemas.microsoft.com/office/drawing/2014/main" id="{D04D30F6-0E79-B663-50F9-C7AC4F05F50B}"/>
              </a:ext>
            </a:extLst>
          </p:cNvPr>
          <p:cNvSpPr/>
          <p:nvPr/>
        </p:nvSpPr>
        <p:spPr>
          <a:xfrm>
            <a:off x="4084320" y="2611119"/>
            <a:ext cx="2997200" cy="68929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WAVELET TRANSFORM ALGORITHM</a:t>
            </a:r>
          </a:p>
        </p:txBody>
      </p:sp>
      <p:sp>
        <p:nvSpPr>
          <p:cNvPr id="6" name="Rectangle 5">
            <a:extLst>
              <a:ext uri="{FF2B5EF4-FFF2-40B4-BE49-F238E27FC236}">
                <a16:creationId xmlns:a16="http://schemas.microsoft.com/office/drawing/2014/main" id="{9B6DEA1D-9C24-0C75-D93D-168BAA5031E6}"/>
              </a:ext>
            </a:extLst>
          </p:cNvPr>
          <p:cNvSpPr/>
          <p:nvPr/>
        </p:nvSpPr>
        <p:spPr>
          <a:xfrm>
            <a:off x="1148080" y="4439920"/>
            <a:ext cx="2011680" cy="68929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FAULT</a:t>
            </a:r>
          </a:p>
        </p:txBody>
      </p:sp>
      <p:sp>
        <p:nvSpPr>
          <p:cNvPr id="7" name="Rectangle 6">
            <a:extLst>
              <a:ext uri="{FF2B5EF4-FFF2-40B4-BE49-F238E27FC236}">
                <a16:creationId xmlns:a16="http://schemas.microsoft.com/office/drawing/2014/main" id="{C395CAAD-67EF-C4BD-ECAB-607D5DBBEC6F}"/>
              </a:ext>
            </a:extLst>
          </p:cNvPr>
          <p:cNvSpPr/>
          <p:nvPr/>
        </p:nvSpPr>
        <p:spPr>
          <a:xfrm>
            <a:off x="8341360" y="1921828"/>
            <a:ext cx="2011680" cy="68929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L-L </a:t>
            </a:r>
          </a:p>
        </p:txBody>
      </p:sp>
      <p:sp>
        <p:nvSpPr>
          <p:cNvPr id="8" name="Rectangle 7">
            <a:extLst>
              <a:ext uri="{FF2B5EF4-FFF2-40B4-BE49-F238E27FC236}">
                <a16:creationId xmlns:a16="http://schemas.microsoft.com/office/drawing/2014/main" id="{B4CE40C0-F66F-E632-40AE-A76AF9EA9043}"/>
              </a:ext>
            </a:extLst>
          </p:cNvPr>
          <p:cNvSpPr/>
          <p:nvPr/>
        </p:nvSpPr>
        <p:spPr>
          <a:xfrm>
            <a:off x="8341360" y="3238023"/>
            <a:ext cx="2011680" cy="68929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L-G</a:t>
            </a:r>
          </a:p>
        </p:txBody>
      </p:sp>
      <p:cxnSp>
        <p:nvCxnSpPr>
          <p:cNvPr id="10" name="Straight Arrow Connector 9">
            <a:extLst>
              <a:ext uri="{FF2B5EF4-FFF2-40B4-BE49-F238E27FC236}">
                <a16:creationId xmlns:a16="http://schemas.microsoft.com/office/drawing/2014/main" id="{4F842A06-C20E-3C48-390A-4B5B59679D85}"/>
              </a:ext>
            </a:extLst>
          </p:cNvPr>
          <p:cNvCxnSpPr>
            <a:cxnSpLocks/>
            <a:stCxn id="4" idx="3"/>
            <a:endCxn id="5" idx="1"/>
          </p:cNvCxnSpPr>
          <p:nvPr/>
        </p:nvCxnSpPr>
        <p:spPr>
          <a:xfrm flipV="1">
            <a:off x="3159760" y="2955765"/>
            <a:ext cx="924560" cy="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1BF9B93-A35D-094B-FF44-D5BF688E844C}"/>
              </a:ext>
            </a:extLst>
          </p:cNvPr>
          <p:cNvSpPr/>
          <p:nvPr/>
        </p:nvSpPr>
        <p:spPr>
          <a:xfrm>
            <a:off x="8341360" y="4695509"/>
            <a:ext cx="2011680" cy="68929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L-L-G</a:t>
            </a:r>
          </a:p>
        </p:txBody>
      </p:sp>
      <p:cxnSp>
        <p:nvCxnSpPr>
          <p:cNvPr id="17" name="Straight Arrow Connector 16">
            <a:extLst>
              <a:ext uri="{FF2B5EF4-FFF2-40B4-BE49-F238E27FC236}">
                <a16:creationId xmlns:a16="http://schemas.microsoft.com/office/drawing/2014/main" id="{9FD9B1E6-96EB-0F17-3A1C-B51A1F374800}"/>
              </a:ext>
            </a:extLst>
          </p:cNvPr>
          <p:cNvCxnSpPr>
            <a:cxnSpLocks/>
            <a:stCxn id="6" idx="0"/>
          </p:cNvCxnSpPr>
          <p:nvPr/>
        </p:nvCxnSpPr>
        <p:spPr>
          <a:xfrm flipV="1">
            <a:off x="2153920" y="3300409"/>
            <a:ext cx="0" cy="113951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A318B0E-3AA5-39B0-3C8F-8F6FB8DC83E2}"/>
              </a:ext>
            </a:extLst>
          </p:cNvPr>
          <p:cNvCxnSpPr>
            <a:cxnSpLocks/>
            <a:endCxn id="7" idx="1"/>
          </p:cNvCxnSpPr>
          <p:nvPr/>
        </p:nvCxnSpPr>
        <p:spPr>
          <a:xfrm flipV="1">
            <a:off x="7081520" y="2266474"/>
            <a:ext cx="1259840" cy="68929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46C0297-777B-D3B5-B228-7E059FEF7969}"/>
              </a:ext>
            </a:extLst>
          </p:cNvPr>
          <p:cNvCxnSpPr>
            <a:cxnSpLocks/>
            <a:endCxn id="8" idx="1"/>
          </p:cNvCxnSpPr>
          <p:nvPr/>
        </p:nvCxnSpPr>
        <p:spPr>
          <a:xfrm>
            <a:off x="7081520" y="2964732"/>
            <a:ext cx="1259840" cy="61793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9E7A7C2-52FC-D6B7-B60C-541CC680E04C}"/>
              </a:ext>
            </a:extLst>
          </p:cNvPr>
          <p:cNvCxnSpPr>
            <a:cxnSpLocks/>
            <a:endCxn id="15" idx="1"/>
          </p:cNvCxnSpPr>
          <p:nvPr/>
        </p:nvCxnSpPr>
        <p:spPr>
          <a:xfrm>
            <a:off x="7081520" y="2955764"/>
            <a:ext cx="1259840" cy="208439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1016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659130"/>
            <a:ext cx="4820285" cy="758190"/>
          </a:xfrm>
          <a:prstGeom prst="rect">
            <a:avLst/>
          </a:prstGeom>
        </p:spPr>
        <p:txBody>
          <a:bodyPr vert="horz" wrap="square" lIns="0" tIns="12065" rIns="0" bIns="0" rtlCol="0">
            <a:noAutofit/>
          </a:bodyPr>
          <a:lstStyle/>
          <a:p>
            <a:pPr marL="12700" algn="ctr">
              <a:lnSpc>
                <a:spcPct val="100000"/>
              </a:lnSpc>
              <a:spcBef>
                <a:spcPts val="95"/>
              </a:spcBef>
            </a:pPr>
            <a:r>
              <a:rPr lang="en-US" b="0" spc="-15" dirty="0"/>
              <a:t>METHODOLOGY</a:t>
            </a:r>
            <a:endParaRPr b="0" spc="-15" dirty="0"/>
          </a:p>
        </p:txBody>
      </p:sp>
      <p:sp>
        <p:nvSpPr>
          <p:cNvPr id="11" name="Slide Number Placeholder 10">
            <a:extLst>
              <a:ext uri="{FF2B5EF4-FFF2-40B4-BE49-F238E27FC236}">
                <a16:creationId xmlns:a16="http://schemas.microsoft.com/office/drawing/2014/main" id="{76FBEBAF-A10A-3E7F-458A-CC80A73A9457}"/>
              </a:ext>
            </a:extLst>
          </p:cNvPr>
          <p:cNvSpPr>
            <a:spLocks noGrp="1"/>
          </p:cNvSpPr>
          <p:nvPr>
            <p:ph type="sldNum" sz="quarter" idx="7"/>
          </p:nvPr>
        </p:nvSpPr>
        <p:spPr/>
        <p:txBody>
          <a:bodyPr/>
          <a:lstStyle/>
          <a:p>
            <a:fld id="{B6F15528-21DE-4FAA-801E-634DDDAF4B2B}" type="slidenum">
              <a:rPr lang="en-US" smtClean="0"/>
              <a:t>7</a:t>
            </a:fld>
            <a:endParaRPr lang="en-US"/>
          </a:p>
        </p:txBody>
      </p:sp>
      <p:sp>
        <p:nvSpPr>
          <p:cNvPr id="13" name="Slide Number Placeholder 10">
            <a:extLst>
              <a:ext uri="{FF2B5EF4-FFF2-40B4-BE49-F238E27FC236}">
                <a16:creationId xmlns:a16="http://schemas.microsoft.com/office/drawing/2014/main" id="{C4F68B17-312D-5AA0-8207-64C9D7B3ADBE}"/>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7</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D21D750-C1B9-CDEC-E8BD-44BB7AB57EF2}"/>
              </a:ext>
            </a:extLst>
          </p:cNvPr>
          <p:cNvSpPr txBox="1"/>
          <p:nvPr/>
        </p:nvSpPr>
        <p:spPr>
          <a:xfrm>
            <a:off x="904240" y="1546225"/>
            <a:ext cx="10881360" cy="3785652"/>
          </a:xfrm>
          <a:prstGeom prst="rect">
            <a:avLst/>
          </a:prstGeom>
          <a:noFill/>
        </p:spPr>
        <p:txBody>
          <a:bodyPr wrap="square">
            <a:spAutoFit/>
          </a:bodyPr>
          <a:lstStyle/>
          <a:p>
            <a:pPr algn="just"/>
            <a:endParaRPr lang="en-US" sz="2000" dirty="0"/>
          </a:p>
          <a:p>
            <a:pPr algn="just"/>
            <a:r>
              <a:rPr lang="en-US" sz="2000" dirty="0">
                <a:latin typeface="Times New Roman" panose="02020603050405020304" pitchFamily="18" charset="0"/>
                <a:cs typeface="Times New Roman" panose="02020603050405020304" pitchFamily="18" charset="0"/>
              </a:rPr>
              <a:t>System Modeling  : Configure the IEEE 9 bus system in MATLAB/Simulink with realistic components using </a:t>
            </a:r>
            <a:r>
              <a:rPr lang="en-US" sz="2000" dirty="0" err="1">
                <a:latin typeface="Times New Roman" panose="02020603050405020304" pitchFamily="18" charset="0"/>
                <a:cs typeface="Times New Roman" panose="02020603050405020304" pitchFamily="18" charset="0"/>
              </a:rPr>
              <a:t>SimPowerSystems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Fault Simulation  : Introduce different fault types (SLG, LL, DLG, three phase) at various locations in the network.</a:t>
            </a:r>
          </a:p>
          <a:p>
            <a:pPr algn="just"/>
            <a:r>
              <a:rPr lang="en-US" sz="2000" dirty="0">
                <a:latin typeface="Times New Roman" panose="02020603050405020304" pitchFamily="18" charset="0"/>
                <a:cs typeface="Times New Roman" panose="02020603050405020304" pitchFamily="18" charset="0"/>
              </a:rPr>
              <a:t>Data Collection  : Record voltage and current waveforms at each bus during normal and fault conditions.</a:t>
            </a:r>
          </a:p>
          <a:p>
            <a:pPr algn="just"/>
            <a:r>
              <a:rPr lang="en-US" sz="2000" dirty="0">
                <a:latin typeface="Times New Roman" panose="02020603050405020304" pitchFamily="18" charset="0"/>
                <a:cs typeface="Times New Roman" panose="02020603050405020304" pitchFamily="18" charset="0"/>
              </a:rPr>
              <a:t>Feature Extraction  : Apply wavelet transform to detect transient features in voltage and current waveforms.</a:t>
            </a:r>
          </a:p>
          <a:p>
            <a:pPr algn="just"/>
            <a:r>
              <a:rPr lang="en-US" sz="2000" dirty="0">
                <a:latin typeface="Times New Roman" panose="02020603050405020304" pitchFamily="18" charset="0"/>
                <a:cs typeface="Times New Roman" panose="02020603050405020304" pitchFamily="18" charset="0"/>
              </a:rPr>
              <a:t>Fault Detection Algorithm  : Develop an algorithm to classify fault type and location based on extracted features.</a:t>
            </a:r>
          </a:p>
          <a:p>
            <a:pPr algn="just"/>
            <a:r>
              <a:rPr lang="en-US" sz="2000" dirty="0">
                <a:latin typeface="Times New Roman" panose="02020603050405020304" pitchFamily="18" charset="0"/>
                <a:cs typeface="Times New Roman" panose="02020603050405020304" pitchFamily="18" charset="0"/>
              </a:rPr>
              <a:t>Validation and Analysis  : Test the algorithm’s accuracy, speed, and reliability across various fault scenarios.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723E6-6C3D-42D5-B605-8701A6CA19B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7D025A6-733C-EE97-A428-3D5B594DCA8D}"/>
              </a:ext>
            </a:extLst>
          </p:cNvPr>
          <p:cNvSpPr txBox="1">
            <a:spLocks noGrp="1"/>
          </p:cNvSpPr>
          <p:nvPr>
            <p:ph type="title"/>
          </p:nvPr>
        </p:nvSpPr>
        <p:spPr>
          <a:xfrm>
            <a:off x="838200" y="365125"/>
            <a:ext cx="10515600" cy="689291"/>
          </a:xfrm>
          <a:prstGeom prst="rect">
            <a:avLst/>
          </a:prstGeom>
        </p:spPr>
        <p:txBody>
          <a:bodyPr vert="horz" wrap="square" lIns="0" tIns="12065" rIns="0" bIns="0" rtlCol="0">
            <a:spAutoFit/>
          </a:bodyPr>
          <a:lstStyle/>
          <a:p>
            <a:pPr marL="16510" algn="ctr">
              <a:lnSpc>
                <a:spcPct val="100000"/>
              </a:lnSpc>
              <a:spcBef>
                <a:spcPts val="95"/>
              </a:spcBef>
            </a:pPr>
            <a:r>
              <a:rPr lang="en-US" spc="-5" dirty="0">
                <a:latin typeface="Times New Roman" panose="02020603050405020304" pitchFamily="18" charset="0"/>
                <a:cs typeface="Times New Roman" panose="02020603050405020304" pitchFamily="18" charset="0"/>
              </a:rPr>
              <a:t>HARDWARE BLOCK DIAGRAM</a:t>
            </a:r>
            <a:endParaRPr spc="-5"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953FF84B-881B-26CB-2333-306BC87F42CA}"/>
              </a:ext>
            </a:extLst>
          </p:cNvPr>
          <p:cNvSpPr>
            <a:spLocks noGrp="1"/>
          </p:cNvSpPr>
          <p:nvPr>
            <p:ph type="sldNum" sz="quarter" idx="12"/>
          </p:nvPr>
        </p:nvSpPr>
        <p:spPr/>
        <p:txBody>
          <a:body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488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01608-B131-F812-A3CC-DF401644F5F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527B614-DEB7-1606-946A-84AB6643F439}"/>
              </a:ext>
            </a:extLst>
          </p:cNvPr>
          <p:cNvSpPr txBox="1">
            <a:spLocks noGrp="1"/>
          </p:cNvSpPr>
          <p:nvPr>
            <p:ph type="title"/>
          </p:nvPr>
        </p:nvSpPr>
        <p:spPr>
          <a:xfrm>
            <a:off x="3581400" y="659130"/>
            <a:ext cx="4820285" cy="758190"/>
          </a:xfrm>
          <a:prstGeom prst="rect">
            <a:avLst/>
          </a:prstGeom>
        </p:spPr>
        <p:txBody>
          <a:bodyPr vert="horz" wrap="square" lIns="0" tIns="12065" rIns="0" bIns="0" rtlCol="0">
            <a:noAutofit/>
          </a:bodyPr>
          <a:lstStyle/>
          <a:p>
            <a:pPr marL="12700" algn="ctr">
              <a:lnSpc>
                <a:spcPct val="100000"/>
              </a:lnSpc>
              <a:spcBef>
                <a:spcPts val="95"/>
              </a:spcBef>
            </a:pPr>
            <a:r>
              <a:rPr lang="en-US" b="0" spc="-15" dirty="0"/>
              <a:t>METHODOLOGY</a:t>
            </a:r>
            <a:endParaRPr b="0" spc="-15" dirty="0"/>
          </a:p>
        </p:txBody>
      </p:sp>
      <p:sp>
        <p:nvSpPr>
          <p:cNvPr id="11" name="Slide Number Placeholder 10">
            <a:extLst>
              <a:ext uri="{FF2B5EF4-FFF2-40B4-BE49-F238E27FC236}">
                <a16:creationId xmlns:a16="http://schemas.microsoft.com/office/drawing/2014/main" id="{882D4657-C1B0-AD85-00C7-86DE5CB18FA4}"/>
              </a:ext>
            </a:extLst>
          </p:cNvPr>
          <p:cNvSpPr>
            <a:spLocks noGrp="1"/>
          </p:cNvSpPr>
          <p:nvPr>
            <p:ph type="sldNum" sz="quarter" idx="7"/>
          </p:nvPr>
        </p:nvSpPr>
        <p:spPr/>
        <p:txBody>
          <a:bodyPr/>
          <a:lstStyle/>
          <a:p>
            <a:endParaRPr lang="en-US" dirty="0"/>
          </a:p>
        </p:txBody>
      </p:sp>
      <p:sp>
        <p:nvSpPr>
          <p:cNvPr id="13" name="Slide Number Placeholder 10">
            <a:extLst>
              <a:ext uri="{FF2B5EF4-FFF2-40B4-BE49-F238E27FC236}">
                <a16:creationId xmlns:a16="http://schemas.microsoft.com/office/drawing/2014/main" id="{C7302932-652D-0EB7-8023-7FB82A156B6C}"/>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255EBE3-09DB-47B3-918C-9BC5C6269848}" type="slidenum">
              <a:rPr lang="en-US" smtClean="0">
                <a:latin typeface="Times New Roman" panose="02020603050405020304" pitchFamily="18" charset="0"/>
                <a:cs typeface="Times New Roman" panose="02020603050405020304" pitchFamily="18" charset="0"/>
              </a:rPr>
              <a:pPr algn="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489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482</TotalTime>
  <Words>1118</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High Tower Text</vt:lpstr>
      <vt:lpstr>Times New Roman</vt:lpstr>
      <vt:lpstr>Wingdings</vt:lpstr>
      <vt:lpstr>Office Theme</vt:lpstr>
      <vt:lpstr>VISVESVARAYA TECHNOLOGICAL UNIVERSITY RAJARAJESWARI COLLEGE OF ENGINEERING #14,Ramohalli cross, Mysore Road,Kumbalgodu,60074 Affiliated to VTU, Belagavi, Approved by AICTE, New Delhi (Accredited by NAAC ‘A+’ Grade and NBA)  </vt:lpstr>
      <vt:lpstr>CONTENTS</vt:lpstr>
      <vt:lpstr>ABSTRACT</vt:lpstr>
      <vt:lpstr>INTRODUCTION </vt:lpstr>
      <vt:lpstr>LITERATURE SURVEY</vt:lpstr>
      <vt:lpstr>SOFTWARE BLOCK DIAGRAM</vt:lpstr>
      <vt:lpstr>METHODOLOGY</vt:lpstr>
      <vt:lpstr>HARDWARE BLOCK DIAGRAM</vt:lpstr>
      <vt:lpstr>METHODOLOGY</vt:lpstr>
      <vt:lpstr>ADVANTAGES &amp; DISADVANTAGES</vt:lpstr>
      <vt:lpstr>APPLICATIONS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G</dc:creator>
  <cp:lastModifiedBy>Vishal G</cp:lastModifiedBy>
  <cp:revision>4</cp:revision>
  <dcterms:created xsi:type="dcterms:W3CDTF">2024-07-19T13:16:22Z</dcterms:created>
  <dcterms:modified xsi:type="dcterms:W3CDTF">2024-12-12T17:49:13Z</dcterms:modified>
</cp:coreProperties>
</file>