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F85B-C30D-463B-80F6-39CACF568C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Senorssss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thing that looks like an equalizer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cdn-learn.adafruit.com/guides/images/000/000/179/medium800/2013_01_12_IMG_1168-1024.jpg?1448301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86" y="1550465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09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r>
              <a:rPr lang="en-US" sz="3500" dirty="0"/>
              <a:t>The reverse of a mic, this </a:t>
            </a:r>
          </a:p>
          <a:p>
            <a:pPr marL="0" indent="0">
              <a:buNone/>
            </a:pPr>
            <a:r>
              <a:rPr lang="en-US" sz="3500" dirty="0"/>
              <a:t>Device converts the electrical</a:t>
            </a:r>
          </a:p>
          <a:p>
            <a:pPr marL="0" indent="0">
              <a:buNone/>
            </a:pPr>
            <a:r>
              <a:rPr lang="en-US" sz="3500" dirty="0"/>
              <a:t>Signals into sound waves.</a:t>
            </a:r>
          </a:p>
          <a:p>
            <a:r>
              <a:rPr lang="en-US" sz="3500" dirty="0"/>
              <a:t>(2x check this) To use this, the output wire to the speaker must support Pulse Width Modulation (PWM, denoted by ~ on an Arduino), meaning that you can specify a voltage value from 0 – 5V </a:t>
            </a:r>
          </a:p>
          <a:p>
            <a:r>
              <a:rPr lang="en-US" sz="3500" dirty="0"/>
              <a:t>This gives control </a:t>
            </a:r>
            <a:r>
              <a:rPr lang="en-US" sz="3500" dirty="0" err="1"/>
              <a:t>ove</a:t>
            </a:r>
            <a:endParaRPr lang="en-US" sz="3500" dirty="0"/>
          </a:p>
        </p:txBody>
      </p:sp>
      <p:pic>
        <p:nvPicPr>
          <p:cNvPr id="9218" name="Picture 2" descr="https://cdn.instructables.com/F3D/DJQ4/IAP6UGTG/F3DDJQ4IAP6UGTG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5905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5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i.ytimg.com/vi/23aMjljCLZI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8065"/>
            <a:ext cx="9759885" cy="548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9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s://i.gyazo.com/098f2931f3ee4580af6ff05290cad5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715" y="650088"/>
            <a:ext cx="4509792" cy="37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7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Works by providing a value from</a:t>
            </a:r>
          </a:p>
          <a:p>
            <a:pPr marL="0" indent="0">
              <a:buNone/>
            </a:pPr>
            <a:r>
              <a:rPr lang="en-US" sz="3500" dirty="0"/>
              <a:t>0-1023, which is delivered to an analog</a:t>
            </a:r>
          </a:p>
          <a:p>
            <a:pPr marL="0" indent="0">
              <a:buNone/>
            </a:pPr>
            <a:r>
              <a:rPr lang="en-US" sz="3500" dirty="0"/>
              <a:t>Pin onto an Arduino</a:t>
            </a:r>
          </a:p>
          <a:p>
            <a:r>
              <a:rPr lang="en-US" sz="3500" dirty="0"/>
              <a:t>Mention the formula</a:t>
            </a:r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</p:txBody>
      </p:sp>
      <p:pic>
        <p:nvPicPr>
          <p:cNvPr id="1026" name="Picture 2" descr="https://i.gyazo.com/8e5d2f5d5f544080f64af9a4f23127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33" y="230188"/>
            <a:ext cx="69437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bfe1d0246af1adebf356d9d58cc455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53" y="1497013"/>
            <a:ext cx="4392547" cy="36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5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wiring pic here too</a:t>
            </a:r>
          </a:p>
        </p:txBody>
      </p:sp>
      <p:pic>
        <p:nvPicPr>
          <p:cNvPr id="4" name="Picture 6" descr="https://i.gyazo.com/54c680e655ecf07a417ea7afef986c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63" y="1515195"/>
            <a:ext cx="44196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0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67" y="2150456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91" y="1825625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1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Acts as a resistor</a:t>
            </a:r>
          </a:p>
          <a:p>
            <a:r>
              <a:rPr lang="en-US" sz="3500" dirty="0"/>
              <a:t>5-10K</a:t>
            </a:r>
            <a:r>
              <a:rPr lang="el-GR" sz="3500" dirty="0"/>
              <a:t>Ω</a:t>
            </a:r>
            <a:r>
              <a:rPr lang="en-US" sz="3500" dirty="0"/>
              <a:t> in light, 200K</a:t>
            </a:r>
            <a:r>
              <a:rPr lang="el-GR" sz="3500" dirty="0"/>
              <a:t>Ω</a:t>
            </a:r>
            <a:r>
              <a:rPr lang="en-US" sz="3500" dirty="0"/>
              <a:t> in the dark</a:t>
            </a:r>
          </a:p>
          <a:p>
            <a:r>
              <a:rPr lang="en-US" sz="3500" dirty="0"/>
              <a:t>Can be read by the Arduino as</a:t>
            </a:r>
          </a:p>
          <a:p>
            <a:pPr marL="0" indent="0">
              <a:buNone/>
            </a:pPr>
            <a:r>
              <a:rPr lang="en-US" sz="3500" dirty="0"/>
              <a:t>a normal resistor, up to the user </a:t>
            </a:r>
          </a:p>
          <a:p>
            <a:pPr marL="0" indent="0">
              <a:buNone/>
            </a:pPr>
            <a:r>
              <a:rPr lang="en-US" sz="3500" dirty="0"/>
              <a:t>To make a meaningful interpretation of the data</a:t>
            </a:r>
          </a:p>
          <a:p>
            <a:pPr marL="0" indent="0">
              <a:buNone/>
            </a:pPr>
            <a:r>
              <a:rPr lang="en-US" sz="3500" dirty="0"/>
              <a:t>(put serial log pic here)</a:t>
            </a:r>
          </a:p>
        </p:txBody>
      </p:sp>
      <p:pic>
        <p:nvPicPr>
          <p:cNvPr id="4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37" y="0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Acts as a transistor</a:t>
            </a:r>
          </a:p>
          <a:p>
            <a:r>
              <a:rPr lang="en-US" sz="3500" dirty="0"/>
              <a:t>More light = sends more voltage to the </a:t>
            </a:r>
          </a:p>
          <a:p>
            <a:pPr marL="0" indent="0">
              <a:buNone/>
            </a:pPr>
            <a:r>
              <a:rPr lang="en-US" sz="3500" dirty="0"/>
              <a:t>Analog pin</a:t>
            </a:r>
          </a:p>
          <a:p>
            <a:r>
              <a:rPr lang="en-US" sz="3500" dirty="0"/>
              <a:t>This particular pic is a breakout board</a:t>
            </a:r>
          </a:p>
          <a:p>
            <a:pPr marL="0" indent="0">
              <a:buNone/>
            </a:pPr>
            <a:r>
              <a:rPr lang="en-US" sz="3500" dirty="0"/>
              <a:t> for Arduino and similar devices</a:t>
            </a:r>
          </a:p>
        </p:txBody>
      </p:sp>
      <p:pic>
        <p:nvPicPr>
          <p:cNvPr id="4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33" y="82321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Both serve the same purpose: determine surrounding light levels</a:t>
            </a:r>
          </a:p>
          <a:p>
            <a:r>
              <a:rPr lang="en-US" sz="3500" dirty="0"/>
              <a:t>Different implementations but in both cases the voltage on the analog pin is higher in lighted scenarios</a:t>
            </a:r>
          </a:p>
          <a:p>
            <a:r>
              <a:rPr lang="en-US" sz="3500" dirty="0"/>
              <a:t>Different Photoresistors and light sensors act differently so it is important to look at the specification sheet of the particular device you are using!</a:t>
            </a:r>
          </a:p>
        </p:txBody>
      </p:sp>
    </p:spTree>
    <p:extLst>
      <p:ext uri="{BB962C8B-B14F-4D97-AF65-F5344CB8AC3E}">
        <p14:creationId xmlns:p14="http://schemas.microsoft.com/office/powerpoint/2010/main" val="133121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 and Speaker</a:t>
            </a:r>
          </a:p>
        </p:txBody>
      </p:sp>
      <p:pic>
        <p:nvPicPr>
          <p:cNvPr id="4098" name="Picture 2" descr="http://img.dxcdn.com/productimages/sku_138322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98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0932" y="6249971"/>
            <a:ext cx="413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Technically a speaker/buzzer module</a:t>
            </a:r>
          </a:p>
        </p:txBody>
      </p:sp>
      <p:pic>
        <p:nvPicPr>
          <p:cNvPr id="4100" name="Picture 4" descr="https://cdn.instructables.com/FK3/AF92/I10JDZZC/FK3AF92I10JDZZC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8" y="2221976"/>
            <a:ext cx="4636023" cy="46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When sound waves hit the mic, it is </a:t>
            </a:r>
          </a:p>
          <a:p>
            <a:pPr marL="0" indent="0">
              <a:buNone/>
            </a:pPr>
            <a:r>
              <a:rPr lang="en-US" sz="3500" dirty="0"/>
              <a:t>Converted into an electrical signal</a:t>
            </a:r>
          </a:p>
          <a:p>
            <a:r>
              <a:rPr lang="en-US" sz="3500" dirty="0"/>
              <a:t>Read here by the analog input 0.</a:t>
            </a:r>
          </a:p>
          <a:p>
            <a:r>
              <a:rPr lang="en-US" sz="3500" dirty="0"/>
              <a:t>The Arduino can then interpret this </a:t>
            </a:r>
          </a:p>
          <a:p>
            <a:pPr marL="0" indent="0">
              <a:buNone/>
            </a:pPr>
            <a:r>
              <a:rPr lang="en-US" sz="3500" dirty="0"/>
              <a:t>Information and act on it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For example….</a:t>
            </a:r>
          </a:p>
        </p:txBody>
      </p:sp>
      <p:pic>
        <p:nvPicPr>
          <p:cNvPr id="7170" name="Picture 2" descr="Image result for arduino 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19" y="254523"/>
            <a:ext cx="4204551" cy="55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2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281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Senorssss</vt:lpstr>
      <vt:lpstr>Thermal</vt:lpstr>
      <vt:lpstr>PowerPoint Presentation</vt:lpstr>
      <vt:lpstr>Photoresistor and Light Sensor</vt:lpstr>
      <vt:lpstr>Photoresistor</vt:lpstr>
      <vt:lpstr>Light Sensor</vt:lpstr>
      <vt:lpstr>Photoresistor and Light Sensor</vt:lpstr>
      <vt:lpstr>Mic and Speaker</vt:lpstr>
      <vt:lpstr>Mic</vt:lpstr>
      <vt:lpstr>Cool thing that looks like an equalizer</vt:lpstr>
      <vt:lpstr>Speaker</vt:lpstr>
      <vt:lpstr>RFID</vt:lpstr>
      <vt:lpstr>Closer 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Senorssss</dc:title>
  <dc:creator>Vishal Jagannathan</dc:creator>
  <cp:lastModifiedBy>Vishal Jagannathan</cp:lastModifiedBy>
  <cp:revision>11</cp:revision>
  <dcterms:created xsi:type="dcterms:W3CDTF">2017-06-20T23:54:03Z</dcterms:created>
  <dcterms:modified xsi:type="dcterms:W3CDTF">2017-06-22T01:38:45Z</dcterms:modified>
</cp:coreProperties>
</file>