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57" r:id="rId3"/>
    <p:sldId id="258" r:id="rId4"/>
    <p:sldId id="286" r:id="rId5"/>
    <p:sldId id="289" r:id="rId6"/>
    <p:sldId id="264" r:id="rId7"/>
    <p:sldId id="288" r:id="rId8"/>
    <p:sldId id="287" r:id="rId9"/>
    <p:sldId id="290" r:id="rId10"/>
    <p:sldId id="291" r:id="rId11"/>
    <p:sldId id="292" r:id="rId12"/>
    <p:sldId id="285" r:id="rId13"/>
    <p:sldId id="293" r:id="rId14"/>
  </p:sldIdLst>
  <p:sldSz cx="9144000" cy="5143500" type="screen16x9"/>
  <p:notesSz cx="6858000" cy="9144000"/>
  <p:embeddedFontLst>
    <p:embeddedFont>
      <p:font typeface="Nunito Sans" charset="0"/>
      <p:regular r:id="rId16"/>
      <p:bold r:id="rId17"/>
      <p:italic r:id="rId18"/>
      <p:boldItalic r:id="rId19"/>
    </p:embeddedFont>
    <p:embeddedFont>
      <p:font typeface="Algerian" pitchFamily="82" charset="0"/>
      <p:regular r:id="rId20"/>
    </p:embeddedFont>
    <p:embeddedFont>
      <p:font typeface="Calibri" pitchFamily="34" charset="0"/>
      <p:regular r:id="rId21"/>
      <p:bold r:id="rId22"/>
      <p:italic r:id="rId23"/>
      <p:boldItalic r:id="rId24"/>
    </p:embeddedFont>
    <p:embeddedFont>
      <p:font typeface="Georgia" pitchFamily="18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D93907-2598-49D1-89C2-1BE5A1DCAA9B}">
  <a:tblStyle styleId="{5CD93907-2598-49D1-89C2-1BE5A1DCAA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22" y="2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Shape 9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Shape 9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with intro text">
  <p:cSld name="TITLE_AND_BODY_1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left">
  <p:cSld name="TITLE_AND_BODY_1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7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428596" y="285734"/>
            <a:ext cx="3636600" cy="3714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3600" dirty="0" smtClean="0"/>
              <a:t>Theme 2 –</a:t>
            </a:r>
            <a:br>
              <a:rPr lang="en-IN" sz="3600" dirty="0" smtClean="0"/>
            </a:br>
            <a:r>
              <a:rPr lang="en-IN" sz="3600" dirty="0" smtClean="0"/>
              <a:t> Locate, Extract and Match Signatures/Handwritten Texts from multiple formats and sources</a:t>
            </a:r>
            <a:br>
              <a:rPr lang="en-IN" sz="3600" dirty="0" smtClean="0"/>
            </a:b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/>
        </p:nvSpPr>
        <p:spPr>
          <a:xfrm>
            <a:off x="3346950" y="612452"/>
            <a:ext cx="5033458" cy="391860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67031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3557581" y="820546"/>
            <a:ext cx="4612200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80000"/>
                </a:solidFill>
                <a:latin typeface="Nunito Sans"/>
                <a:ea typeface="Nunito Sans"/>
                <a:cs typeface="Nunito Sans"/>
                <a:sym typeface="Nunito Sans"/>
              </a:rPr>
              <a:t>Place your screenshot here</a:t>
            </a:r>
            <a:endParaRPr sz="1000">
              <a:solidFill>
                <a:srgbClr val="98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64" name="Shape 4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 smtClean="0"/>
              <a:t>Now the comparison of signatures takes place . The image window shows the comparisons of signatures .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 smtClean="0"/>
              <a:t>After seeing the </a:t>
            </a:r>
            <a:r>
              <a:rPr lang="en-IN" dirty="0" err="1" smtClean="0"/>
              <a:t>comparision</a:t>
            </a:r>
            <a:r>
              <a:rPr lang="en-IN" dirty="0" smtClean="0"/>
              <a:t> close them to continue the running of program.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 smtClean="0"/>
              <a:t>After the program ends open data.txt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465"/>
          <p:cNvSpPr txBox="1">
            <a:spLocks noGrp="1"/>
          </p:cNvSpPr>
          <p:nvPr>
            <p:ph type="title"/>
          </p:nvPr>
        </p:nvSpPr>
        <p:spPr>
          <a:xfrm>
            <a:off x="214282" y="357172"/>
            <a:ext cx="2046300" cy="4246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Step -4</a:t>
            </a:r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857239"/>
            <a:ext cx="4643470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/>
        </p:nvSpPr>
        <p:spPr>
          <a:xfrm>
            <a:off x="3346950" y="612452"/>
            <a:ext cx="5033458" cy="391860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67031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3557581" y="820546"/>
            <a:ext cx="4612200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80000"/>
                </a:solidFill>
                <a:latin typeface="Nunito Sans"/>
                <a:ea typeface="Nunito Sans"/>
                <a:cs typeface="Nunito Sans"/>
                <a:sym typeface="Nunito Sans"/>
              </a:rPr>
              <a:t>Place your screenshot here</a:t>
            </a:r>
            <a:endParaRPr sz="1000">
              <a:solidFill>
                <a:srgbClr val="98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64" name="Shape 4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 smtClean="0"/>
              <a:t>The data.txt will have the all the information about the account number , mandate start and end date and the confidence score of signatures</a:t>
            </a:r>
          </a:p>
        </p:txBody>
      </p:sp>
      <p:sp>
        <p:nvSpPr>
          <p:cNvPr id="8" name="Shape 465"/>
          <p:cNvSpPr txBox="1">
            <a:spLocks noGrp="1"/>
          </p:cNvSpPr>
          <p:nvPr>
            <p:ph type="title"/>
          </p:nvPr>
        </p:nvSpPr>
        <p:spPr>
          <a:xfrm>
            <a:off x="214282" y="357172"/>
            <a:ext cx="2046300" cy="4246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Step -5</a:t>
            </a:r>
            <a:endParaRPr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857238"/>
            <a:ext cx="457203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4" y="2643188"/>
            <a:ext cx="76438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b="1" dirty="0" smtClean="0">
                <a:solidFill>
                  <a:schemeClr val="bg1"/>
                </a:solidFill>
                <a:latin typeface="Algerian" pitchFamily="82" charset="0"/>
              </a:rPr>
              <a:t>wireframe</a:t>
            </a:r>
            <a:endParaRPr lang="en-IN" sz="8800" b="1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4643452"/>
            <a:ext cx="7500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I have attached the wireframe which is in wireframe folder.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1538" y="1714494"/>
            <a:ext cx="76438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b="1" dirty="0" smtClean="0">
                <a:solidFill>
                  <a:schemeClr val="bg1"/>
                </a:solidFill>
                <a:latin typeface="Algerian" pitchFamily="82" charset="0"/>
              </a:rPr>
              <a:t>Thank you</a:t>
            </a:r>
            <a:endParaRPr lang="en-IN" sz="8800" b="1" dirty="0">
              <a:solidFill>
                <a:schemeClr val="bg1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0" y="500048"/>
            <a:ext cx="2408724" cy="642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latin typeface="Algerian" pitchFamily="82" charset="0"/>
              </a:rPr>
              <a:t>Prerequisites</a:t>
            </a:r>
            <a:br>
              <a:rPr lang="en" smtClean="0">
                <a:latin typeface="Algerian" pitchFamily="82" charset="0"/>
              </a:rPr>
            </a:br>
            <a:r>
              <a:rPr lang="en" smtClean="0">
                <a:latin typeface="Algerian" pitchFamily="82" charset="0"/>
              </a:rPr>
              <a:t>(libraries)</a:t>
            </a:r>
            <a:endParaRPr>
              <a:latin typeface="Algerian" pitchFamily="82" charset="0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3"/>
          </p:nvPr>
        </p:nvSpPr>
        <p:spPr>
          <a:xfrm>
            <a:off x="2643174" y="0"/>
            <a:ext cx="6043451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IN" sz="2400" dirty="0" smtClean="0"/>
              <a:t>Python</a:t>
            </a:r>
          </a:p>
          <a:p>
            <a:pPr marL="0" indent="0"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IN" sz="2400" dirty="0" err="1" smtClean="0"/>
              <a:t>Opencv</a:t>
            </a:r>
            <a:endParaRPr lang="en-IN" sz="2400" dirty="0" smtClean="0"/>
          </a:p>
          <a:p>
            <a:pPr marL="0" indent="0"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IN" sz="2400" dirty="0" smtClean="0"/>
              <a:t>Flask</a:t>
            </a:r>
          </a:p>
          <a:p>
            <a:pPr marL="0" indent="0"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IN" sz="2400" dirty="0" err="1" smtClean="0"/>
              <a:t>Matplotlib</a:t>
            </a:r>
            <a:endParaRPr lang="en-IN" sz="2400" dirty="0" smtClean="0"/>
          </a:p>
          <a:p>
            <a:pPr marL="0" indent="0"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IN" sz="2400" dirty="0" err="1" smtClean="0"/>
              <a:t>Numpy</a:t>
            </a:r>
            <a:endParaRPr lang="en-IN" sz="2400" dirty="0" smtClean="0"/>
          </a:p>
          <a:p>
            <a:pPr marL="0" indent="0"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IN" sz="2400" dirty="0" err="1" smtClean="0"/>
              <a:t>Scikit</a:t>
            </a:r>
            <a:endParaRPr lang="en-IN" sz="2400" dirty="0" smtClean="0"/>
          </a:p>
          <a:p>
            <a:pPr marL="0" indent="0"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IN" sz="2400" dirty="0" err="1" smtClean="0"/>
              <a:t>Scipy</a:t>
            </a:r>
            <a:endParaRPr lang="en-IN" sz="2400" dirty="0" smtClean="0"/>
          </a:p>
          <a:p>
            <a:pPr marL="0" indent="0"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IN" sz="2400" dirty="0" smtClean="0"/>
              <a:t> </a:t>
            </a:r>
            <a:r>
              <a:rPr lang="en-IN" sz="2400" dirty="0" smtClean="0"/>
              <a:t>Pillow</a:t>
            </a:r>
          </a:p>
          <a:p>
            <a:pPr marL="0" indent="0"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IN" sz="2400" dirty="0" smtClean="0"/>
              <a:t>Os</a:t>
            </a:r>
          </a:p>
          <a:p>
            <a:pPr marL="0" indent="0"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IN" sz="2400" dirty="0" smtClean="0"/>
              <a:t>Operator</a:t>
            </a:r>
          </a:p>
          <a:p>
            <a:pPr marL="0" indent="0">
              <a:buClr>
                <a:schemeClr val="dk1"/>
              </a:buClr>
              <a:buSzPct val="100000"/>
              <a:buFont typeface="Wingdings" pitchFamily="2" charset="2"/>
              <a:buChar char="Ø"/>
            </a:pPr>
            <a:endParaRPr lang="en-IN" sz="2400" dirty="0" smtClean="0"/>
          </a:p>
          <a:p>
            <a:pPr marL="0" indent="0">
              <a:buClr>
                <a:schemeClr val="dk1"/>
              </a:buClr>
              <a:buSzPct val="100000"/>
              <a:buFont typeface="Wingdings" pitchFamily="2" charset="2"/>
              <a:buChar char="Ø"/>
            </a:pPr>
            <a:endParaRPr lang="en-IN" sz="2400" dirty="0" smtClean="0"/>
          </a:p>
          <a:p>
            <a:pPr marL="0" indent="0">
              <a:buClr>
                <a:schemeClr val="dk1"/>
              </a:buClr>
              <a:buSzPct val="100000"/>
              <a:buFont typeface="Wingdings" pitchFamily="2" charset="2"/>
              <a:buChar char="Ø"/>
            </a:pPr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500034" y="571486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 smtClean="0">
                <a:latin typeface="Algerian" pitchFamily="82" charset="0"/>
              </a:rPr>
              <a:t>IDEA</a:t>
            </a:r>
            <a:endParaRPr sz="3600">
              <a:latin typeface="Algerian" pitchFamily="82" charset="0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71802" y="428610"/>
            <a:ext cx="5596200" cy="3623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Tx/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1"/>
                </a:solidFill>
              </a:rPr>
              <a:t>We will be using Python for carrying out the processes . The first step of which would  be to take the scanned copies of Mandate.</a:t>
            </a:r>
          </a:p>
          <a:p>
            <a:pPr marL="0" lvl="0" indent="0">
              <a:buClrTx/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1"/>
                </a:solidFill>
              </a:rPr>
              <a:t>Then it will scan the given jpg file (form) by Python and retrieve the  signature , date, Mandate start and end date.</a:t>
            </a:r>
          </a:p>
          <a:p>
            <a:pPr marL="0" lvl="0" indent="0">
              <a:buClrTx/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1"/>
                </a:solidFill>
              </a:rPr>
              <a:t>Then we will check the account number and will retrieve the details of  the account holder from the data base of the core banking system using flask.</a:t>
            </a:r>
          </a:p>
          <a:p>
            <a:pPr marL="0" lvl="0" indent="0">
              <a:buClrTx/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1"/>
                </a:solidFill>
              </a:rPr>
              <a:t>Then we will compare the signatures using python code and will get a confidence score according to which we can verify the account holder.</a:t>
            </a:r>
          </a:p>
          <a:p>
            <a:pPr marL="0" lvl="0" indent="0">
              <a:buNone/>
            </a:pPr>
            <a:endParaRPr lang="en-IN" b="1" dirty="0" smtClean="0">
              <a:solidFill>
                <a:srgbClr val="F6703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28596" y="500048"/>
            <a:ext cx="1928794" cy="642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 smtClean="0">
                <a:latin typeface="Algerian" pitchFamily="82" charset="0"/>
              </a:rPr>
              <a:t>Design/</a:t>
            </a:r>
            <a:endParaRPr sz="3300">
              <a:latin typeface="Algerian" pitchFamily="82" charset="0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2643174" y="0"/>
            <a:ext cx="6500826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Tx/>
              <a:buFont typeface="Wingdings" pitchFamily="2" charset="2"/>
              <a:buChar char="Ø"/>
            </a:pPr>
            <a:r>
              <a:rPr lang="en-IN" sz="1300" b="1" dirty="0" smtClean="0">
                <a:solidFill>
                  <a:schemeClr val="tx1"/>
                </a:solidFill>
              </a:rPr>
              <a:t>We are implementing this Web based application using python in Windows OS.</a:t>
            </a:r>
          </a:p>
          <a:p>
            <a:pPr marL="0" lvl="0" indent="0">
              <a:buClrTx/>
              <a:buFont typeface="Wingdings" pitchFamily="2" charset="2"/>
              <a:buChar char="Ø"/>
            </a:pPr>
            <a:r>
              <a:rPr lang="en-IN" sz="1300" b="1" dirty="0" smtClean="0">
                <a:solidFill>
                  <a:schemeClr val="tx1"/>
                </a:solidFill>
              </a:rPr>
              <a:t> Firstly , there will be a login page for the  Guest(Bank Customer)with an option for the Bank Employee. This would be connected to the python using flask.</a:t>
            </a:r>
          </a:p>
          <a:p>
            <a:pPr marL="0" lvl="0" indent="0">
              <a:buClrTx/>
              <a:buFont typeface="Wingdings" pitchFamily="2" charset="2"/>
              <a:buChar char="Ø"/>
            </a:pPr>
            <a:r>
              <a:rPr lang="en-IN" sz="1300" b="1" dirty="0" smtClean="0">
                <a:solidFill>
                  <a:schemeClr val="tx1"/>
                </a:solidFill>
              </a:rPr>
              <a:t>Then we will ask the Bank employee whether he/she wants to upload the scanned copies of the mandate . </a:t>
            </a:r>
          </a:p>
          <a:p>
            <a:pPr marL="0" lvl="0" indent="0">
              <a:buClrTx/>
              <a:buFont typeface="Wingdings" pitchFamily="2" charset="2"/>
              <a:buChar char="Ø"/>
            </a:pPr>
            <a:r>
              <a:rPr lang="en-IN" sz="1300" b="1" dirty="0" smtClean="0">
                <a:solidFill>
                  <a:schemeClr val="tx1"/>
                </a:solidFill>
              </a:rPr>
              <a:t>Then after uploading the mandate it will be scanned by python code which uses KNN (k-</a:t>
            </a:r>
            <a:r>
              <a:rPr lang="en-IN" sz="1300" b="1" dirty="0" err="1" smtClean="0">
                <a:solidFill>
                  <a:schemeClr val="tx1"/>
                </a:solidFill>
              </a:rPr>
              <a:t>nearesr</a:t>
            </a:r>
            <a:r>
              <a:rPr lang="en-IN" sz="1300" b="1" dirty="0" smtClean="0">
                <a:solidFill>
                  <a:schemeClr val="tx1"/>
                </a:solidFill>
              </a:rPr>
              <a:t>-neighbours) method. From this we can scan and extract  all the handwritten text data including the account number and signatures .</a:t>
            </a:r>
          </a:p>
          <a:p>
            <a:pPr marL="0" lvl="0" indent="0">
              <a:buClrTx/>
              <a:buFont typeface="Wingdings" pitchFamily="2" charset="2"/>
              <a:buChar char="Ø"/>
            </a:pPr>
            <a:r>
              <a:rPr lang="en-IN" sz="1300" b="1" dirty="0" smtClean="0">
                <a:solidFill>
                  <a:schemeClr val="tx1"/>
                </a:solidFill>
              </a:rPr>
              <a:t>By using the scanned account number of the person we will retrieve the details of the account holder from CBS(Core Banking System).</a:t>
            </a:r>
          </a:p>
          <a:p>
            <a:pPr marL="0" lvl="0" indent="0">
              <a:buClrTx/>
              <a:buFont typeface="Wingdings" pitchFamily="2" charset="2"/>
              <a:buChar char="Ø"/>
            </a:pPr>
            <a:r>
              <a:rPr lang="en-IN" sz="1300" b="1" dirty="0" smtClean="0">
                <a:solidFill>
                  <a:schemeClr val="tx1"/>
                </a:solidFill>
              </a:rPr>
              <a:t>Then we will match the name which was scanned with the name from the CBS and then determine the confidence score for the name by using strings in python.</a:t>
            </a:r>
          </a:p>
          <a:p>
            <a:pPr marL="0" lvl="0" indent="0">
              <a:buClrTx/>
              <a:buFont typeface="Wingdings" pitchFamily="2" charset="2"/>
              <a:buChar char="Ø"/>
            </a:pPr>
            <a:r>
              <a:rPr lang="en-IN" sz="1300" b="1" dirty="0" smtClean="0">
                <a:solidFill>
                  <a:schemeClr val="tx1"/>
                </a:solidFill>
              </a:rPr>
              <a:t>Then for the signatures detection we can use SSIM(Structural Similarity Index ) in </a:t>
            </a:r>
            <a:r>
              <a:rPr lang="en-IN" sz="1300" b="1" dirty="0" err="1" smtClean="0">
                <a:solidFill>
                  <a:schemeClr val="tx1"/>
                </a:solidFill>
              </a:rPr>
              <a:t>Scikit</a:t>
            </a:r>
            <a:r>
              <a:rPr lang="en-IN" sz="1300" b="1" dirty="0" smtClean="0">
                <a:solidFill>
                  <a:schemeClr val="tx1"/>
                </a:solidFill>
              </a:rPr>
              <a:t> which will convert the signatures to grey scale and then compare both of them giving a confidence score between 1-100. Taking the mean of all the confidence scores of multiple images which would be the final confidence score of the details and then verify the signatures accordingly.</a:t>
            </a:r>
          </a:p>
          <a:p>
            <a:pPr marL="0" lvl="0" indent="0">
              <a:buNone/>
            </a:pPr>
            <a:endParaRPr lang="en-IN" b="1" dirty="0" smtClean="0">
              <a:solidFill>
                <a:srgbClr val="F67031"/>
              </a:solidFill>
            </a:endParaRPr>
          </a:p>
          <a:p>
            <a:pPr marL="0" lvl="0" indent="0">
              <a:buNone/>
            </a:pPr>
            <a:endParaRPr lang="en-IN" b="1" dirty="0" smtClean="0">
              <a:solidFill>
                <a:srgbClr val="F67031"/>
              </a:solidFill>
            </a:endParaRPr>
          </a:p>
          <a:p>
            <a:pPr marL="0" lvl="0" indent="0">
              <a:buNone/>
            </a:pPr>
            <a:r>
              <a:rPr lang="en-IN" b="1" dirty="0" smtClean="0">
                <a:solidFill>
                  <a:srgbClr val="F67031"/>
                </a:solidFill>
              </a:rPr>
              <a:t> </a:t>
            </a:r>
          </a:p>
          <a:p>
            <a:pPr marL="0" lvl="0" indent="0">
              <a:buNone/>
            </a:pPr>
            <a:r>
              <a:rPr lang="en-IN" b="1" dirty="0" smtClean="0">
                <a:solidFill>
                  <a:srgbClr val="F67031"/>
                </a:solidFill>
              </a:rPr>
              <a:t> </a:t>
            </a:r>
          </a:p>
          <a:p>
            <a:pPr marL="0" lvl="0" indent="0">
              <a:buNone/>
            </a:pPr>
            <a:endParaRPr lang="en-IN" b="1" dirty="0" smtClean="0">
              <a:solidFill>
                <a:srgbClr val="F6703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1071552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Algerian" pitchFamily="82" charset="0"/>
              </a:rPr>
              <a:t>DEVELOPMENT</a:t>
            </a:r>
            <a:endParaRPr lang="en-IN" sz="2000" dirty="0">
              <a:solidFill>
                <a:schemeClr val="bg1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0" y="500048"/>
            <a:ext cx="2571736" cy="642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err="1" smtClean="0">
                <a:latin typeface="Algerian" pitchFamily="82" charset="0"/>
              </a:rPr>
              <a:t>UploaDation</a:t>
            </a:r>
            <a:endParaRPr sz="2800">
              <a:latin typeface="Algerian" pitchFamily="82" charset="0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2050" name="AutoShape 2" descr="Image result for image upload butt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4" name="Picture 6" descr="Image result for image upload butt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571486"/>
            <a:ext cx="6025315" cy="38804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00034" y="214296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600" b="1" dirty="0" smtClean="0">
                <a:latin typeface="Algerian" pitchFamily="82" charset="0"/>
              </a:rPr>
              <a:t>Working of</a:t>
            </a:r>
            <a:br>
              <a:rPr lang="en-IN" sz="6600" b="1" dirty="0" smtClean="0">
                <a:latin typeface="Algerian" pitchFamily="82" charset="0"/>
              </a:rPr>
            </a:br>
            <a:r>
              <a:rPr lang="en-IN" sz="6600" b="1" dirty="0" smtClean="0">
                <a:latin typeface="Algerian" pitchFamily="82" charset="0"/>
              </a:rPr>
              <a:t>product</a:t>
            </a:r>
            <a:endParaRPr sz="6600" b="1">
              <a:latin typeface="Algerian" pitchFamily="82" charset="0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142844" y="4214824"/>
            <a:ext cx="8501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I have attached a Python Code which is used to calculate the similarity between signatures. All the prerequisite library are there Lib.rar which is attached</a:t>
            </a:r>
          </a:p>
          <a:p>
            <a:endParaRPr lang="en-IN" b="1" dirty="0" smtClean="0">
              <a:solidFill>
                <a:schemeClr val="bg1"/>
              </a:solidFill>
            </a:endParaRPr>
          </a:p>
          <a:p>
            <a:r>
              <a:rPr lang="en-IN" b="1" dirty="0" smtClean="0">
                <a:solidFill>
                  <a:schemeClr val="bg1"/>
                </a:solidFill>
              </a:rPr>
              <a:t>  </a:t>
            </a:r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/>
        </p:nvSpPr>
        <p:spPr>
          <a:xfrm>
            <a:off x="3346950" y="612452"/>
            <a:ext cx="5033458" cy="391860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67031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3557581" y="820546"/>
            <a:ext cx="4612200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80000"/>
                </a:solidFill>
                <a:latin typeface="Nunito Sans"/>
                <a:ea typeface="Nunito Sans"/>
                <a:cs typeface="Nunito Sans"/>
                <a:sym typeface="Nunito Sans"/>
              </a:rPr>
              <a:t>Place your screenshot here</a:t>
            </a:r>
            <a:endParaRPr sz="1000">
              <a:solidFill>
                <a:srgbClr val="98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64" name="Shape 4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214282" y="357172"/>
            <a:ext cx="2046300" cy="4246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Step -1</a:t>
            </a:r>
            <a:endParaRPr/>
          </a:p>
        </p:txBody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 smtClean="0"/>
              <a:t>First open main folder in Theme 2 folder.</a:t>
            </a: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9" y="785800"/>
            <a:ext cx="4643469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/>
        </p:nvSpPr>
        <p:spPr>
          <a:xfrm>
            <a:off x="3346950" y="612452"/>
            <a:ext cx="5033458" cy="391860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67031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3557581" y="820546"/>
            <a:ext cx="4612200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80000"/>
                </a:solidFill>
                <a:latin typeface="Nunito Sans"/>
                <a:ea typeface="Nunito Sans"/>
                <a:cs typeface="Nunito Sans"/>
                <a:sym typeface="Nunito Sans"/>
              </a:rPr>
              <a:t>Place your screenshot here</a:t>
            </a:r>
            <a:endParaRPr sz="1000">
              <a:solidFill>
                <a:srgbClr val="98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64" name="Shape 4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214282" y="1428742"/>
            <a:ext cx="2046300" cy="3429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 smtClean="0"/>
              <a:t>Here inside </a:t>
            </a:r>
            <a:r>
              <a:rPr lang="en-IN" dirty="0" err="1" smtClean="0"/>
              <a:t>imgscan</a:t>
            </a:r>
            <a:r>
              <a:rPr lang="en-IN" dirty="0" smtClean="0"/>
              <a:t> folder you will have original folder in which there is original signature.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 smtClean="0"/>
              <a:t> form.jpg is the image of filled mandate form and form-Copy.jpg is unfilled one.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 smtClean="0"/>
              <a:t>Run the form scan.py file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 smtClean="0">
                <a:solidFill>
                  <a:srgbClr val="FF0000"/>
                </a:solidFill>
              </a:rPr>
              <a:t>Don’t edit classification.txt and flattenedimages.txt and don’t run </a:t>
            </a:r>
            <a:r>
              <a:rPr lang="en-IN" b="1" dirty="0" err="1" smtClean="0">
                <a:solidFill>
                  <a:srgbClr val="FF0000"/>
                </a:solidFill>
              </a:rPr>
              <a:t>Gendata</a:t>
            </a:r>
            <a:r>
              <a:rPr lang="en-IN" b="1" dirty="0" smtClean="0">
                <a:solidFill>
                  <a:srgbClr val="FF0000"/>
                </a:solidFill>
              </a:rPr>
              <a:t> as I have used them for machine learning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" name="Shape 465"/>
          <p:cNvSpPr txBox="1">
            <a:spLocks noGrp="1"/>
          </p:cNvSpPr>
          <p:nvPr>
            <p:ph type="title"/>
          </p:nvPr>
        </p:nvSpPr>
        <p:spPr>
          <a:xfrm>
            <a:off x="214282" y="357172"/>
            <a:ext cx="2046300" cy="4246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Step -2</a:t>
            </a:r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9" y="857238"/>
            <a:ext cx="4643470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/>
        </p:nvSpPr>
        <p:spPr>
          <a:xfrm>
            <a:off x="3346950" y="612452"/>
            <a:ext cx="5033458" cy="391860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67031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3557581" y="820546"/>
            <a:ext cx="4612200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80000"/>
                </a:solidFill>
                <a:latin typeface="Nunito Sans"/>
                <a:ea typeface="Nunito Sans"/>
                <a:cs typeface="Nunito Sans"/>
                <a:sym typeface="Nunito Sans"/>
              </a:rPr>
              <a:t>Place your screenshot here</a:t>
            </a:r>
            <a:endParaRPr sz="1000">
              <a:solidFill>
                <a:srgbClr val="98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64" name="Shape 4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dirty="0" smtClean="0"/>
              <a:t>The  Account number , mandate start date and the end date are scanned and retrieved by using machine learning</a:t>
            </a:r>
            <a:endParaRPr/>
          </a:p>
        </p:txBody>
      </p:sp>
      <p:sp>
        <p:nvSpPr>
          <p:cNvPr id="8" name="Shape 465"/>
          <p:cNvSpPr txBox="1">
            <a:spLocks noGrp="1"/>
          </p:cNvSpPr>
          <p:nvPr>
            <p:ph type="title"/>
          </p:nvPr>
        </p:nvSpPr>
        <p:spPr>
          <a:xfrm>
            <a:off x="214282" y="357172"/>
            <a:ext cx="2046300" cy="4246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Step -3</a:t>
            </a:r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r="35101" b="17223"/>
          <a:stretch>
            <a:fillRect/>
          </a:stretch>
        </p:blipFill>
        <p:spPr bwMode="auto">
          <a:xfrm>
            <a:off x="3571868" y="857239"/>
            <a:ext cx="457203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573</Words>
  <PresentationFormat>On-screen Show (16:9)</PresentationFormat>
  <Paragraphs>69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Nunito Sans</vt:lpstr>
      <vt:lpstr>Algerian</vt:lpstr>
      <vt:lpstr>Wingdings</vt:lpstr>
      <vt:lpstr>Calibri</vt:lpstr>
      <vt:lpstr>Georgia</vt:lpstr>
      <vt:lpstr>Ulysses template</vt:lpstr>
      <vt:lpstr>Theme 2 –  Locate, Extract and Match Signatures/Handwritten Texts from multiple formats and sources </vt:lpstr>
      <vt:lpstr>Prerequisites (libraries)</vt:lpstr>
      <vt:lpstr>IDEA</vt:lpstr>
      <vt:lpstr>Design/</vt:lpstr>
      <vt:lpstr>UploaDation</vt:lpstr>
      <vt:lpstr>Working of product</vt:lpstr>
      <vt:lpstr>Step -1</vt:lpstr>
      <vt:lpstr>Step -2</vt:lpstr>
      <vt:lpstr>Step -3</vt:lpstr>
      <vt:lpstr>Step -4</vt:lpstr>
      <vt:lpstr>Step -5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Shivakumar</cp:lastModifiedBy>
  <cp:revision>39</cp:revision>
  <dcterms:modified xsi:type="dcterms:W3CDTF">2018-03-19T17:22:17Z</dcterms:modified>
</cp:coreProperties>
</file>