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2" r:id="rId3"/>
    <p:sldId id="283" r:id="rId4"/>
    <p:sldId id="287" r:id="rId5"/>
    <p:sldId id="291" r:id="rId6"/>
    <p:sldId id="281" r:id="rId7"/>
    <p:sldId id="290" r:id="rId8"/>
    <p:sldId id="270" r:id="rId9"/>
    <p:sldId id="274" r:id="rId10"/>
    <p:sldId id="289" r:id="rId11"/>
    <p:sldId id="273" r:id="rId12"/>
    <p:sldId id="292" r:id="rId13"/>
    <p:sldId id="294" r:id="rId14"/>
    <p:sldId id="2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7C80"/>
    <a:srgbClr val="84CBD2"/>
    <a:srgbClr val="CC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cap="none" baseline="0" dirty="0">
                <a:solidFill>
                  <a:srgbClr val="C00000"/>
                </a:solidFill>
              </a:rPr>
              <a:t>Key factors in Dental Implant Failure</a:t>
            </a:r>
            <a:endParaRPr lang="en-US" sz="1600" b="1" dirty="0">
              <a:solidFill>
                <a:srgbClr val="C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baseline="0">
              <a:solidFill>
                <a:srgbClr val="C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00000"/>
            </a:solidFill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Infection and inflamation</c:v>
                </c:pt>
                <c:pt idx="1">
                  <c:v>Bone Quality and Quantity</c:v>
                </c:pt>
                <c:pt idx="2">
                  <c:v>Patient Health and behavior</c:v>
                </c:pt>
                <c:pt idx="3">
                  <c:v>Biomechanical Sress</c:v>
                </c:pt>
                <c:pt idx="4">
                  <c:v>Surgical precision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0.8</c:v>
                </c:pt>
                <c:pt idx="1">
                  <c:v>0.5</c:v>
                </c:pt>
                <c:pt idx="2">
                  <c:v>0.3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D6-400C-820D-0382DE52F3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Infection and inflamation</c:v>
                </c:pt>
                <c:pt idx="1">
                  <c:v>Bone Quality and Quantity</c:v>
                </c:pt>
                <c:pt idx="2">
                  <c:v>Patient Health and behavior</c:v>
                </c:pt>
                <c:pt idx="3">
                  <c:v>Biomechanical Sress</c:v>
                </c:pt>
                <c:pt idx="4">
                  <c:v>Surgical precision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7CD6-400C-820D-0382DE52F3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noFill/>
            <a:ln w="25400" cap="flat" cmpd="sng" algn="ctr">
              <a:solidFill>
                <a:schemeClr val="accent5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Infection and inflamation</c:v>
                </c:pt>
                <c:pt idx="1">
                  <c:v>Bone Quality and Quantity</c:v>
                </c:pt>
                <c:pt idx="2">
                  <c:v>Patient Health and behavior</c:v>
                </c:pt>
                <c:pt idx="3">
                  <c:v>Biomechanical Sress</c:v>
                </c:pt>
                <c:pt idx="4">
                  <c:v>Surgical precision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7CD6-400C-820D-0382DE52F38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1044357967"/>
        <c:axId val="1044359887"/>
      </c:barChart>
      <c:catAx>
        <c:axId val="104435796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59887"/>
        <c:crosses val="autoZero"/>
        <c:auto val="1"/>
        <c:lblAlgn val="ctr"/>
        <c:lblOffset val="100"/>
        <c:noMultiLvlLbl val="0"/>
      </c:catAx>
      <c:valAx>
        <c:axId val="1044359887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4357967"/>
        <c:crosses val="autoZero"/>
        <c:crossBetween val="between"/>
      </c:valAx>
      <c:spPr>
        <a:solidFill>
          <a:schemeClr val="bg1"/>
        </a:solidFill>
        <a:ln>
          <a:solidFill>
            <a:schemeClr val="lt1">
              <a:hueOff val="0"/>
              <a:satOff val="0"/>
              <a:lumOff val="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C8810-074A-4D7D-A912-2E9CECCFA161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53A488-33EA-4848-B7A7-D7D5B5AAB809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chemeClr val="tx1">
                  <a:lumMod val="95000"/>
                  <a:lumOff val="5000"/>
                </a:schemeClr>
              </a:solidFill>
            </a:rPr>
            <a:t>Traditional Clinical Approach</a:t>
          </a:r>
        </a:p>
      </dgm:t>
    </dgm:pt>
    <dgm:pt modelId="{340AC648-D4F4-45FB-A0A8-5CFB2C8B9F65}" type="parTrans" cxnId="{779E4096-F6F3-4B97-9FCA-9DCFB540B2D6}">
      <dgm:prSet/>
      <dgm:spPr/>
      <dgm:t>
        <a:bodyPr/>
        <a:lstStyle/>
        <a:p>
          <a:endParaRPr lang="en-US"/>
        </a:p>
      </dgm:t>
    </dgm:pt>
    <dgm:pt modelId="{3B970981-971B-4527-A49B-BE7092268562}" type="sibTrans" cxnId="{779E4096-F6F3-4B97-9FCA-9DCFB540B2D6}">
      <dgm:prSet/>
      <dgm:spPr/>
      <dgm:t>
        <a:bodyPr/>
        <a:lstStyle/>
        <a:p>
          <a:endParaRPr lang="en-US"/>
        </a:p>
      </dgm:t>
    </dgm:pt>
    <dgm:pt modelId="{92EC514F-2071-486B-9B4C-7E8A0132D94F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Clinician Experience </a:t>
          </a:r>
        </a:p>
      </dgm:t>
    </dgm:pt>
    <dgm:pt modelId="{90AC9889-B726-4776-B1FC-D6F35AE81BA1}" type="parTrans" cxnId="{0ED6C518-908B-4EA7-9751-77A5C74F9CAD}">
      <dgm:prSet/>
      <dgm:spPr/>
      <dgm:t>
        <a:bodyPr/>
        <a:lstStyle/>
        <a:p>
          <a:endParaRPr lang="en-US"/>
        </a:p>
      </dgm:t>
    </dgm:pt>
    <dgm:pt modelId="{6AE39D55-E2AB-4ADF-8554-DF5C42AF995A}" type="sibTrans" cxnId="{0ED6C518-908B-4EA7-9751-77A5C74F9CAD}">
      <dgm:prSet/>
      <dgm:spPr/>
      <dgm:t>
        <a:bodyPr/>
        <a:lstStyle/>
        <a:p>
          <a:endParaRPr lang="en-US"/>
        </a:p>
      </dgm:t>
    </dgm:pt>
    <dgm:pt modelId="{F4BF56CA-8E7B-421E-9031-51076CBFA869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1200" dirty="0"/>
            <a:t>Limited predictive capability</a:t>
          </a:r>
        </a:p>
      </dgm:t>
    </dgm:pt>
    <dgm:pt modelId="{5673FBDF-0D71-4A16-81DD-C66035AB936A}" type="parTrans" cxnId="{2206F0E6-4BA9-4479-B695-6CCCD84FF2D0}">
      <dgm:prSet/>
      <dgm:spPr/>
      <dgm:t>
        <a:bodyPr/>
        <a:lstStyle/>
        <a:p>
          <a:endParaRPr lang="en-US"/>
        </a:p>
      </dgm:t>
    </dgm:pt>
    <dgm:pt modelId="{CCDB948E-9EF4-45A1-8F06-A40B3911A86D}" type="sibTrans" cxnId="{2206F0E6-4BA9-4479-B695-6CCCD84FF2D0}">
      <dgm:prSet/>
      <dgm:spPr/>
      <dgm:t>
        <a:bodyPr/>
        <a:lstStyle/>
        <a:p>
          <a:endParaRPr lang="en-US"/>
        </a:p>
      </dgm:t>
    </dgm:pt>
    <dgm:pt modelId="{5956C99A-C55B-4762-A284-44C5770D4BF9}">
      <dgm:prSet phldrT="[Text]" custT="1"/>
      <dgm:spPr/>
      <dgm:t>
        <a:bodyPr/>
        <a:lstStyle/>
        <a:p>
          <a:r>
            <a:rPr lang="en-US" sz="1200" dirty="0"/>
            <a:t>Often overlook Key Predictors</a:t>
          </a:r>
        </a:p>
      </dgm:t>
    </dgm:pt>
    <dgm:pt modelId="{A41A5181-E12A-4EC3-A69B-75F5615C9057}" type="parTrans" cxnId="{CEEC809D-0616-4E9F-80F2-75B3A5CE1C1C}">
      <dgm:prSet/>
      <dgm:spPr/>
      <dgm:t>
        <a:bodyPr/>
        <a:lstStyle/>
        <a:p>
          <a:endParaRPr lang="en-US"/>
        </a:p>
      </dgm:t>
    </dgm:pt>
    <dgm:pt modelId="{C92C01DB-E693-4C0D-A236-29DA69267F36}" type="sibTrans" cxnId="{CEEC809D-0616-4E9F-80F2-75B3A5CE1C1C}">
      <dgm:prSet/>
      <dgm:spPr/>
      <dgm:t>
        <a:bodyPr/>
        <a:lstStyle/>
        <a:p>
          <a:endParaRPr lang="en-US"/>
        </a:p>
      </dgm:t>
    </dgm:pt>
    <dgm:pt modelId="{A8AABCD4-9674-4DEC-A55C-05CFD5C6BC08}">
      <dgm:prSet phldrT="[Text]" custT="1"/>
      <dgm:spPr>
        <a:solidFill>
          <a:srgbClr val="FF0066"/>
        </a:solidFill>
      </dgm:spPr>
      <dgm:t>
        <a:bodyPr/>
        <a:lstStyle/>
        <a:p>
          <a:r>
            <a:rPr lang="en-US" sz="1200" b="1" dirty="0">
              <a:solidFill>
                <a:schemeClr val="bg1"/>
              </a:solidFill>
            </a:rPr>
            <a:t>Variability in predicting Implant success</a:t>
          </a:r>
        </a:p>
      </dgm:t>
    </dgm:pt>
    <dgm:pt modelId="{0EC3D078-B7BA-4ACE-899F-2A038526F999}" type="parTrans" cxnId="{1E92CC48-A39C-4EA1-B16A-2F952EA2458A}">
      <dgm:prSet/>
      <dgm:spPr>
        <a:solidFill>
          <a:srgbClr val="FF0066"/>
        </a:solidFill>
      </dgm:spPr>
      <dgm:t>
        <a:bodyPr/>
        <a:lstStyle/>
        <a:p>
          <a:endParaRPr lang="en-US"/>
        </a:p>
      </dgm:t>
    </dgm:pt>
    <dgm:pt modelId="{1C2ECD7A-0668-4372-81EC-848B83B3EABE}" type="sibTrans" cxnId="{1E92CC48-A39C-4EA1-B16A-2F952EA2458A}">
      <dgm:prSet/>
      <dgm:spPr/>
      <dgm:t>
        <a:bodyPr/>
        <a:lstStyle/>
        <a:p>
          <a:endParaRPr lang="en-US"/>
        </a:p>
      </dgm:t>
    </dgm:pt>
    <dgm:pt modelId="{7EDDB826-523C-4348-8354-1A0756BFEEDF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200" b="1" dirty="0"/>
            <a:t>Subjective Analysis</a:t>
          </a:r>
        </a:p>
      </dgm:t>
    </dgm:pt>
    <dgm:pt modelId="{FE81D354-F5AB-4D1C-9716-C885C5FF9D13}" type="parTrans" cxnId="{CF5BE1D8-F06D-47D9-B039-A5B15021F7F3}">
      <dgm:prSet/>
      <dgm:spPr/>
      <dgm:t>
        <a:bodyPr/>
        <a:lstStyle/>
        <a:p>
          <a:endParaRPr lang="en-US"/>
        </a:p>
      </dgm:t>
    </dgm:pt>
    <dgm:pt modelId="{2099FC3B-FA9C-4C8C-B13D-30A679D9B536}" type="sibTrans" cxnId="{CF5BE1D8-F06D-47D9-B039-A5B15021F7F3}">
      <dgm:prSet/>
      <dgm:spPr/>
      <dgm:t>
        <a:bodyPr/>
        <a:lstStyle/>
        <a:p>
          <a:endParaRPr lang="en-US"/>
        </a:p>
      </dgm:t>
    </dgm:pt>
    <dgm:pt modelId="{77E7DFB5-A5B7-44BF-8E70-A22B170D8081}" type="pres">
      <dgm:prSet presAssocID="{DFFC8810-074A-4D7D-A912-2E9CECCFA16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EFC762F-6CBE-4AB0-8658-811B4BC0BE69}" type="pres">
      <dgm:prSet presAssocID="{6B53A488-33EA-4848-B7A7-D7D5B5AAB809}" presName="centerShape" presStyleLbl="node0" presStyleIdx="0" presStyleCnt="1"/>
      <dgm:spPr/>
    </dgm:pt>
    <dgm:pt modelId="{A6F5F519-7E3B-40FB-BF5B-0C9558E30FAE}" type="pres">
      <dgm:prSet presAssocID="{90AC9889-B726-4776-B1FC-D6F35AE81BA1}" presName="parTrans" presStyleLbl="bgSibTrans2D1" presStyleIdx="0" presStyleCnt="5"/>
      <dgm:spPr/>
    </dgm:pt>
    <dgm:pt modelId="{2179C787-041D-4F95-9B82-03FAA5E48EC9}" type="pres">
      <dgm:prSet presAssocID="{92EC514F-2071-486B-9B4C-7E8A0132D94F}" presName="node" presStyleLbl="node1" presStyleIdx="0" presStyleCnt="5">
        <dgm:presLayoutVars>
          <dgm:bulletEnabled val="1"/>
        </dgm:presLayoutVars>
      </dgm:prSet>
      <dgm:spPr/>
    </dgm:pt>
    <dgm:pt modelId="{17684D14-7999-44C3-8DC0-14FFF666EFA7}" type="pres">
      <dgm:prSet presAssocID="{5673FBDF-0D71-4A16-81DD-C66035AB936A}" presName="parTrans" presStyleLbl="bgSibTrans2D1" presStyleIdx="1" presStyleCnt="5"/>
      <dgm:spPr/>
    </dgm:pt>
    <dgm:pt modelId="{A7A85707-8DAD-4BBF-897B-F2326F22413B}" type="pres">
      <dgm:prSet presAssocID="{F4BF56CA-8E7B-421E-9031-51076CBFA869}" presName="node" presStyleLbl="node1" presStyleIdx="1" presStyleCnt="5">
        <dgm:presLayoutVars>
          <dgm:bulletEnabled val="1"/>
        </dgm:presLayoutVars>
      </dgm:prSet>
      <dgm:spPr/>
    </dgm:pt>
    <dgm:pt modelId="{C42450F4-E4D2-47DF-853A-D6F0467D53EF}" type="pres">
      <dgm:prSet presAssocID="{A41A5181-E12A-4EC3-A69B-75F5615C9057}" presName="parTrans" presStyleLbl="bgSibTrans2D1" presStyleIdx="2" presStyleCnt="5"/>
      <dgm:spPr/>
    </dgm:pt>
    <dgm:pt modelId="{2899A9C5-52F2-4856-B859-5B0D3EED8FB6}" type="pres">
      <dgm:prSet presAssocID="{5956C99A-C55B-4762-A284-44C5770D4BF9}" presName="node" presStyleLbl="node1" presStyleIdx="2" presStyleCnt="5">
        <dgm:presLayoutVars>
          <dgm:bulletEnabled val="1"/>
        </dgm:presLayoutVars>
      </dgm:prSet>
      <dgm:spPr/>
    </dgm:pt>
    <dgm:pt modelId="{DD3CDFC5-E1F4-448A-800E-9BA2C0E29A00}" type="pres">
      <dgm:prSet presAssocID="{FE81D354-F5AB-4D1C-9716-C885C5FF9D13}" presName="parTrans" presStyleLbl="bgSibTrans2D1" presStyleIdx="3" presStyleCnt="5"/>
      <dgm:spPr/>
    </dgm:pt>
    <dgm:pt modelId="{89378055-4600-4F27-93C3-8679120D0A30}" type="pres">
      <dgm:prSet presAssocID="{7EDDB826-523C-4348-8354-1A0756BFEEDF}" presName="node" presStyleLbl="node1" presStyleIdx="3" presStyleCnt="5">
        <dgm:presLayoutVars>
          <dgm:bulletEnabled val="1"/>
        </dgm:presLayoutVars>
      </dgm:prSet>
      <dgm:spPr/>
    </dgm:pt>
    <dgm:pt modelId="{77A16BED-2975-47CD-AE56-3445E6B451FD}" type="pres">
      <dgm:prSet presAssocID="{0EC3D078-B7BA-4ACE-899F-2A038526F999}" presName="parTrans" presStyleLbl="bgSibTrans2D1" presStyleIdx="4" presStyleCnt="5" custAng="10828480" custScaleX="46204" custLinFactNeighborX="-26850" custLinFactNeighborY="-3684"/>
      <dgm:spPr/>
    </dgm:pt>
    <dgm:pt modelId="{E0931649-1107-4AAB-AD76-259009CF40A2}" type="pres">
      <dgm:prSet presAssocID="{A8AABCD4-9674-4DEC-A55C-05CFD5C6BC08}" presName="node" presStyleLbl="node1" presStyleIdx="4" presStyleCnt="5" custRadScaleRad="118387" custRadScaleInc="40790">
        <dgm:presLayoutVars>
          <dgm:bulletEnabled val="1"/>
        </dgm:presLayoutVars>
      </dgm:prSet>
      <dgm:spPr/>
    </dgm:pt>
  </dgm:ptLst>
  <dgm:cxnLst>
    <dgm:cxn modelId="{DAD73301-9C62-4186-88BB-5E475A28E9D1}" type="presOf" srcId="{FE81D354-F5AB-4D1C-9716-C885C5FF9D13}" destId="{DD3CDFC5-E1F4-448A-800E-9BA2C0E29A00}" srcOrd="0" destOrd="0" presId="urn:microsoft.com/office/officeart/2005/8/layout/radial4"/>
    <dgm:cxn modelId="{A0798409-0C76-49C2-A469-93E19AF7C903}" type="presOf" srcId="{92EC514F-2071-486B-9B4C-7E8A0132D94F}" destId="{2179C787-041D-4F95-9B82-03FAA5E48EC9}" srcOrd="0" destOrd="0" presId="urn:microsoft.com/office/officeart/2005/8/layout/radial4"/>
    <dgm:cxn modelId="{5417A60A-8B90-4F1D-85C5-27B122849FF2}" type="presOf" srcId="{A8AABCD4-9674-4DEC-A55C-05CFD5C6BC08}" destId="{E0931649-1107-4AAB-AD76-259009CF40A2}" srcOrd="0" destOrd="0" presId="urn:microsoft.com/office/officeart/2005/8/layout/radial4"/>
    <dgm:cxn modelId="{1E079611-C0F7-46D5-9001-32FC3B87D2E0}" type="presOf" srcId="{A41A5181-E12A-4EC3-A69B-75F5615C9057}" destId="{C42450F4-E4D2-47DF-853A-D6F0467D53EF}" srcOrd="0" destOrd="0" presId="urn:microsoft.com/office/officeart/2005/8/layout/radial4"/>
    <dgm:cxn modelId="{0ED6C518-908B-4EA7-9751-77A5C74F9CAD}" srcId="{6B53A488-33EA-4848-B7A7-D7D5B5AAB809}" destId="{92EC514F-2071-486B-9B4C-7E8A0132D94F}" srcOrd="0" destOrd="0" parTransId="{90AC9889-B726-4776-B1FC-D6F35AE81BA1}" sibTransId="{6AE39D55-E2AB-4ADF-8554-DF5C42AF995A}"/>
    <dgm:cxn modelId="{EB606820-1B71-4A9F-A3C5-B1FAAD438AF7}" type="presOf" srcId="{7EDDB826-523C-4348-8354-1A0756BFEEDF}" destId="{89378055-4600-4F27-93C3-8679120D0A30}" srcOrd="0" destOrd="0" presId="urn:microsoft.com/office/officeart/2005/8/layout/radial4"/>
    <dgm:cxn modelId="{689D4927-81FE-4618-8066-BC901108A4FB}" type="presOf" srcId="{DFFC8810-074A-4D7D-A912-2E9CECCFA161}" destId="{77E7DFB5-A5B7-44BF-8E70-A22B170D8081}" srcOrd="0" destOrd="0" presId="urn:microsoft.com/office/officeart/2005/8/layout/radial4"/>
    <dgm:cxn modelId="{246EB02D-9924-4550-B7D0-941AD8DE7B8B}" type="presOf" srcId="{F4BF56CA-8E7B-421E-9031-51076CBFA869}" destId="{A7A85707-8DAD-4BBF-897B-F2326F22413B}" srcOrd="0" destOrd="0" presId="urn:microsoft.com/office/officeart/2005/8/layout/radial4"/>
    <dgm:cxn modelId="{2EF4573C-5508-4F24-AFB3-BB4BAFA9E79B}" type="presOf" srcId="{5956C99A-C55B-4762-A284-44C5770D4BF9}" destId="{2899A9C5-52F2-4856-B859-5B0D3EED8FB6}" srcOrd="0" destOrd="0" presId="urn:microsoft.com/office/officeart/2005/8/layout/radial4"/>
    <dgm:cxn modelId="{3DA3F35F-653D-4450-977E-F8094FC898D4}" type="presOf" srcId="{5673FBDF-0D71-4A16-81DD-C66035AB936A}" destId="{17684D14-7999-44C3-8DC0-14FFF666EFA7}" srcOrd="0" destOrd="0" presId="urn:microsoft.com/office/officeart/2005/8/layout/radial4"/>
    <dgm:cxn modelId="{1E92CC48-A39C-4EA1-B16A-2F952EA2458A}" srcId="{6B53A488-33EA-4848-B7A7-D7D5B5AAB809}" destId="{A8AABCD4-9674-4DEC-A55C-05CFD5C6BC08}" srcOrd="4" destOrd="0" parTransId="{0EC3D078-B7BA-4ACE-899F-2A038526F999}" sibTransId="{1C2ECD7A-0668-4372-81EC-848B83B3EABE}"/>
    <dgm:cxn modelId="{779E4096-F6F3-4B97-9FCA-9DCFB540B2D6}" srcId="{DFFC8810-074A-4D7D-A912-2E9CECCFA161}" destId="{6B53A488-33EA-4848-B7A7-D7D5B5AAB809}" srcOrd="0" destOrd="0" parTransId="{340AC648-D4F4-45FB-A0A8-5CFB2C8B9F65}" sibTransId="{3B970981-971B-4527-A49B-BE7092268562}"/>
    <dgm:cxn modelId="{CEEC809D-0616-4E9F-80F2-75B3A5CE1C1C}" srcId="{6B53A488-33EA-4848-B7A7-D7D5B5AAB809}" destId="{5956C99A-C55B-4762-A284-44C5770D4BF9}" srcOrd="2" destOrd="0" parTransId="{A41A5181-E12A-4EC3-A69B-75F5615C9057}" sibTransId="{C92C01DB-E693-4C0D-A236-29DA69267F36}"/>
    <dgm:cxn modelId="{902697AC-2E69-4CED-9264-7260475ED89D}" type="presOf" srcId="{0EC3D078-B7BA-4ACE-899F-2A038526F999}" destId="{77A16BED-2975-47CD-AE56-3445E6B451FD}" srcOrd="0" destOrd="0" presId="urn:microsoft.com/office/officeart/2005/8/layout/radial4"/>
    <dgm:cxn modelId="{CF5BE1D8-F06D-47D9-B039-A5B15021F7F3}" srcId="{6B53A488-33EA-4848-B7A7-D7D5B5AAB809}" destId="{7EDDB826-523C-4348-8354-1A0756BFEEDF}" srcOrd="3" destOrd="0" parTransId="{FE81D354-F5AB-4D1C-9716-C885C5FF9D13}" sibTransId="{2099FC3B-FA9C-4C8C-B13D-30A679D9B536}"/>
    <dgm:cxn modelId="{AD007EDA-DDB7-490E-9553-53C15F3CF2AB}" type="presOf" srcId="{90AC9889-B726-4776-B1FC-D6F35AE81BA1}" destId="{A6F5F519-7E3B-40FB-BF5B-0C9558E30FAE}" srcOrd="0" destOrd="0" presId="urn:microsoft.com/office/officeart/2005/8/layout/radial4"/>
    <dgm:cxn modelId="{2206F0E6-4BA9-4479-B695-6CCCD84FF2D0}" srcId="{6B53A488-33EA-4848-B7A7-D7D5B5AAB809}" destId="{F4BF56CA-8E7B-421E-9031-51076CBFA869}" srcOrd="1" destOrd="0" parTransId="{5673FBDF-0D71-4A16-81DD-C66035AB936A}" sibTransId="{CCDB948E-9EF4-45A1-8F06-A40B3911A86D}"/>
    <dgm:cxn modelId="{4F74B4F8-F35F-4351-B64D-D14FE23B6892}" type="presOf" srcId="{6B53A488-33EA-4848-B7A7-D7D5B5AAB809}" destId="{4EFC762F-6CBE-4AB0-8658-811B4BC0BE69}" srcOrd="0" destOrd="0" presId="urn:microsoft.com/office/officeart/2005/8/layout/radial4"/>
    <dgm:cxn modelId="{9E68BDF3-14B3-4DE9-B85E-0305964C07B4}" type="presParOf" srcId="{77E7DFB5-A5B7-44BF-8E70-A22B170D8081}" destId="{4EFC762F-6CBE-4AB0-8658-811B4BC0BE69}" srcOrd="0" destOrd="0" presId="urn:microsoft.com/office/officeart/2005/8/layout/radial4"/>
    <dgm:cxn modelId="{052CC7AC-B27C-4E52-88ED-F0BE66D73259}" type="presParOf" srcId="{77E7DFB5-A5B7-44BF-8E70-A22B170D8081}" destId="{A6F5F519-7E3B-40FB-BF5B-0C9558E30FAE}" srcOrd="1" destOrd="0" presId="urn:microsoft.com/office/officeart/2005/8/layout/radial4"/>
    <dgm:cxn modelId="{06838D63-AC01-4B60-8560-9F1322812143}" type="presParOf" srcId="{77E7DFB5-A5B7-44BF-8E70-A22B170D8081}" destId="{2179C787-041D-4F95-9B82-03FAA5E48EC9}" srcOrd="2" destOrd="0" presId="urn:microsoft.com/office/officeart/2005/8/layout/radial4"/>
    <dgm:cxn modelId="{FC874EF8-7C15-4A96-B217-5365DCC63FB0}" type="presParOf" srcId="{77E7DFB5-A5B7-44BF-8E70-A22B170D8081}" destId="{17684D14-7999-44C3-8DC0-14FFF666EFA7}" srcOrd="3" destOrd="0" presId="urn:microsoft.com/office/officeart/2005/8/layout/radial4"/>
    <dgm:cxn modelId="{67BD6923-FDEB-461B-8850-D73E9EC419EF}" type="presParOf" srcId="{77E7DFB5-A5B7-44BF-8E70-A22B170D8081}" destId="{A7A85707-8DAD-4BBF-897B-F2326F22413B}" srcOrd="4" destOrd="0" presId="urn:microsoft.com/office/officeart/2005/8/layout/radial4"/>
    <dgm:cxn modelId="{6237ABBC-CB9E-4C3B-B968-B5EAB85EF775}" type="presParOf" srcId="{77E7DFB5-A5B7-44BF-8E70-A22B170D8081}" destId="{C42450F4-E4D2-47DF-853A-D6F0467D53EF}" srcOrd="5" destOrd="0" presId="urn:microsoft.com/office/officeart/2005/8/layout/radial4"/>
    <dgm:cxn modelId="{892BCA39-9ADA-49BB-B4FA-88D68C462A4A}" type="presParOf" srcId="{77E7DFB5-A5B7-44BF-8E70-A22B170D8081}" destId="{2899A9C5-52F2-4856-B859-5B0D3EED8FB6}" srcOrd="6" destOrd="0" presId="urn:microsoft.com/office/officeart/2005/8/layout/radial4"/>
    <dgm:cxn modelId="{5070E9EF-3196-4331-9366-067326883B43}" type="presParOf" srcId="{77E7DFB5-A5B7-44BF-8E70-A22B170D8081}" destId="{DD3CDFC5-E1F4-448A-800E-9BA2C0E29A00}" srcOrd="7" destOrd="0" presId="urn:microsoft.com/office/officeart/2005/8/layout/radial4"/>
    <dgm:cxn modelId="{18948621-B066-40F1-B6E8-837FFB1FD2BE}" type="presParOf" srcId="{77E7DFB5-A5B7-44BF-8E70-A22B170D8081}" destId="{89378055-4600-4F27-93C3-8679120D0A30}" srcOrd="8" destOrd="0" presId="urn:microsoft.com/office/officeart/2005/8/layout/radial4"/>
    <dgm:cxn modelId="{ABD5448E-750E-47D2-9F44-07B183ED875E}" type="presParOf" srcId="{77E7DFB5-A5B7-44BF-8E70-A22B170D8081}" destId="{77A16BED-2975-47CD-AE56-3445E6B451FD}" srcOrd="9" destOrd="0" presId="urn:microsoft.com/office/officeart/2005/8/layout/radial4"/>
    <dgm:cxn modelId="{C7AF0E03-038A-4189-A3A4-E318C97CF402}" type="presParOf" srcId="{77E7DFB5-A5B7-44BF-8E70-A22B170D8081}" destId="{E0931649-1107-4AAB-AD76-259009CF40A2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0DC6A2-68C9-4FE5-9142-76B80906E44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BB6A04-9882-4E13-A8DD-AA20DB3153DF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</a:rPr>
            <a:t>Predictive Model</a:t>
          </a:r>
        </a:p>
      </dgm:t>
    </dgm:pt>
    <dgm:pt modelId="{24E0F26D-3D52-48A9-8F4D-D37A4C1D24AF}" type="parTrans" cxnId="{E5EC2CBD-F336-4B3F-AA79-47AF328E6771}">
      <dgm:prSet/>
      <dgm:spPr/>
      <dgm:t>
        <a:bodyPr/>
        <a:lstStyle/>
        <a:p>
          <a:endParaRPr lang="en-US"/>
        </a:p>
      </dgm:t>
    </dgm:pt>
    <dgm:pt modelId="{D051E1C7-DAC8-4947-A621-B617C2ECC69C}" type="sibTrans" cxnId="{E5EC2CBD-F336-4B3F-AA79-47AF328E6771}">
      <dgm:prSet/>
      <dgm:spPr/>
      <dgm:t>
        <a:bodyPr/>
        <a:lstStyle/>
        <a:p>
          <a:endParaRPr lang="en-US"/>
        </a:p>
      </dgm:t>
    </dgm:pt>
    <dgm:pt modelId="{6173B30C-437D-460D-B076-E9446F506312}" type="asst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Comprehensive patient dataset</a:t>
          </a:r>
        </a:p>
      </dgm:t>
    </dgm:pt>
    <dgm:pt modelId="{44E10F8A-7435-4564-842F-3BAEA66DD184}" type="parTrans" cxnId="{C86B5264-5DC1-48A1-A45F-75B3FDA7A7A2}">
      <dgm:prSet/>
      <dgm:spPr/>
      <dgm:t>
        <a:bodyPr/>
        <a:lstStyle/>
        <a:p>
          <a:endParaRPr lang="en-US"/>
        </a:p>
      </dgm:t>
    </dgm:pt>
    <dgm:pt modelId="{7C24409D-71D7-4FAD-BF28-FC29FC25FA38}" type="sibTrans" cxnId="{C86B5264-5DC1-48A1-A45F-75B3FDA7A7A2}">
      <dgm:prSet/>
      <dgm:spPr/>
      <dgm:t>
        <a:bodyPr/>
        <a:lstStyle/>
        <a:p>
          <a:endParaRPr lang="en-US"/>
        </a:p>
      </dgm:t>
    </dgm:pt>
    <dgm:pt modelId="{4AC0CC68-9274-44CE-A4FD-3D7B6C0D8B38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Objective Analysis</a:t>
          </a:r>
        </a:p>
      </dgm:t>
    </dgm:pt>
    <dgm:pt modelId="{33758219-3094-45CD-A4B9-B94E894C45F5}" type="parTrans" cxnId="{3591F9B0-B832-4B47-B889-32B34AB74B4F}">
      <dgm:prSet/>
      <dgm:spPr/>
      <dgm:t>
        <a:bodyPr/>
        <a:lstStyle/>
        <a:p>
          <a:endParaRPr lang="en-US"/>
        </a:p>
      </dgm:t>
    </dgm:pt>
    <dgm:pt modelId="{E6626467-134E-4478-8C54-AA6D2FF87509}" type="sibTrans" cxnId="{3591F9B0-B832-4B47-B889-32B34AB74B4F}">
      <dgm:prSet/>
      <dgm:spPr/>
      <dgm:t>
        <a:bodyPr/>
        <a:lstStyle/>
        <a:p>
          <a:endParaRPr lang="en-US"/>
        </a:p>
      </dgm:t>
    </dgm:pt>
    <dgm:pt modelId="{B2132CBD-2B0F-4675-A827-C4EDFDEEA95F}">
      <dgm:prSet phldrT="[Text]"/>
      <dgm:spPr/>
      <dgm:t>
        <a:bodyPr/>
        <a:lstStyle/>
        <a:p>
          <a:r>
            <a:rPr lang="en-US" dirty="0"/>
            <a:t>Data-driven Insights</a:t>
          </a:r>
        </a:p>
      </dgm:t>
    </dgm:pt>
    <dgm:pt modelId="{15FFCFC4-CF6A-4273-8010-CA1C06F501C9}" type="parTrans" cxnId="{316527E7-3EB0-4667-96FA-0E8EC89F946A}">
      <dgm:prSet/>
      <dgm:spPr/>
      <dgm:t>
        <a:bodyPr/>
        <a:lstStyle/>
        <a:p>
          <a:endParaRPr lang="en-US"/>
        </a:p>
      </dgm:t>
    </dgm:pt>
    <dgm:pt modelId="{32F057F1-5478-4EAF-A3CD-FA4B0FB8AAEC}" type="sibTrans" cxnId="{316527E7-3EB0-4667-96FA-0E8EC89F946A}">
      <dgm:prSet/>
      <dgm:spPr/>
      <dgm:t>
        <a:bodyPr/>
        <a:lstStyle/>
        <a:p>
          <a:endParaRPr lang="en-US"/>
        </a:p>
      </dgm:t>
    </dgm:pt>
    <dgm:pt modelId="{367D8204-0C1C-4CAA-9C59-513A28209379}" type="pres">
      <dgm:prSet presAssocID="{400DC6A2-68C9-4FE5-9142-76B80906E44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C1C56B-226A-436B-8D2A-EFAFC9C009A4}" type="pres">
      <dgm:prSet presAssocID="{60BB6A04-9882-4E13-A8DD-AA20DB3153DF}" presName="hierRoot1" presStyleCnt="0">
        <dgm:presLayoutVars>
          <dgm:hierBranch val="init"/>
        </dgm:presLayoutVars>
      </dgm:prSet>
      <dgm:spPr/>
    </dgm:pt>
    <dgm:pt modelId="{FE14A27B-7FC8-4A8C-A501-E7418B01A2B8}" type="pres">
      <dgm:prSet presAssocID="{60BB6A04-9882-4E13-A8DD-AA20DB3153DF}" presName="rootComposite1" presStyleCnt="0"/>
      <dgm:spPr/>
    </dgm:pt>
    <dgm:pt modelId="{561715AD-8EFF-41B4-ABB6-F7012A862591}" type="pres">
      <dgm:prSet presAssocID="{60BB6A04-9882-4E13-A8DD-AA20DB3153DF}" presName="rootText1" presStyleLbl="node0" presStyleIdx="0" presStyleCnt="1">
        <dgm:presLayoutVars>
          <dgm:chPref val="3"/>
        </dgm:presLayoutVars>
      </dgm:prSet>
      <dgm:spPr/>
    </dgm:pt>
    <dgm:pt modelId="{CA0F3E48-3826-4B8B-993C-21A0EC2068BF}" type="pres">
      <dgm:prSet presAssocID="{60BB6A04-9882-4E13-A8DD-AA20DB3153DF}" presName="rootConnector1" presStyleLbl="node1" presStyleIdx="0" presStyleCnt="0"/>
      <dgm:spPr/>
    </dgm:pt>
    <dgm:pt modelId="{BBF34DBB-3E0C-49F0-94CA-8DE97CBB23E9}" type="pres">
      <dgm:prSet presAssocID="{60BB6A04-9882-4E13-A8DD-AA20DB3153DF}" presName="hierChild2" presStyleCnt="0"/>
      <dgm:spPr/>
    </dgm:pt>
    <dgm:pt modelId="{59D2ECFE-064E-4CD2-BAFE-A9B83D3D57AA}" type="pres">
      <dgm:prSet presAssocID="{33758219-3094-45CD-A4B9-B94E894C45F5}" presName="Name37" presStyleLbl="parChTrans1D2" presStyleIdx="0" presStyleCnt="3"/>
      <dgm:spPr/>
    </dgm:pt>
    <dgm:pt modelId="{6B513037-B230-4E24-80C9-865076713F38}" type="pres">
      <dgm:prSet presAssocID="{4AC0CC68-9274-44CE-A4FD-3D7B6C0D8B38}" presName="hierRoot2" presStyleCnt="0">
        <dgm:presLayoutVars>
          <dgm:hierBranch val="init"/>
        </dgm:presLayoutVars>
      </dgm:prSet>
      <dgm:spPr/>
    </dgm:pt>
    <dgm:pt modelId="{E55A731F-386F-45E8-BE25-957D360DF4BE}" type="pres">
      <dgm:prSet presAssocID="{4AC0CC68-9274-44CE-A4FD-3D7B6C0D8B38}" presName="rootComposite" presStyleCnt="0"/>
      <dgm:spPr/>
    </dgm:pt>
    <dgm:pt modelId="{16BBF121-4E2C-409E-8855-86853888D555}" type="pres">
      <dgm:prSet presAssocID="{4AC0CC68-9274-44CE-A4FD-3D7B6C0D8B38}" presName="rootText" presStyleLbl="node2" presStyleIdx="0" presStyleCnt="2">
        <dgm:presLayoutVars>
          <dgm:chPref val="3"/>
        </dgm:presLayoutVars>
      </dgm:prSet>
      <dgm:spPr/>
    </dgm:pt>
    <dgm:pt modelId="{9E3B0202-E97E-4C02-96F3-46AF463DFC89}" type="pres">
      <dgm:prSet presAssocID="{4AC0CC68-9274-44CE-A4FD-3D7B6C0D8B38}" presName="rootConnector" presStyleLbl="node2" presStyleIdx="0" presStyleCnt="2"/>
      <dgm:spPr/>
    </dgm:pt>
    <dgm:pt modelId="{804EC407-6AEF-4076-B900-902CABB94BF9}" type="pres">
      <dgm:prSet presAssocID="{4AC0CC68-9274-44CE-A4FD-3D7B6C0D8B38}" presName="hierChild4" presStyleCnt="0"/>
      <dgm:spPr/>
    </dgm:pt>
    <dgm:pt modelId="{0DF893E8-A4C5-451A-8927-BCF0341D4DBE}" type="pres">
      <dgm:prSet presAssocID="{4AC0CC68-9274-44CE-A4FD-3D7B6C0D8B38}" presName="hierChild5" presStyleCnt="0"/>
      <dgm:spPr/>
    </dgm:pt>
    <dgm:pt modelId="{E91F271A-D7FA-4222-9A41-1D423CFCC63F}" type="pres">
      <dgm:prSet presAssocID="{15FFCFC4-CF6A-4273-8010-CA1C06F501C9}" presName="Name37" presStyleLbl="parChTrans1D2" presStyleIdx="1" presStyleCnt="3"/>
      <dgm:spPr/>
    </dgm:pt>
    <dgm:pt modelId="{F5C1813E-7A18-40D4-BC3E-2F7318152C22}" type="pres">
      <dgm:prSet presAssocID="{B2132CBD-2B0F-4675-A827-C4EDFDEEA95F}" presName="hierRoot2" presStyleCnt="0">
        <dgm:presLayoutVars>
          <dgm:hierBranch val="init"/>
        </dgm:presLayoutVars>
      </dgm:prSet>
      <dgm:spPr/>
    </dgm:pt>
    <dgm:pt modelId="{C369011D-6251-42EC-B586-FF1B14D0C2C0}" type="pres">
      <dgm:prSet presAssocID="{B2132CBD-2B0F-4675-A827-C4EDFDEEA95F}" presName="rootComposite" presStyleCnt="0"/>
      <dgm:spPr/>
    </dgm:pt>
    <dgm:pt modelId="{DE9CDCA4-30AC-42E8-8237-33B422EB188A}" type="pres">
      <dgm:prSet presAssocID="{B2132CBD-2B0F-4675-A827-C4EDFDEEA95F}" presName="rootText" presStyleLbl="node2" presStyleIdx="1" presStyleCnt="2">
        <dgm:presLayoutVars>
          <dgm:chPref val="3"/>
        </dgm:presLayoutVars>
      </dgm:prSet>
      <dgm:spPr/>
    </dgm:pt>
    <dgm:pt modelId="{48001E29-2AC4-4260-84C4-F4F4FCEE6505}" type="pres">
      <dgm:prSet presAssocID="{B2132CBD-2B0F-4675-A827-C4EDFDEEA95F}" presName="rootConnector" presStyleLbl="node2" presStyleIdx="1" presStyleCnt="2"/>
      <dgm:spPr/>
    </dgm:pt>
    <dgm:pt modelId="{C61BA876-A018-498B-9BD1-DF5D6946DD35}" type="pres">
      <dgm:prSet presAssocID="{B2132CBD-2B0F-4675-A827-C4EDFDEEA95F}" presName="hierChild4" presStyleCnt="0"/>
      <dgm:spPr/>
    </dgm:pt>
    <dgm:pt modelId="{CDF2470D-F8EF-4942-B63F-5EB5C89DE149}" type="pres">
      <dgm:prSet presAssocID="{B2132CBD-2B0F-4675-A827-C4EDFDEEA95F}" presName="hierChild5" presStyleCnt="0"/>
      <dgm:spPr/>
    </dgm:pt>
    <dgm:pt modelId="{5BCCE028-11DC-4F96-83BF-76E084575BEE}" type="pres">
      <dgm:prSet presAssocID="{60BB6A04-9882-4E13-A8DD-AA20DB3153DF}" presName="hierChild3" presStyleCnt="0"/>
      <dgm:spPr/>
    </dgm:pt>
    <dgm:pt modelId="{26DFB6B5-0EB8-488A-AD95-6B1BB7AF13A9}" type="pres">
      <dgm:prSet presAssocID="{44E10F8A-7435-4564-842F-3BAEA66DD184}" presName="Name111" presStyleLbl="parChTrans1D2" presStyleIdx="2" presStyleCnt="3"/>
      <dgm:spPr/>
    </dgm:pt>
    <dgm:pt modelId="{4313FAEE-8394-46BD-ABB2-137933BBC233}" type="pres">
      <dgm:prSet presAssocID="{6173B30C-437D-460D-B076-E9446F506312}" presName="hierRoot3" presStyleCnt="0">
        <dgm:presLayoutVars>
          <dgm:hierBranch val="init"/>
        </dgm:presLayoutVars>
      </dgm:prSet>
      <dgm:spPr/>
    </dgm:pt>
    <dgm:pt modelId="{8989BA47-DFF1-491E-9828-C884175FECF3}" type="pres">
      <dgm:prSet presAssocID="{6173B30C-437D-460D-B076-E9446F506312}" presName="rootComposite3" presStyleCnt="0"/>
      <dgm:spPr/>
    </dgm:pt>
    <dgm:pt modelId="{92F168C0-8012-4378-ABAA-F4E3881C566A}" type="pres">
      <dgm:prSet presAssocID="{6173B30C-437D-460D-B076-E9446F506312}" presName="rootText3" presStyleLbl="asst1" presStyleIdx="0" presStyleCnt="1">
        <dgm:presLayoutVars>
          <dgm:chPref val="3"/>
        </dgm:presLayoutVars>
      </dgm:prSet>
      <dgm:spPr/>
    </dgm:pt>
    <dgm:pt modelId="{8CF80DE0-F2B0-499E-A9D1-75B2242D8D05}" type="pres">
      <dgm:prSet presAssocID="{6173B30C-437D-460D-B076-E9446F506312}" presName="rootConnector3" presStyleLbl="asst1" presStyleIdx="0" presStyleCnt="1"/>
      <dgm:spPr/>
    </dgm:pt>
    <dgm:pt modelId="{6D50674D-7E17-424D-881B-46181B5E4F5E}" type="pres">
      <dgm:prSet presAssocID="{6173B30C-437D-460D-B076-E9446F506312}" presName="hierChild6" presStyleCnt="0"/>
      <dgm:spPr/>
    </dgm:pt>
    <dgm:pt modelId="{24D8C226-E4DD-429E-92F1-2BABA4CEE6A3}" type="pres">
      <dgm:prSet presAssocID="{6173B30C-437D-460D-B076-E9446F506312}" presName="hierChild7" presStyleCnt="0"/>
      <dgm:spPr/>
    </dgm:pt>
  </dgm:ptLst>
  <dgm:cxnLst>
    <dgm:cxn modelId="{46FEF620-57C0-4C45-9031-6D648A8070B8}" type="presOf" srcId="{6173B30C-437D-460D-B076-E9446F506312}" destId="{92F168C0-8012-4378-ABAA-F4E3881C566A}" srcOrd="0" destOrd="0" presId="urn:microsoft.com/office/officeart/2005/8/layout/orgChart1"/>
    <dgm:cxn modelId="{D10CB524-2A7E-4F82-9E51-BBC613743885}" type="presOf" srcId="{4AC0CC68-9274-44CE-A4FD-3D7B6C0D8B38}" destId="{9E3B0202-E97E-4C02-96F3-46AF463DFC89}" srcOrd="1" destOrd="0" presId="urn:microsoft.com/office/officeart/2005/8/layout/orgChart1"/>
    <dgm:cxn modelId="{C86B5264-5DC1-48A1-A45F-75B3FDA7A7A2}" srcId="{60BB6A04-9882-4E13-A8DD-AA20DB3153DF}" destId="{6173B30C-437D-460D-B076-E9446F506312}" srcOrd="0" destOrd="0" parTransId="{44E10F8A-7435-4564-842F-3BAEA66DD184}" sibTransId="{7C24409D-71D7-4FAD-BF28-FC29FC25FA38}"/>
    <dgm:cxn modelId="{C403DE6D-0CD2-4D64-9422-ECD51507159C}" type="presOf" srcId="{4AC0CC68-9274-44CE-A4FD-3D7B6C0D8B38}" destId="{16BBF121-4E2C-409E-8855-86853888D555}" srcOrd="0" destOrd="0" presId="urn:microsoft.com/office/officeart/2005/8/layout/orgChart1"/>
    <dgm:cxn modelId="{B372A04F-5909-4EB8-9B61-AAE7C7D789B3}" type="presOf" srcId="{400DC6A2-68C9-4FE5-9142-76B80906E447}" destId="{367D8204-0C1C-4CAA-9C59-513A28209379}" srcOrd="0" destOrd="0" presId="urn:microsoft.com/office/officeart/2005/8/layout/orgChart1"/>
    <dgm:cxn modelId="{11CB1B7A-04D2-44FB-A98C-1F4893BD61AD}" type="presOf" srcId="{33758219-3094-45CD-A4B9-B94E894C45F5}" destId="{59D2ECFE-064E-4CD2-BAFE-A9B83D3D57AA}" srcOrd="0" destOrd="0" presId="urn:microsoft.com/office/officeart/2005/8/layout/orgChart1"/>
    <dgm:cxn modelId="{41324B81-6F82-41B2-8123-78CF91D14084}" type="presOf" srcId="{60BB6A04-9882-4E13-A8DD-AA20DB3153DF}" destId="{CA0F3E48-3826-4B8B-993C-21A0EC2068BF}" srcOrd="1" destOrd="0" presId="urn:microsoft.com/office/officeart/2005/8/layout/orgChart1"/>
    <dgm:cxn modelId="{A9014E82-DB94-410A-8FC8-889A77461FC8}" type="presOf" srcId="{B2132CBD-2B0F-4675-A827-C4EDFDEEA95F}" destId="{48001E29-2AC4-4260-84C4-F4F4FCEE6505}" srcOrd="1" destOrd="0" presId="urn:microsoft.com/office/officeart/2005/8/layout/orgChart1"/>
    <dgm:cxn modelId="{623A7196-40F5-44E4-BED7-C24AED39D895}" type="presOf" srcId="{44E10F8A-7435-4564-842F-3BAEA66DD184}" destId="{26DFB6B5-0EB8-488A-AD95-6B1BB7AF13A9}" srcOrd="0" destOrd="0" presId="urn:microsoft.com/office/officeart/2005/8/layout/orgChart1"/>
    <dgm:cxn modelId="{3591F9B0-B832-4B47-B889-32B34AB74B4F}" srcId="{60BB6A04-9882-4E13-A8DD-AA20DB3153DF}" destId="{4AC0CC68-9274-44CE-A4FD-3D7B6C0D8B38}" srcOrd="1" destOrd="0" parTransId="{33758219-3094-45CD-A4B9-B94E894C45F5}" sibTransId="{E6626467-134E-4478-8C54-AA6D2FF87509}"/>
    <dgm:cxn modelId="{E5EC2CBD-F336-4B3F-AA79-47AF328E6771}" srcId="{400DC6A2-68C9-4FE5-9142-76B80906E447}" destId="{60BB6A04-9882-4E13-A8DD-AA20DB3153DF}" srcOrd="0" destOrd="0" parTransId="{24E0F26D-3D52-48A9-8F4D-D37A4C1D24AF}" sibTransId="{D051E1C7-DAC8-4947-A621-B617C2ECC69C}"/>
    <dgm:cxn modelId="{B878D2C5-BC9C-4AE6-AC13-F7CB66727D4E}" type="presOf" srcId="{B2132CBD-2B0F-4675-A827-C4EDFDEEA95F}" destId="{DE9CDCA4-30AC-42E8-8237-33B422EB188A}" srcOrd="0" destOrd="0" presId="urn:microsoft.com/office/officeart/2005/8/layout/orgChart1"/>
    <dgm:cxn modelId="{AF1B4BD9-D426-4DC1-8578-9EA37FC085BE}" type="presOf" srcId="{6173B30C-437D-460D-B076-E9446F506312}" destId="{8CF80DE0-F2B0-499E-A9D1-75B2242D8D05}" srcOrd="1" destOrd="0" presId="urn:microsoft.com/office/officeart/2005/8/layout/orgChart1"/>
    <dgm:cxn modelId="{316527E7-3EB0-4667-96FA-0E8EC89F946A}" srcId="{60BB6A04-9882-4E13-A8DD-AA20DB3153DF}" destId="{B2132CBD-2B0F-4675-A827-C4EDFDEEA95F}" srcOrd="2" destOrd="0" parTransId="{15FFCFC4-CF6A-4273-8010-CA1C06F501C9}" sibTransId="{32F057F1-5478-4EAF-A3CD-FA4B0FB8AAEC}"/>
    <dgm:cxn modelId="{2D3EDDF5-D70D-4413-A276-0055ADDE2EFE}" type="presOf" srcId="{15FFCFC4-CF6A-4273-8010-CA1C06F501C9}" destId="{E91F271A-D7FA-4222-9A41-1D423CFCC63F}" srcOrd="0" destOrd="0" presId="urn:microsoft.com/office/officeart/2005/8/layout/orgChart1"/>
    <dgm:cxn modelId="{BCB12DF6-9BB7-4564-B629-246D7E614B82}" type="presOf" srcId="{60BB6A04-9882-4E13-A8DD-AA20DB3153DF}" destId="{561715AD-8EFF-41B4-ABB6-F7012A862591}" srcOrd="0" destOrd="0" presId="urn:microsoft.com/office/officeart/2005/8/layout/orgChart1"/>
    <dgm:cxn modelId="{0417B619-2230-4B71-9CC5-501C0D8B0377}" type="presParOf" srcId="{367D8204-0C1C-4CAA-9C59-513A28209379}" destId="{43C1C56B-226A-436B-8D2A-EFAFC9C009A4}" srcOrd="0" destOrd="0" presId="urn:microsoft.com/office/officeart/2005/8/layout/orgChart1"/>
    <dgm:cxn modelId="{F02B8F54-E3E6-477B-9867-9A4781BB7C65}" type="presParOf" srcId="{43C1C56B-226A-436B-8D2A-EFAFC9C009A4}" destId="{FE14A27B-7FC8-4A8C-A501-E7418B01A2B8}" srcOrd="0" destOrd="0" presId="urn:microsoft.com/office/officeart/2005/8/layout/orgChart1"/>
    <dgm:cxn modelId="{20EA24A5-D27F-42A0-AE8B-23DBE2DD035C}" type="presParOf" srcId="{FE14A27B-7FC8-4A8C-A501-E7418B01A2B8}" destId="{561715AD-8EFF-41B4-ABB6-F7012A862591}" srcOrd="0" destOrd="0" presId="urn:microsoft.com/office/officeart/2005/8/layout/orgChart1"/>
    <dgm:cxn modelId="{766DBFC2-61B1-4109-A3BD-6BE4EFF7BDB2}" type="presParOf" srcId="{FE14A27B-7FC8-4A8C-A501-E7418B01A2B8}" destId="{CA0F3E48-3826-4B8B-993C-21A0EC2068BF}" srcOrd="1" destOrd="0" presId="urn:microsoft.com/office/officeart/2005/8/layout/orgChart1"/>
    <dgm:cxn modelId="{3DC13205-858C-4E43-A56C-66E870A668D5}" type="presParOf" srcId="{43C1C56B-226A-436B-8D2A-EFAFC9C009A4}" destId="{BBF34DBB-3E0C-49F0-94CA-8DE97CBB23E9}" srcOrd="1" destOrd="0" presId="urn:microsoft.com/office/officeart/2005/8/layout/orgChart1"/>
    <dgm:cxn modelId="{47B223BE-9BFD-42B0-B9FC-EBA5819F1B88}" type="presParOf" srcId="{BBF34DBB-3E0C-49F0-94CA-8DE97CBB23E9}" destId="{59D2ECFE-064E-4CD2-BAFE-A9B83D3D57AA}" srcOrd="0" destOrd="0" presId="urn:microsoft.com/office/officeart/2005/8/layout/orgChart1"/>
    <dgm:cxn modelId="{EC8163A6-41F1-4A3B-8F03-FAB053F2B14C}" type="presParOf" srcId="{BBF34DBB-3E0C-49F0-94CA-8DE97CBB23E9}" destId="{6B513037-B230-4E24-80C9-865076713F38}" srcOrd="1" destOrd="0" presId="urn:microsoft.com/office/officeart/2005/8/layout/orgChart1"/>
    <dgm:cxn modelId="{9B9C9D24-CAE2-4B4E-9444-E725E00EA306}" type="presParOf" srcId="{6B513037-B230-4E24-80C9-865076713F38}" destId="{E55A731F-386F-45E8-BE25-957D360DF4BE}" srcOrd="0" destOrd="0" presId="urn:microsoft.com/office/officeart/2005/8/layout/orgChart1"/>
    <dgm:cxn modelId="{3EA3FCC2-9CB9-421A-A011-EF9B5824B3ED}" type="presParOf" srcId="{E55A731F-386F-45E8-BE25-957D360DF4BE}" destId="{16BBF121-4E2C-409E-8855-86853888D555}" srcOrd="0" destOrd="0" presId="urn:microsoft.com/office/officeart/2005/8/layout/orgChart1"/>
    <dgm:cxn modelId="{593F5113-5C0A-48E4-B868-F44D562D82BD}" type="presParOf" srcId="{E55A731F-386F-45E8-BE25-957D360DF4BE}" destId="{9E3B0202-E97E-4C02-96F3-46AF463DFC89}" srcOrd="1" destOrd="0" presId="urn:microsoft.com/office/officeart/2005/8/layout/orgChart1"/>
    <dgm:cxn modelId="{37C448E1-1133-4EC8-B1D0-AAF5F89DD0DA}" type="presParOf" srcId="{6B513037-B230-4E24-80C9-865076713F38}" destId="{804EC407-6AEF-4076-B900-902CABB94BF9}" srcOrd="1" destOrd="0" presId="urn:microsoft.com/office/officeart/2005/8/layout/orgChart1"/>
    <dgm:cxn modelId="{E432FB72-435F-41FC-8202-B87C95852B9A}" type="presParOf" srcId="{6B513037-B230-4E24-80C9-865076713F38}" destId="{0DF893E8-A4C5-451A-8927-BCF0341D4DBE}" srcOrd="2" destOrd="0" presId="urn:microsoft.com/office/officeart/2005/8/layout/orgChart1"/>
    <dgm:cxn modelId="{93DE6EC4-B4B6-4D22-85FE-D8F46FFA6D72}" type="presParOf" srcId="{BBF34DBB-3E0C-49F0-94CA-8DE97CBB23E9}" destId="{E91F271A-D7FA-4222-9A41-1D423CFCC63F}" srcOrd="2" destOrd="0" presId="urn:microsoft.com/office/officeart/2005/8/layout/orgChart1"/>
    <dgm:cxn modelId="{99674EEA-FE60-47FB-B613-F6518DECB36A}" type="presParOf" srcId="{BBF34DBB-3E0C-49F0-94CA-8DE97CBB23E9}" destId="{F5C1813E-7A18-40D4-BC3E-2F7318152C22}" srcOrd="3" destOrd="0" presId="urn:microsoft.com/office/officeart/2005/8/layout/orgChart1"/>
    <dgm:cxn modelId="{BC4ECEA7-0074-4DD2-8A21-617BBD2DA308}" type="presParOf" srcId="{F5C1813E-7A18-40D4-BC3E-2F7318152C22}" destId="{C369011D-6251-42EC-B586-FF1B14D0C2C0}" srcOrd="0" destOrd="0" presId="urn:microsoft.com/office/officeart/2005/8/layout/orgChart1"/>
    <dgm:cxn modelId="{C5835A1F-6973-40E4-BE5C-125A4D55B5E3}" type="presParOf" srcId="{C369011D-6251-42EC-B586-FF1B14D0C2C0}" destId="{DE9CDCA4-30AC-42E8-8237-33B422EB188A}" srcOrd="0" destOrd="0" presId="urn:microsoft.com/office/officeart/2005/8/layout/orgChart1"/>
    <dgm:cxn modelId="{7A72B914-9388-49A7-A89E-64618F224F9D}" type="presParOf" srcId="{C369011D-6251-42EC-B586-FF1B14D0C2C0}" destId="{48001E29-2AC4-4260-84C4-F4F4FCEE6505}" srcOrd="1" destOrd="0" presId="urn:microsoft.com/office/officeart/2005/8/layout/orgChart1"/>
    <dgm:cxn modelId="{B23D4726-C796-4DFE-8C46-4DD42F3AFBFC}" type="presParOf" srcId="{F5C1813E-7A18-40D4-BC3E-2F7318152C22}" destId="{C61BA876-A018-498B-9BD1-DF5D6946DD35}" srcOrd="1" destOrd="0" presId="urn:microsoft.com/office/officeart/2005/8/layout/orgChart1"/>
    <dgm:cxn modelId="{357AB14F-055B-4B3F-A390-A03F11A99E4F}" type="presParOf" srcId="{F5C1813E-7A18-40D4-BC3E-2F7318152C22}" destId="{CDF2470D-F8EF-4942-B63F-5EB5C89DE149}" srcOrd="2" destOrd="0" presId="urn:microsoft.com/office/officeart/2005/8/layout/orgChart1"/>
    <dgm:cxn modelId="{5444F03A-10E1-4541-BAA6-501A5D8A0F1D}" type="presParOf" srcId="{43C1C56B-226A-436B-8D2A-EFAFC9C009A4}" destId="{5BCCE028-11DC-4F96-83BF-76E084575BEE}" srcOrd="2" destOrd="0" presId="urn:microsoft.com/office/officeart/2005/8/layout/orgChart1"/>
    <dgm:cxn modelId="{47FC511E-5E57-4D71-9FFA-E3276C5165C0}" type="presParOf" srcId="{5BCCE028-11DC-4F96-83BF-76E084575BEE}" destId="{26DFB6B5-0EB8-488A-AD95-6B1BB7AF13A9}" srcOrd="0" destOrd="0" presId="urn:microsoft.com/office/officeart/2005/8/layout/orgChart1"/>
    <dgm:cxn modelId="{6ABF6FD7-E6E1-4753-BF92-56ED8CD1E4AD}" type="presParOf" srcId="{5BCCE028-11DC-4F96-83BF-76E084575BEE}" destId="{4313FAEE-8394-46BD-ABB2-137933BBC233}" srcOrd="1" destOrd="0" presId="urn:microsoft.com/office/officeart/2005/8/layout/orgChart1"/>
    <dgm:cxn modelId="{8BBDC68B-B63D-4022-82D2-B23E11E7F248}" type="presParOf" srcId="{4313FAEE-8394-46BD-ABB2-137933BBC233}" destId="{8989BA47-DFF1-491E-9828-C884175FECF3}" srcOrd="0" destOrd="0" presId="urn:microsoft.com/office/officeart/2005/8/layout/orgChart1"/>
    <dgm:cxn modelId="{FD2DF785-407C-4090-8DAF-4A4731301806}" type="presParOf" srcId="{8989BA47-DFF1-491E-9828-C884175FECF3}" destId="{92F168C0-8012-4378-ABAA-F4E3881C566A}" srcOrd="0" destOrd="0" presId="urn:microsoft.com/office/officeart/2005/8/layout/orgChart1"/>
    <dgm:cxn modelId="{E2236078-ECEA-4990-A13B-ACC7C7D367F4}" type="presParOf" srcId="{8989BA47-DFF1-491E-9828-C884175FECF3}" destId="{8CF80DE0-F2B0-499E-A9D1-75B2242D8D05}" srcOrd="1" destOrd="0" presId="urn:microsoft.com/office/officeart/2005/8/layout/orgChart1"/>
    <dgm:cxn modelId="{4434079C-81DF-4B3D-94A7-82791BA8624E}" type="presParOf" srcId="{4313FAEE-8394-46BD-ABB2-137933BBC233}" destId="{6D50674D-7E17-424D-881B-46181B5E4F5E}" srcOrd="1" destOrd="0" presId="urn:microsoft.com/office/officeart/2005/8/layout/orgChart1"/>
    <dgm:cxn modelId="{F89A5FD8-02C5-461F-A805-698626F9234E}" type="presParOf" srcId="{4313FAEE-8394-46BD-ABB2-137933BBC233}" destId="{24D8C226-E4DD-429E-92F1-2BABA4CEE6A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719F09-EA84-47FF-AE75-1681CC7B4310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5F8E68-2C27-4587-9E4E-2CE41392DEDF}">
      <dgm:prSet phldrT="[Text]"/>
      <dgm:spPr/>
      <dgm:t>
        <a:bodyPr/>
        <a:lstStyle/>
        <a:p>
          <a:pPr>
            <a:defRPr cap="all"/>
          </a:pPr>
          <a:r>
            <a:rPr lang="en-US"/>
            <a:t>Model Development</a:t>
          </a:r>
          <a:endParaRPr lang="en-US" dirty="0"/>
        </a:p>
      </dgm:t>
    </dgm:pt>
    <dgm:pt modelId="{C988FC95-C114-4FD9-B028-50B79B592D70}" type="parTrans" cxnId="{597571F2-9D77-48F2-89B7-EC3AE2739D32}">
      <dgm:prSet/>
      <dgm:spPr/>
      <dgm:t>
        <a:bodyPr/>
        <a:lstStyle/>
        <a:p>
          <a:endParaRPr lang="en-US"/>
        </a:p>
      </dgm:t>
    </dgm:pt>
    <dgm:pt modelId="{9E9D38B6-E72B-439D-9737-7F785F880621}" type="sibTrans" cxnId="{597571F2-9D77-48F2-89B7-EC3AE2739D32}">
      <dgm:prSet/>
      <dgm:spPr/>
      <dgm:t>
        <a:bodyPr/>
        <a:lstStyle/>
        <a:p>
          <a:endParaRPr lang="en-US"/>
        </a:p>
      </dgm:t>
    </dgm:pt>
    <dgm:pt modelId="{E5A367EA-D4B3-48E4-9A83-9C7002447ECC}">
      <dgm:prSet phldrT="[Text]"/>
      <dgm:spPr/>
      <dgm:t>
        <a:bodyPr/>
        <a:lstStyle/>
        <a:p>
          <a:pPr>
            <a:defRPr cap="all"/>
          </a:pPr>
          <a:r>
            <a:rPr lang="en-US"/>
            <a:t>ML utilization</a:t>
          </a:r>
        </a:p>
      </dgm:t>
    </dgm:pt>
    <dgm:pt modelId="{BFD58E4B-7C80-4AAF-8350-B6A175A0C669}" type="parTrans" cxnId="{88AF1DEA-B3F0-4DD7-BC6E-DDDB4C3E48B1}">
      <dgm:prSet/>
      <dgm:spPr/>
      <dgm:t>
        <a:bodyPr/>
        <a:lstStyle/>
        <a:p>
          <a:endParaRPr lang="en-US"/>
        </a:p>
      </dgm:t>
    </dgm:pt>
    <dgm:pt modelId="{C46DF064-3D84-4E40-9301-88984C3C9299}" type="sibTrans" cxnId="{88AF1DEA-B3F0-4DD7-BC6E-DDDB4C3E48B1}">
      <dgm:prSet/>
      <dgm:spPr/>
      <dgm:t>
        <a:bodyPr/>
        <a:lstStyle/>
        <a:p>
          <a:endParaRPr lang="en-US"/>
        </a:p>
      </dgm:t>
    </dgm:pt>
    <dgm:pt modelId="{07BF8FBE-3EB5-4AC4-B9EB-6D6B23A471E7}">
      <dgm:prSet phldrT="[Text]"/>
      <dgm:spPr/>
      <dgm:t>
        <a:bodyPr/>
        <a:lstStyle/>
        <a:p>
          <a:pPr>
            <a:defRPr cap="all"/>
          </a:pPr>
          <a:r>
            <a:rPr lang="en-US"/>
            <a:t>Key factors considered</a:t>
          </a:r>
        </a:p>
      </dgm:t>
    </dgm:pt>
    <dgm:pt modelId="{9053BEC4-6EDD-49EB-8C89-EC5AD91051CC}" type="parTrans" cxnId="{10102AF6-BE95-4BAC-A653-24348DAD6951}">
      <dgm:prSet/>
      <dgm:spPr/>
      <dgm:t>
        <a:bodyPr/>
        <a:lstStyle/>
        <a:p>
          <a:endParaRPr lang="en-US"/>
        </a:p>
      </dgm:t>
    </dgm:pt>
    <dgm:pt modelId="{11FA839B-D2AA-44BB-81B1-58C073474B5F}" type="sibTrans" cxnId="{10102AF6-BE95-4BAC-A653-24348DAD6951}">
      <dgm:prSet/>
      <dgm:spPr/>
      <dgm:t>
        <a:bodyPr/>
        <a:lstStyle/>
        <a:p>
          <a:endParaRPr lang="en-US"/>
        </a:p>
      </dgm:t>
    </dgm:pt>
    <dgm:pt modelId="{D49C645D-B71A-4DE2-AC9A-AD30354508A0}">
      <dgm:prSet phldrT="[Text]"/>
      <dgm:spPr/>
      <dgm:t>
        <a:bodyPr/>
        <a:lstStyle/>
        <a:p>
          <a:pPr>
            <a:defRPr cap="all"/>
          </a:pPr>
          <a:r>
            <a:rPr lang="en-US" dirty="0"/>
            <a:t>Continuous Learning and Validation</a:t>
          </a:r>
        </a:p>
      </dgm:t>
    </dgm:pt>
    <dgm:pt modelId="{2442901C-4AD0-41DF-86F4-CF79BA5BF073}" type="parTrans" cxnId="{CC5917D4-1A73-49C4-9F5A-44099F06B2D1}">
      <dgm:prSet/>
      <dgm:spPr/>
      <dgm:t>
        <a:bodyPr/>
        <a:lstStyle/>
        <a:p>
          <a:endParaRPr lang="en-US"/>
        </a:p>
      </dgm:t>
    </dgm:pt>
    <dgm:pt modelId="{7C0B4807-BE3F-4E58-89CE-3B147B7F278B}" type="sibTrans" cxnId="{CC5917D4-1A73-49C4-9F5A-44099F06B2D1}">
      <dgm:prSet/>
      <dgm:spPr/>
      <dgm:t>
        <a:bodyPr/>
        <a:lstStyle/>
        <a:p>
          <a:endParaRPr lang="en-US"/>
        </a:p>
      </dgm:t>
    </dgm:pt>
    <dgm:pt modelId="{4C992BC7-D041-4D91-B859-AD1FE69C9921}">
      <dgm:prSet phldrT="[Text]"/>
      <dgm:spPr/>
      <dgm:t>
        <a:bodyPr/>
        <a:lstStyle/>
        <a:p>
          <a:pPr>
            <a:defRPr cap="all"/>
          </a:pPr>
          <a:r>
            <a:rPr lang="en-US" dirty="0"/>
            <a:t>Comprehensive Assessment</a:t>
          </a:r>
        </a:p>
      </dgm:t>
    </dgm:pt>
    <dgm:pt modelId="{FF7DCB1D-5CFA-474E-AF71-B791709FEBAC}" type="parTrans" cxnId="{8504DDCE-D097-472D-A12B-D7B9544E315E}">
      <dgm:prSet/>
      <dgm:spPr/>
      <dgm:t>
        <a:bodyPr/>
        <a:lstStyle/>
        <a:p>
          <a:endParaRPr lang="en-US"/>
        </a:p>
      </dgm:t>
    </dgm:pt>
    <dgm:pt modelId="{FA33A539-8DCB-4199-935D-2ECEBDD23503}" type="sibTrans" cxnId="{8504DDCE-D097-472D-A12B-D7B9544E315E}">
      <dgm:prSet/>
      <dgm:spPr/>
      <dgm:t>
        <a:bodyPr/>
        <a:lstStyle/>
        <a:p>
          <a:endParaRPr lang="en-US"/>
        </a:p>
      </dgm:t>
    </dgm:pt>
    <dgm:pt modelId="{91E92B88-AB0C-4F17-A548-1A48651C95D9}">
      <dgm:prSet phldrT="[Text]"/>
      <dgm:spPr/>
      <dgm:t>
        <a:bodyPr/>
        <a:lstStyle/>
        <a:p>
          <a:pPr>
            <a:defRPr cap="all"/>
          </a:pPr>
          <a:r>
            <a:rPr lang="en-US"/>
            <a:t>Risk Profile Creation</a:t>
          </a:r>
        </a:p>
      </dgm:t>
    </dgm:pt>
    <dgm:pt modelId="{8D3C68BF-BDB2-4413-B111-307C7988F7EA}" type="parTrans" cxnId="{BE9F7380-9A0E-4440-8D70-F5B153515CA5}">
      <dgm:prSet/>
      <dgm:spPr/>
      <dgm:t>
        <a:bodyPr/>
        <a:lstStyle/>
        <a:p>
          <a:endParaRPr lang="en-US"/>
        </a:p>
      </dgm:t>
    </dgm:pt>
    <dgm:pt modelId="{8F2AB6E0-1320-45B1-91D9-9E362AC54E07}" type="sibTrans" cxnId="{BE9F7380-9A0E-4440-8D70-F5B153515CA5}">
      <dgm:prSet/>
      <dgm:spPr/>
      <dgm:t>
        <a:bodyPr/>
        <a:lstStyle/>
        <a:p>
          <a:endParaRPr lang="en-US"/>
        </a:p>
      </dgm:t>
    </dgm:pt>
    <dgm:pt modelId="{ADCAA0DD-BE7E-4D37-9188-4925AA824479}">
      <dgm:prSet phldrT="[Text]"/>
      <dgm:spPr/>
      <dgm:t>
        <a:bodyPr/>
        <a:lstStyle/>
        <a:p>
          <a:pPr>
            <a:defRPr cap="all"/>
          </a:pPr>
          <a:r>
            <a:rPr lang="en-US" dirty="0"/>
            <a:t>Informed Decision-making</a:t>
          </a:r>
        </a:p>
      </dgm:t>
    </dgm:pt>
    <dgm:pt modelId="{A2168BD8-586B-4FAD-9ED4-085A8DE7F9A5}" type="parTrans" cxnId="{9BDAA3EB-8B24-4BAB-A27E-F1D900BFB424}">
      <dgm:prSet/>
      <dgm:spPr/>
      <dgm:t>
        <a:bodyPr/>
        <a:lstStyle/>
        <a:p>
          <a:endParaRPr lang="en-US"/>
        </a:p>
      </dgm:t>
    </dgm:pt>
    <dgm:pt modelId="{66118208-2016-4F56-BFD7-E9B194DECF9C}" type="sibTrans" cxnId="{9BDAA3EB-8B24-4BAB-A27E-F1D900BFB424}">
      <dgm:prSet/>
      <dgm:spPr/>
      <dgm:t>
        <a:bodyPr/>
        <a:lstStyle/>
        <a:p>
          <a:endParaRPr lang="en-US"/>
        </a:p>
      </dgm:t>
    </dgm:pt>
    <dgm:pt modelId="{2B9CEDF7-AFA9-43A0-904F-3903DFB7F854}">
      <dgm:prSet phldrT="[Text]"/>
      <dgm:spPr/>
      <dgm:t>
        <a:bodyPr/>
        <a:lstStyle/>
        <a:p>
          <a:pPr>
            <a:defRPr cap="all"/>
          </a:pPr>
          <a:r>
            <a:rPr lang="en-US" dirty="0"/>
            <a:t> Overall Success Improvement</a:t>
          </a:r>
        </a:p>
      </dgm:t>
    </dgm:pt>
    <dgm:pt modelId="{47C4B0BF-8364-48F8-9C7C-2A89B773DB89}" type="parTrans" cxnId="{7897DBE2-C736-4B96-8B26-7141363C1898}">
      <dgm:prSet/>
      <dgm:spPr/>
      <dgm:t>
        <a:bodyPr/>
        <a:lstStyle/>
        <a:p>
          <a:endParaRPr lang="en-US"/>
        </a:p>
      </dgm:t>
    </dgm:pt>
    <dgm:pt modelId="{3C04CBF5-146F-486F-B896-A97AF50CE057}" type="sibTrans" cxnId="{7897DBE2-C736-4B96-8B26-7141363C1898}">
      <dgm:prSet/>
      <dgm:spPr/>
      <dgm:t>
        <a:bodyPr/>
        <a:lstStyle/>
        <a:p>
          <a:endParaRPr lang="en-US"/>
        </a:p>
      </dgm:t>
    </dgm:pt>
    <dgm:pt modelId="{FB4E038F-705A-43EF-9D12-AB28AC7410DC}">
      <dgm:prSet phldrT="[Text]"/>
      <dgm:spPr/>
      <dgm:t>
        <a:bodyPr/>
        <a:lstStyle/>
        <a:p>
          <a:pPr>
            <a:defRPr cap="all"/>
          </a:pPr>
          <a:r>
            <a:rPr lang="en-US"/>
            <a:t>Patient Selection and Treatment planning</a:t>
          </a:r>
          <a:endParaRPr lang="en-US" dirty="0"/>
        </a:p>
      </dgm:t>
    </dgm:pt>
    <dgm:pt modelId="{13F61D76-95A5-4EF8-B9A7-C62D31C5EEC8}" type="parTrans" cxnId="{A9D2EA7F-7F0C-4CB1-9EC8-B4360B735624}">
      <dgm:prSet/>
      <dgm:spPr/>
      <dgm:t>
        <a:bodyPr/>
        <a:lstStyle/>
        <a:p>
          <a:endParaRPr lang="en-US"/>
        </a:p>
      </dgm:t>
    </dgm:pt>
    <dgm:pt modelId="{95CC3A38-56BF-4531-87DF-3C49241C6E91}" type="sibTrans" cxnId="{A9D2EA7F-7F0C-4CB1-9EC8-B4360B735624}">
      <dgm:prSet/>
      <dgm:spPr/>
      <dgm:t>
        <a:bodyPr/>
        <a:lstStyle/>
        <a:p>
          <a:endParaRPr lang="en-US"/>
        </a:p>
      </dgm:t>
    </dgm:pt>
    <dgm:pt modelId="{72DB3EE0-C0BE-4F0B-A4CC-A80B8936355D}" type="pres">
      <dgm:prSet presAssocID="{CA719F09-EA84-47FF-AE75-1681CC7B4310}" presName="Name0" presStyleCnt="0">
        <dgm:presLayoutVars>
          <dgm:dir/>
          <dgm:resizeHandles val="exact"/>
        </dgm:presLayoutVars>
      </dgm:prSet>
      <dgm:spPr/>
    </dgm:pt>
    <dgm:pt modelId="{ABE8C62A-8541-4AB7-86F1-496053006E84}" type="pres">
      <dgm:prSet presAssocID="{285F8E68-2C27-4587-9E4E-2CE41392DEDF}" presName="node" presStyleLbl="node1" presStyleIdx="0" presStyleCnt="9">
        <dgm:presLayoutVars>
          <dgm:bulletEnabled val="1"/>
        </dgm:presLayoutVars>
      </dgm:prSet>
      <dgm:spPr/>
    </dgm:pt>
    <dgm:pt modelId="{60880F87-0032-4267-AE72-D81A6B97533B}" type="pres">
      <dgm:prSet presAssocID="{9E9D38B6-E72B-439D-9737-7F785F880621}" presName="sibTrans" presStyleLbl="sibTrans1D1" presStyleIdx="0" presStyleCnt="8"/>
      <dgm:spPr/>
    </dgm:pt>
    <dgm:pt modelId="{17C31A0A-2BE0-4438-B9D3-07B61A735A5E}" type="pres">
      <dgm:prSet presAssocID="{9E9D38B6-E72B-439D-9737-7F785F880621}" presName="connectorText" presStyleLbl="sibTrans1D1" presStyleIdx="0" presStyleCnt="8"/>
      <dgm:spPr/>
    </dgm:pt>
    <dgm:pt modelId="{F1D2D37C-4DF1-43AD-BA8D-9BBF5FEBAF55}" type="pres">
      <dgm:prSet presAssocID="{E5A367EA-D4B3-48E4-9A83-9C7002447ECC}" presName="node" presStyleLbl="node1" presStyleIdx="1" presStyleCnt="9">
        <dgm:presLayoutVars>
          <dgm:bulletEnabled val="1"/>
        </dgm:presLayoutVars>
      </dgm:prSet>
      <dgm:spPr/>
    </dgm:pt>
    <dgm:pt modelId="{19669E71-DBC7-4729-9BC7-F6D56FFBA159}" type="pres">
      <dgm:prSet presAssocID="{C46DF064-3D84-4E40-9301-88984C3C9299}" presName="sibTrans" presStyleLbl="sibTrans1D1" presStyleIdx="1" presStyleCnt="8"/>
      <dgm:spPr/>
    </dgm:pt>
    <dgm:pt modelId="{FBF0E25E-B6A5-485D-B0B8-531029249491}" type="pres">
      <dgm:prSet presAssocID="{C46DF064-3D84-4E40-9301-88984C3C9299}" presName="connectorText" presStyleLbl="sibTrans1D1" presStyleIdx="1" presStyleCnt="8"/>
      <dgm:spPr/>
    </dgm:pt>
    <dgm:pt modelId="{EE51CAC1-64C9-46B4-AA78-B1518E571901}" type="pres">
      <dgm:prSet presAssocID="{07BF8FBE-3EB5-4AC4-B9EB-6D6B23A471E7}" presName="node" presStyleLbl="node1" presStyleIdx="2" presStyleCnt="9">
        <dgm:presLayoutVars>
          <dgm:bulletEnabled val="1"/>
        </dgm:presLayoutVars>
      </dgm:prSet>
      <dgm:spPr/>
    </dgm:pt>
    <dgm:pt modelId="{4524FDA7-FB7C-4B15-AB61-002F20BCF760}" type="pres">
      <dgm:prSet presAssocID="{11FA839B-D2AA-44BB-81B1-58C073474B5F}" presName="sibTrans" presStyleLbl="sibTrans1D1" presStyleIdx="2" presStyleCnt="8"/>
      <dgm:spPr/>
    </dgm:pt>
    <dgm:pt modelId="{5335C376-11D8-41F7-B311-D6A2AEC5D3A1}" type="pres">
      <dgm:prSet presAssocID="{11FA839B-D2AA-44BB-81B1-58C073474B5F}" presName="connectorText" presStyleLbl="sibTrans1D1" presStyleIdx="2" presStyleCnt="8"/>
      <dgm:spPr/>
    </dgm:pt>
    <dgm:pt modelId="{C72D3920-8323-462A-A2A6-F510B0E407FA}" type="pres">
      <dgm:prSet presAssocID="{D49C645D-B71A-4DE2-AC9A-AD30354508A0}" presName="node" presStyleLbl="node1" presStyleIdx="3" presStyleCnt="9">
        <dgm:presLayoutVars>
          <dgm:bulletEnabled val="1"/>
        </dgm:presLayoutVars>
      </dgm:prSet>
      <dgm:spPr/>
    </dgm:pt>
    <dgm:pt modelId="{7F91ED72-679F-4C73-81B0-4FF0BC7655F1}" type="pres">
      <dgm:prSet presAssocID="{7C0B4807-BE3F-4E58-89CE-3B147B7F278B}" presName="sibTrans" presStyleLbl="sibTrans1D1" presStyleIdx="3" presStyleCnt="8"/>
      <dgm:spPr/>
    </dgm:pt>
    <dgm:pt modelId="{9C9FB058-9020-4FAD-BD30-1C0C93E87BC6}" type="pres">
      <dgm:prSet presAssocID="{7C0B4807-BE3F-4E58-89CE-3B147B7F278B}" presName="connectorText" presStyleLbl="sibTrans1D1" presStyleIdx="3" presStyleCnt="8"/>
      <dgm:spPr/>
    </dgm:pt>
    <dgm:pt modelId="{C1C300C6-F3A3-432D-A5AF-26C408181EBA}" type="pres">
      <dgm:prSet presAssocID="{4C992BC7-D041-4D91-B859-AD1FE69C9921}" presName="node" presStyleLbl="node1" presStyleIdx="4" presStyleCnt="9">
        <dgm:presLayoutVars>
          <dgm:bulletEnabled val="1"/>
        </dgm:presLayoutVars>
      </dgm:prSet>
      <dgm:spPr/>
    </dgm:pt>
    <dgm:pt modelId="{237B7B58-2F32-4ED5-9725-3DEA919465B8}" type="pres">
      <dgm:prSet presAssocID="{FA33A539-8DCB-4199-935D-2ECEBDD23503}" presName="sibTrans" presStyleLbl="sibTrans1D1" presStyleIdx="4" presStyleCnt="8"/>
      <dgm:spPr/>
    </dgm:pt>
    <dgm:pt modelId="{24916D11-1DCF-423C-9356-82D7B6EFCC4F}" type="pres">
      <dgm:prSet presAssocID="{FA33A539-8DCB-4199-935D-2ECEBDD23503}" presName="connectorText" presStyleLbl="sibTrans1D1" presStyleIdx="4" presStyleCnt="8"/>
      <dgm:spPr/>
    </dgm:pt>
    <dgm:pt modelId="{4FF6D59E-4D21-4B60-8999-2FC755CC6405}" type="pres">
      <dgm:prSet presAssocID="{91E92B88-AB0C-4F17-A548-1A48651C95D9}" presName="node" presStyleLbl="node1" presStyleIdx="5" presStyleCnt="9">
        <dgm:presLayoutVars>
          <dgm:bulletEnabled val="1"/>
        </dgm:presLayoutVars>
      </dgm:prSet>
      <dgm:spPr/>
    </dgm:pt>
    <dgm:pt modelId="{D8AA15CD-BF8D-40FB-89AE-E144EE1497E3}" type="pres">
      <dgm:prSet presAssocID="{8F2AB6E0-1320-45B1-91D9-9E362AC54E07}" presName="sibTrans" presStyleLbl="sibTrans1D1" presStyleIdx="5" presStyleCnt="8"/>
      <dgm:spPr/>
    </dgm:pt>
    <dgm:pt modelId="{9C2FF04F-E3EA-4FB1-8851-3D60B977E4D9}" type="pres">
      <dgm:prSet presAssocID="{8F2AB6E0-1320-45B1-91D9-9E362AC54E07}" presName="connectorText" presStyleLbl="sibTrans1D1" presStyleIdx="5" presStyleCnt="8"/>
      <dgm:spPr/>
    </dgm:pt>
    <dgm:pt modelId="{FE86A0C3-DCE2-41D2-A18F-AF88B9DEF0C4}" type="pres">
      <dgm:prSet presAssocID="{ADCAA0DD-BE7E-4D37-9188-4925AA824479}" presName="node" presStyleLbl="node1" presStyleIdx="6" presStyleCnt="9">
        <dgm:presLayoutVars>
          <dgm:bulletEnabled val="1"/>
        </dgm:presLayoutVars>
      </dgm:prSet>
      <dgm:spPr/>
    </dgm:pt>
    <dgm:pt modelId="{1E3E639E-A07E-4C86-903E-902617B3EDBD}" type="pres">
      <dgm:prSet presAssocID="{66118208-2016-4F56-BFD7-E9B194DECF9C}" presName="sibTrans" presStyleLbl="sibTrans1D1" presStyleIdx="6" presStyleCnt="8"/>
      <dgm:spPr/>
    </dgm:pt>
    <dgm:pt modelId="{90690EEE-0EFA-48DE-BF3D-6837A92F5573}" type="pres">
      <dgm:prSet presAssocID="{66118208-2016-4F56-BFD7-E9B194DECF9C}" presName="connectorText" presStyleLbl="sibTrans1D1" presStyleIdx="6" presStyleCnt="8"/>
      <dgm:spPr/>
    </dgm:pt>
    <dgm:pt modelId="{75EC551A-4246-461C-8C4E-481521D892FE}" type="pres">
      <dgm:prSet presAssocID="{FB4E038F-705A-43EF-9D12-AB28AC7410DC}" presName="node" presStyleLbl="node1" presStyleIdx="7" presStyleCnt="9">
        <dgm:presLayoutVars>
          <dgm:bulletEnabled val="1"/>
        </dgm:presLayoutVars>
      </dgm:prSet>
      <dgm:spPr/>
    </dgm:pt>
    <dgm:pt modelId="{46679A20-9AB2-45F6-9394-8BBC0AE69A4C}" type="pres">
      <dgm:prSet presAssocID="{95CC3A38-56BF-4531-87DF-3C49241C6E91}" presName="sibTrans" presStyleLbl="sibTrans1D1" presStyleIdx="7" presStyleCnt="8"/>
      <dgm:spPr/>
    </dgm:pt>
    <dgm:pt modelId="{665C15DE-E4DD-4FCB-B3E7-21713AF0F826}" type="pres">
      <dgm:prSet presAssocID="{95CC3A38-56BF-4531-87DF-3C49241C6E91}" presName="connectorText" presStyleLbl="sibTrans1D1" presStyleIdx="7" presStyleCnt="8"/>
      <dgm:spPr/>
    </dgm:pt>
    <dgm:pt modelId="{7D7B7F08-D62E-46B3-88A8-F66BA3E0ED92}" type="pres">
      <dgm:prSet presAssocID="{2B9CEDF7-AFA9-43A0-904F-3903DFB7F854}" presName="node" presStyleLbl="node1" presStyleIdx="8" presStyleCnt="9">
        <dgm:presLayoutVars>
          <dgm:bulletEnabled val="1"/>
        </dgm:presLayoutVars>
      </dgm:prSet>
      <dgm:spPr/>
    </dgm:pt>
  </dgm:ptLst>
  <dgm:cxnLst>
    <dgm:cxn modelId="{8AC6FE02-374E-4EF2-BBD5-F7673955995D}" type="presOf" srcId="{2B9CEDF7-AFA9-43A0-904F-3903DFB7F854}" destId="{7D7B7F08-D62E-46B3-88A8-F66BA3E0ED92}" srcOrd="0" destOrd="0" presId="urn:microsoft.com/office/officeart/2016/7/layout/RepeatingBendingProcessNew"/>
    <dgm:cxn modelId="{5266B704-A70F-46D4-BB0D-FA0B5253CC31}" type="presOf" srcId="{7C0B4807-BE3F-4E58-89CE-3B147B7F278B}" destId="{9C9FB058-9020-4FAD-BD30-1C0C93E87BC6}" srcOrd="1" destOrd="0" presId="urn:microsoft.com/office/officeart/2016/7/layout/RepeatingBendingProcessNew"/>
    <dgm:cxn modelId="{B4998607-D6B3-4814-B1A9-007E3F5DDFC5}" type="presOf" srcId="{CA719F09-EA84-47FF-AE75-1681CC7B4310}" destId="{72DB3EE0-C0BE-4F0B-A4CC-A80B8936355D}" srcOrd="0" destOrd="0" presId="urn:microsoft.com/office/officeart/2016/7/layout/RepeatingBendingProcessNew"/>
    <dgm:cxn modelId="{A64DC809-2AEB-4D06-8E2E-0636DD4CF17E}" type="presOf" srcId="{FB4E038F-705A-43EF-9D12-AB28AC7410DC}" destId="{75EC551A-4246-461C-8C4E-481521D892FE}" srcOrd="0" destOrd="0" presId="urn:microsoft.com/office/officeart/2016/7/layout/RepeatingBendingProcessNew"/>
    <dgm:cxn modelId="{02A27324-28CA-45C3-BB58-2E71ADCA877C}" type="presOf" srcId="{4C992BC7-D041-4D91-B859-AD1FE69C9921}" destId="{C1C300C6-F3A3-432D-A5AF-26C408181EBA}" srcOrd="0" destOrd="0" presId="urn:microsoft.com/office/officeart/2016/7/layout/RepeatingBendingProcessNew"/>
    <dgm:cxn modelId="{5DB0FC31-AB1F-4670-9A12-1FB0803F6851}" type="presOf" srcId="{C46DF064-3D84-4E40-9301-88984C3C9299}" destId="{FBF0E25E-B6A5-485D-B0B8-531029249491}" srcOrd="1" destOrd="0" presId="urn:microsoft.com/office/officeart/2016/7/layout/RepeatingBendingProcessNew"/>
    <dgm:cxn modelId="{94921E36-B70C-4BF5-B63A-74D1A913E4B9}" type="presOf" srcId="{95CC3A38-56BF-4531-87DF-3C49241C6E91}" destId="{46679A20-9AB2-45F6-9394-8BBC0AE69A4C}" srcOrd="0" destOrd="0" presId="urn:microsoft.com/office/officeart/2016/7/layout/RepeatingBendingProcessNew"/>
    <dgm:cxn modelId="{D80DA841-612D-4D4B-AE5F-8B7E5C6717D2}" type="presOf" srcId="{8F2AB6E0-1320-45B1-91D9-9E362AC54E07}" destId="{D8AA15CD-BF8D-40FB-89AE-E144EE1497E3}" srcOrd="0" destOrd="0" presId="urn:microsoft.com/office/officeart/2016/7/layout/RepeatingBendingProcessNew"/>
    <dgm:cxn modelId="{A0C52A63-E7F2-447B-8AC7-2CE154A78366}" type="presOf" srcId="{95CC3A38-56BF-4531-87DF-3C49241C6E91}" destId="{665C15DE-E4DD-4FCB-B3E7-21713AF0F826}" srcOrd="1" destOrd="0" presId="urn:microsoft.com/office/officeart/2016/7/layout/RepeatingBendingProcessNew"/>
    <dgm:cxn modelId="{18552864-921E-407E-B57A-CEF79B47D89C}" type="presOf" srcId="{FA33A539-8DCB-4199-935D-2ECEBDD23503}" destId="{24916D11-1DCF-423C-9356-82D7B6EFCC4F}" srcOrd="1" destOrd="0" presId="urn:microsoft.com/office/officeart/2016/7/layout/RepeatingBendingProcessNew"/>
    <dgm:cxn modelId="{8B70E845-F64C-4A70-B2B8-3CADA404506C}" type="presOf" srcId="{7C0B4807-BE3F-4E58-89CE-3B147B7F278B}" destId="{7F91ED72-679F-4C73-81B0-4FF0BC7655F1}" srcOrd="0" destOrd="0" presId="urn:microsoft.com/office/officeart/2016/7/layout/RepeatingBendingProcessNew"/>
    <dgm:cxn modelId="{4857CD4C-6412-4408-9EFE-946BA3FF05A8}" type="presOf" srcId="{D49C645D-B71A-4DE2-AC9A-AD30354508A0}" destId="{C72D3920-8323-462A-A2A6-F510B0E407FA}" srcOrd="0" destOrd="0" presId="urn:microsoft.com/office/officeart/2016/7/layout/RepeatingBendingProcessNew"/>
    <dgm:cxn modelId="{FB234E6D-7AAE-45EB-99F8-DF89C2A813FA}" type="presOf" srcId="{66118208-2016-4F56-BFD7-E9B194DECF9C}" destId="{90690EEE-0EFA-48DE-BF3D-6837A92F5573}" srcOrd="1" destOrd="0" presId="urn:microsoft.com/office/officeart/2016/7/layout/RepeatingBendingProcessNew"/>
    <dgm:cxn modelId="{3C98D56D-18F6-471F-9309-0D6DF29CC6DB}" type="presOf" srcId="{285F8E68-2C27-4587-9E4E-2CE41392DEDF}" destId="{ABE8C62A-8541-4AB7-86F1-496053006E84}" srcOrd="0" destOrd="0" presId="urn:microsoft.com/office/officeart/2016/7/layout/RepeatingBendingProcessNew"/>
    <dgm:cxn modelId="{66547F74-1D5A-4042-A2AB-CB3D8F0E4B61}" type="presOf" srcId="{07BF8FBE-3EB5-4AC4-B9EB-6D6B23A471E7}" destId="{EE51CAC1-64C9-46B4-AA78-B1518E571901}" srcOrd="0" destOrd="0" presId="urn:microsoft.com/office/officeart/2016/7/layout/RepeatingBendingProcessNew"/>
    <dgm:cxn modelId="{A9D2EA7F-7F0C-4CB1-9EC8-B4360B735624}" srcId="{CA719F09-EA84-47FF-AE75-1681CC7B4310}" destId="{FB4E038F-705A-43EF-9D12-AB28AC7410DC}" srcOrd="7" destOrd="0" parTransId="{13F61D76-95A5-4EF8-B9A7-C62D31C5EEC8}" sibTransId="{95CC3A38-56BF-4531-87DF-3C49241C6E91}"/>
    <dgm:cxn modelId="{6D8DEE7F-7A19-498E-8D45-4BC0460AAC08}" type="presOf" srcId="{C46DF064-3D84-4E40-9301-88984C3C9299}" destId="{19669E71-DBC7-4729-9BC7-F6D56FFBA159}" srcOrd="0" destOrd="0" presId="urn:microsoft.com/office/officeart/2016/7/layout/RepeatingBendingProcessNew"/>
    <dgm:cxn modelId="{BE9F7380-9A0E-4440-8D70-F5B153515CA5}" srcId="{CA719F09-EA84-47FF-AE75-1681CC7B4310}" destId="{91E92B88-AB0C-4F17-A548-1A48651C95D9}" srcOrd="5" destOrd="0" parTransId="{8D3C68BF-BDB2-4413-B111-307C7988F7EA}" sibTransId="{8F2AB6E0-1320-45B1-91D9-9E362AC54E07}"/>
    <dgm:cxn modelId="{821F7681-7D17-4A39-8AF4-2F3B48BB5274}" type="presOf" srcId="{FA33A539-8DCB-4199-935D-2ECEBDD23503}" destId="{237B7B58-2F32-4ED5-9725-3DEA919465B8}" srcOrd="0" destOrd="0" presId="urn:microsoft.com/office/officeart/2016/7/layout/RepeatingBendingProcessNew"/>
    <dgm:cxn modelId="{4B412185-2591-4C9F-B4C1-32C7C6B0440E}" type="presOf" srcId="{E5A367EA-D4B3-48E4-9A83-9C7002447ECC}" destId="{F1D2D37C-4DF1-43AD-BA8D-9BBF5FEBAF55}" srcOrd="0" destOrd="0" presId="urn:microsoft.com/office/officeart/2016/7/layout/RepeatingBendingProcessNew"/>
    <dgm:cxn modelId="{0DF11C99-E5E5-4A54-BDDB-AD2B7ADCD2F7}" type="presOf" srcId="{8F2AB6E0-1320-45B1-91D9-9E362AC54E07}" destId="{9C2FF04F-E3EA-4FB1-8851-3D60B977E4D9}" srcOrd="1" destOrd="0" presId="urn:microsoft.com/office/officeart/2016/7/layout/RepeatingBendingProcessNew"/>
    <dgm:cxn modelId="{63FE75A6-50D0-45E4-8507-078D35174A2B}" type="presOf" srcId="{11FA839B-D2AA-44BB-81B1-58C073474B5F}" destId="{5335C376-11D8-41F7-B311-D6A2AEC5D3A1}" srcOrd="1" destOrd="0" presId="urn:microsoft.com/office/officeart/2016/7/layout/RepeatingBendingProcessNew"/>
    <dgm:cxn modelId="{318020AE-5EB3-4E62-9C7C-C934094B3DC5}" type="presOf" srcId="{9E9D38B6-E72B-439D-9737-7F785F880621}" destId="{60880F87-0032-4267-AE72-D81A6B97533B}" srcOrd="0" destOrd="0" presId="urn:microsoft.com/office/officeart/2016/7/layout/RepeatingBendingProcessNew"/>
    <dgm:cxn modelId="{927FFEBA-B3AD-4454-BEEA-8558F87A4F83}" type="presOf" srcId="{66118208-2016-4F56-BFD7-E9B194DECF9C}" destId="{1E3E639E-A07E-4C86-903E-902617B3EDBD}" srcOrd="0" destOrd="0" presId="urn:microsoft.com/office/officeart/2016/7/layout/RepeatingBendingProcessNew"/>
    <dgm:cxn modelId="{D7C7F4C9-1DC6-4DB0-B2FA-C1705AFA9BD4}" type="presOf" srcId="{ADCAA0DD-BE7E-4D37-9188-4925AA824479}" destId="{FE86A0C3-DCE2-41D2-A18F-AF88B9DEF0C4}" srcOrd="0" destOrd="0" presId="urn:microsoft.com/office/officeart/2016/7/layout/RepeatingBendingProcessNew"/>
    <dgm:cxn modelId="{8504DDCE-D097-472D-A12B-D7B9544E315E}" srcId="{CA719F09-EA84-47FF-AE75-1681CC7B4310}" destId="{4C992BC7-D041-4D91-B859-AD1FE69C9921}" srcOrd="4" destOrd="0" parTransId="{FF7DCB1D-5CFA-474E-AF71-B791709FEBAC}" sibTransId="{FA33A539-8DCB-4199-935D-2ECEBDD23503}"/>
    <dgm:cxn modelId="{CC5917D4-1A73-49C4-9F5A-44099F06B2D1}" srcId="{CA719F09-EA84-47FF-AE75-1681CC7B4310}" destId="{D49C645D-B71A-4DE2-AC9A-AD30354508A0}" srcOrd="3" destOrd="0" parTransId="{2442901C-4AD0-41DF-86F4-CF79BA5BF073}" sibTransId="{7C0B4807-BE3F-4E58-89CE-3B147B7F278B}"/>
    <dgm:cxn modelId="{214A54DF-513B-4A42-AB50-5F247BD0DA95}" type="presOf" srcId="{11FA839B-D2AA-44BB-81B1-58C073474B5F}" destId="{4524FDA7-FB7C-4B15-AB61-002F20BCF760}" srcOrd="0" destOrd="0" presId="urn:microsoft.com/office/officeart/2016/7/layout/RepeatingBendingProcessNew"/>
    <dgm:cxn modelId="{7897DBE2-C736-4B96-8B26-7141363C1898}" srcId="{CA719F09-EA84-47FF-AE75-1681CC7B4310}" destId="{2B9CEDF7-AFA9-43A0-904F-3903DFB7F854}" srcOrd="8" destOrd="0" parTransId="{47C4B0BF-8364-48F8-9C7C-2A89B773DB89}" sibTransId="{3C04CBF5-146F-486F-B896-A97AF50CE057}"/>
    <dgm:cxn modelId="{88AF1DEA-B3F0-4DD7-BC6E-DDDB4C3E48B1}" srcId="{CA719F09-EA84-47FF-AE75-1681CC7B4310}" destId="{E5A367EA-D4B3-48E4-9A83-9C7002447ECC}" srcOrd="1" destOrd="0" parTransId="{BFD58E4B-7C80-4AAF-8350-B6A175A0C669}" sibTransId="{C46DF064-3D84-4E40-9301-88984C3C9299}"/>
    <dgm:cxn modelId="{9BDAA3EB-8B24-4BAB-A27E-F1D900BFB424}" srcId="{CA719F09-EA84-47FF-AE75-1681CC7B4310}" destId="{ADCAA0DD-BE7E-4D37-9188-4925AA824479}" srcOrd="6" destOrd="0" parTransId="{A2168BD8-586B-4FAD-9ED4-085A8DE7F9A5}" sibTransId="{66118208-2016-4F56-BFD7-E9B194DECF9C}"/>
    <dgm:cxn modelId="{597571F2-9D77-48F2-89B7-EC3AE2739D32}" srcId="{CA719F09-EA84-47FF-AE75-1681CC7B4310}" destId="{285F8E68-2C27-4587-9E4E-2CE41392DEDF}" srcOrd="0" destOrd="0" parTransId="{C988FC95-C114-4FD9-B028-50B79B592D70}" sibTransId="{9E9D38B6-E72B-439D-9737-7F785F880621}"/>
    <dgm:cxn modelId="{EF26B6F2-9767-4AAE-A45D-5D1EC896C874}" type="presOf" srcId="{91E92B88-AB0C-4F17-A548-1A48651C95D9}" destId="{4FF6D59E-4D21-4B60-8999-2FC755CC6405}" srcOrd="0" destOrd="0" presId="urn:microsoft.com/office/officeart/2016/7/layout/RepeatingBendingProcessNew"/>
    <dgm:cxn modelId="{10102AF6-BE95-4BAC-A653-24348DAD6951}" srcId="{CA719F09-EA84-47FF-AE75-1681CC7B4310}" destId="{07BF8FBE-3EB5-4AC4-B9EB-6D6B23A471E7}" srcOrd="2" destOrd="0" parTransId="{9053BEC4-6EDD-49EB-8C89-EC5AD91051CC}" sibTransId="{11FA839B-D2AA-44BB-81B1-58C073474B5F}"/>
    <dgm:cxn modelId="{E2F691F9-3FDC-48C1-9740-224FEF86D866}" type="presOf" srcId="{9E9D38B6-E72B-439D-9737-7F785F880621}" destId="{17C31A0A-2BE0-4438-B9D3-07B61A735A5E}" srcOrd="1" destOrd="0" presId="urn:microsoft.com/office/officeart/2016/7/layout/RepeatingBendingProcessNew"/>
    <dgm:cxn modelId="{487D6004-E0AB-45EF-A27F-0A702B833022}" type="presParOf" srcId="{72DB3EE0-C0BE-4F0B-A4CC-A80B8936355D}" destId="{ABE8C62A-8541-4AB7-86F1-496053006E84}" srcOrd="0" destOrd="0" presId="urn:microsoft.com/office/officeart/2016/7/layout/RepeatingBendingProcessNew"/>
    <dgm:cxn modelId="{F52E37BF-AC6B-4E51-98E0-004902B2887C}" type="presParOf" srcId="{72DB3EE0-C0BE-4F0B-A4CC-A80B8936355D}" destId="{60880F87-0032-4267-AE72-D81A6B97533B}" srcOrd="1" destOrd="0" presId="urn:microsoft.com/office/officeart/2016/7/layout/RepeatingBendingProcessNew"/>
    <dgm:cxn modelId="{844F6015-F047-412D-8C0C-09E807A95823}" type="presParOf" srcId="{60880F87-0032-4267-AE72-D81A6B97533B}" destId="{17C31A0A-2BE0-4438-B9D3-07B61A735A5E}" srcOrd="0" destOrd="0" presId="urn:microsoft.com/office/officeart/2016/7/layout/RepeatingBendingProcessNew"/>
    <dgm:cxn modelId="{41FAF859-EB3A-4360-A7A3-D5FED11AD4B3}" type="presParOf" srcId="{72DB3EE0-C0BE-4F0B-A4CC-A80B8936355D}" destId="{F1D2D37C-4DF1-43AD-BA8D-9BBF5FEBAF55}" srcOrd="2" destOrd="0" presId="urn:microsoft.com/office/officeart/2016/7/layout/RepeatingBendingProcessNew"/>
    <dgm:cxn modelId="{5311BB3E-BF13-4D22-91CC-7EAB9075824B}" type="presParOf" srcId="{72DB3EE0-C0BE-4F0B-A4CC-A80B8936355D}" destId="{19669E71-DBC7-4729-9BC7-F6D56FFBA159}" srcOrd="3" destOrd="0" presId="urn:microsoft.com/office/officeart/2016/7/layout/RepeatingBendingProcessNew"/>
    <dgm:cxn modelId="{E969088A-C033-4465-9C46-181D5E4FC443}" type="presParOf" srcId="{19669E71-DBC7-4729-9BC7-F6D56FFBA159}" destId="{FBF0E25E-B6A5-485D-B0B8-531029249491}" srcOrd="0" destOrd="0" presId="urn:microsoft.com/office/officeart/2016/7/layout/RepeatingBendingProcessNew"/>
    <dgm:cxn modelId="{77F66375-618E-4727-B6E4-F3A48C0198D5}" type="presParOf" srcId="{72DB3EE0-C0BE-4F0B-A4CC-A80B8936355D}" destId="{EE51CAC1-64C9-46B4-AA78-B1518E571901}" srcOrd="4" destOrd="0" presId="urn:microsoft.com/office/officeart/2016/7/layout/RepeatingBendingProcessNew"/>
    <dgm:cxn modelId="{769E7BFC-3F38-4649-8149-4A002F6979C1}" type="presParOf" srcId="{72DB3EE0-C0BE-4F0B-A4CC-A80B8936355D}" destId="{4524FDA7-FB7C-4B15-AB61-002F20BCF760}" srcOrd="5" destOrd="0" presId="urn:microsoft.com/office/officeart/2016/7/layout/RepeatingBendingProcessNew"/>
    <dgm:cxn modelId="{8524DA86-B4F6-4015-96D3-133165771D4C}" type="presParOf" srcId="{4524FDA7-FB7C-4B15-AB61-002F20BCF760}" destId="{5335C376-11D8-41F7-B311-D6A2AEC5D3A1}" srcOrd="0" destOrd="0" presId="urn:microsoft.com/office/officeart/2016/7/layout/RepeatingBendingProcessNew"/>
    <dgm:cxn modelId="{D57F057D-8309-4128-92E2-F4744451D6A0}" type="presParOf" srcId="{72DB3EE0-C0BE-4F0B-A4CC-A80B8936355D}" destId="{C72D3920-8323-462A-A2A6-F510B0E407FA}" srcOrd="6" destOrd="0" presId="urn:microsoft.com/office/officeart/2016/7/layout/RepeatingBendingProcessNew"/>
    <dgm:cxn modelId="{91F940AA-F8DD-41F2-ABEF-8A6D87591BDC}" type="presParOf" srcId="{72DB3EE0-C0BE-4F0B-A4CC-A80B8936355D}" destId="{7F91ED72-679F-4C73-81B0-4FF0BC7655F1}" srcOrd="7" destOrd="0" presId="urn:microsoft.com/office/officeart/2016/7/layout/RepeatingBendingProcessNew"/>
    <dgm:cxn modelId="{376A491E-5769-4B21-81FC-353EF73C9577}" type="presParOf" srcId="{7F91ED72-679F-4C73-81B0-4FF0BC7655F1}" destId="{9C9FB058-9020-4FAD-BD30-1C0C93E87BC6}" srcOrd="0" destOrd="0" presId="urn:microsoft.com/office/officeart/2016/7/layout/RepeatingBendingProcessNew"/>
    <dgm:cxn modelId="{5863981F-1329-4FDF-8DD1-67CD92D16DD8}" type="presParOf" srcId="{72DB3EE0-C0BE-4F0B-A4CC-A80B8936355D}" destId="{C1C300C6-F3A3-432D-A5AF-26C408181EBA}" srcOrd="8" destOrd="0" presId="urn:microsoft.com/office/officeart/2016/7/layout/RepeatingBendingProcessNew"/>
    <dgm:cxn modelId="{46BE68B1-F39B-4B00-BE5B-D0869BA69998}" type="presParOf" srcId="{72DB3EE0-C0BE-4F0B-A4CC-A80B8936355D}" destId="{237B7B58-2F32-4ED5-9725-3DEA919465B8}" srcOrd="9" destOrd="0" presId="urn:microsoft.com/office/officeart/2016/7/layout/RepeatingBendingProcessNew"/>
    <dgm:cxn modelId="{0D11BDE7-3701-4CA3-A43D-7F7C0BFBE909}" type="presParOf" srcId="{237B7B58-2F32-4ED5-9725-3DEA919465B8}" destId="{24916D11-1DCF-423C-9356-82D7B6EFCC4F}" srcOrd="0" destOrd="0" presId="urn:microsoft.com/office/officeart/2016/7/layout/RepeatingBendingProcessNew"/>
    <dgm:cxn modelId="{C9877E16-C0E0-4F57-ABA9-ECCBD77DB418}" type="presParOf" srcId="{72DB3EE0-C0BE-4F0B-A4CC-A80B8936355D}" destId="{4FF6D59E-4D21-4B60-8999-2FC755CC6405}" srcOrd="10" destOrd="0" presId="urn:microsoft.com/office/officeart/2016/7/layout/RepeatingBendingProcessNew"/>
    <dgm:cxn modelId="{D58B5772-1995-45A2-9616-CDC0CC4F0362}" type="presParOf" srcId="{72DB3EE0-C0BE-4F0B-A4CC-A80B8936355D}" destId="{D8AA15CD-BF8D-40FB-89AE-E144EE1497E3}" srcOrd="11" destOrd="0" presId="urn:microsoft.com/office/officeart/2016/7/layout/RepeatingBendingProcessNew"/>
    <dgm:cxn modelId="{C54B317F-B00F-4EC7-A653-ED9AE46AFB97}" type="presParOf" srcId="{D8AA15CD-BF8D-40FB-89AE-E144EE1497E3}" destId="{9C2FF04F-E3EA-4FB1-8851-3D60B977E4D9}" srcOrd="0" destOrd="0" presId="urn:microsoft.com/office/officeart/2016/7/layout/RepeatingBendingProcessNew"/>
    <dgm:cxn modelId="{393F8AE0-842B-4746-83D6-ABE03E017911}" type="presParOf" srcId="{72DB3EE0-C0BE-4F0B-A4CC-A80B8936355D}" destId="{FE86A0C3-DCE2-41D2-A18F-AF88B9DEF0C4}" srcOrd="12" destOrd="0" presId="urn:microsoft.com/office/officeart/2016/7/layout/RepeatingBendingProcessNew"/>
    <dgm:cxn modelId="{AEBC4C9E-5A29-41E9-96EB-F111CE490DA1}" type="presParOf" srcId="{72DB3EE0-C0BE-4F0B-A4CC-A80B8936355D}" destId="{1E3E639E-A07E-4C86-903E-902617B3EDBD}" srcOrd="13" destOrd="0" presId="urn:microsoft.com/office/officeart/2016/7/layout/RepeatingBendingProcessNew"/>
    <dgm:cxn modelId="{2E624BC1-5078-451C-B797-D0BC131D2021}" type="presParOf" srcId="{1E3E639E-A07E-4C86-903E-902617B3EDBD}" destId="{90690EEE-0EFA-48DE-BF3D-6837A92F5573}" srcOrd="0" destOrd="0" presId="urn:microsoft.com/office/officeart/2016/7/layout/RepeatingBendingProcessNew"/>
    <dgm:cxn modelId="{C27CCDD6-4287-4DB2-9FAA-0BED89ECEFA1}" type="presParOf" srcId="{72DB3EE0-C0BE-4F0B-A4CC-A80B8936355D}" destId="{75EC551A-4246-461C-8C4E-481521D892FE}" srcOrd="14" destOrd="0" presId="urn:microsoft.com/office/officeart/2016/7/layout/RepeatingBendingProcessNew"/>
    <dgm:cxn modelId="{4F6F1617-22CE-41DA-A224-7DFB35B4B236}" type="presParOf" srcId="{72DB3EE0-C0BE-4F0B-A4CC-A80B8936355D}" destId="{46679A20-9AB2-45F6-9394-8BBC0AE69A4C}" srcOrd="15" destOrd="0" presId="urn:microsoft.com/office/officeart/2016/7/layout/RepeatingBendingProcessNew"/>
    <dgm:cxn modelId="{67F6CA6F-DBCC-4FC5-ADF0-5A34BF355A8B}" type="presParOf" srcId="{46679A20-9AB2-45F6-9394-8BBC0AE69A4C}" destId="{665C15DE-E4DD-4FCB-B3E7-21713AF0F826}" srcOrd="0" destOrd="0" presId="urn:microsoft.com/office/officeart/2016/7/layout/RepeatingBendingProcessNew"/>
    <dgm:cxn modelId="{6B7841FC-953F-4946-9B18-4C186D70F69A}" type="presParOf" srcId="{72DB3EE0-C0BE-4F0B-A4CC-A80B8936355D}" destId="{7D7B7F08-D62E-46B3-88A8-F66BA3E0ED92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F36A38-9309-4F89-AF45-0F60FCF72CD3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002CD6-1993-47FB-AA23-1FA5EFB64C2A}">
      <dgm:prSet phldrT="[Text]" custT="1"/>
      <dgm:spPr/>
      <dgm:t>
        <a:bodyPr/>
        <a:lstStyle/>
        <a:p>
          <a:r>
            <a:rPr lang="en-US" sz="1200" dirty="0"/>
            <a:t>Data Collection</a:t>
          </a:r>
        </a:p>
      </dgm:t>
    </dgm:pt>
    <dgm:pt modelId="{DFC6C81D-D521-4E1F-9D4F-77CF0D3C9697}" type="parTrans" cxnId="{98E0A3AF-B140-4EC8-9B21-CA7289800AAE}">
      <dgm:prSet/>
      <dgm:spPr/>
      <dgm:t>
        <a:bodyPr/>
        <a:lstStyle/>
        <a:p>
          <a:endParaRPr lang="en-US"/>
        </a:p>
      </dgm:t>
    </dgm:pt>
    <dgm:pt modelId="{87426CEF-D288-4828-B550-67B1FE9DC792}" type="sibTrans" cxnId="{98E0A3AF-B140-4EC8-9B21-CA7289800AAE}">
      <dgm:prSet/>
      <dgm:spPr/>
      <dgm:t>
        <a:bodyPr/>
        <a:lstStyle/>
        <a:p>
          <a:endParaRPr lang="en-US"/>
        </a:p>
      </dgm:t>
    </dgm:pt>
    <dgm:pt modelId="{E1B8FA13-146A-4FE4-8672-E012546ED7C6}">
      <dgm:prSet phldrT="[Text]" custT="1"/>
      <dgm:spPr/>
      <dgm:t>
        <a:bodyPr/>
        <a:lstStyle/>
        <a:p>
          <a:r>
            <a:rPr lang="en-US" sz="1050" b="0" i="1" dirty="0"/>
            <a:t>Patient medical history</a:t>
          </a:r>
          <a:endParaRPr lang="en-US" sz="1050" b="0" dirty="0"/>
        </a:p>
      </dgm:t>
    </dgm:pt>
    <dgm:pt modelId="{2A8E0ACF-AB4B-4B15-8680-F798F369B2BC}" type="parTrans" cxnId="{C76C65D2-55FF-41B6-8CFF-CC3289E402D4}">
      <dgm:prSet/>
      <dgm:spPr/>
      <dgm:t>
        <a:bodyPr/>
        <a:lstStyle/>
        <a:p>
          <a:endParaRPr lang="en-US"/>
        </a:p>
      </dgm:t>
    </dgm:pt>
    <dgm:pt modelId="{A56AF430-9314-4180-A1C2-17702596A89A}" type="sibTrans" cxnId="{C76C65D2-55FF-41B6-8CFF-CC3289E402D4}">
      <dgm:prSet/>
      <dgm:spPr/>
      <dgm:t>
        <a:bodyPr/>
        <a:lstStyle/>
        <a:p>
          <a:endParaRPr lang="en-US"/>
        </a:p>
      </dgm:t>
    </dgm:pt>
    <dgm:pt modelId="{2C0D4FA2-3143-49F7-B793-4E89945110CF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8C9CC887-C111-4DBB-8A58-165F7F2138B9}" type="parTrans" cxnId="{8C011651-277E-4B26-AC68-01122A8B35B5}">
      <dgm:prSet/>
      <dgm:spPr/>
      <dgm:t>
        <a:bodyPr/>
        <a:lstStyle/>
        <a:p>
          <a:endParaRPr lang="en-US"/>
        </a:p>
      </dgm:t>
    </dgm:pt>
    <dgm:pt modelId="{62B6DD21-9369-48FA-B014-E1EAFD3D29A2}" type="sibTrans" cxnId="{8C011651-277E-4B26-AC68-01122A8B35B5}">
      <dgm:prSet/>
      <dgm:spPr/>
      <dgm:t>
        <a:bodyPr/>
        <a:lstStyle/>
        <a:p>
          <a:endParaRPr lang="en-US"/>
        </a:p>
      </dgm:t>
    </dgm:pt>
    <dgm:pt modelId="{ED4F4159-7D3E-4D0D-8B7C-3F21FC689681}">
      <dgm:prSet phldrT="[Text]" custT="1"/>
      <dgm:spPr/>
      <dgm:t>
        <a:bodyPr/>
        <a:lstStyle/>
        <a:p>
          <a:r>
            <a:rPr lang="en-US" sz="1100"/>
            <a:t>Cleaned dataset</a:t>
          </a:r>
          <a:endParaRPr lang="en-US" sz="1100" dirty="0"/>
        </a:p>
      </dgm:t>
    </dgm:pt>
    <dgm:pt modelId="{0D863F76-C66F-40DA-A25A-DB7ACEF97A72}" type="parTrans" cxnId="{37E3E672-6A01-4234-B3A8-9B9A086B173B}">
      <dgm:prSet/>
      <dgm:spPr/>
      <dgm:t>
        <a:bodyPr/>
        <a:lstStyle/>
        <a:p>
          <a:endParaRPr lang="en-US"/>
        </a:p>
      </dgm:t>
    </dgm:pt>
    <dgm:pt modelId="{372A22B6-1727-4147-B7A6-9C70FCB5FCAB}" type="sibTrans" cxnId="{37E3E672-6A01-4234-B3A8-9B9A086B173B}">
      <dgm:prSet/>
      <dgm:spPr/>
      <dgm:t>
        <a:bodyPr/>
        <a:lstStyle/>
        <a:p>
          <a:endParaRPr lang="en-US"/>
        </a:p>
      </dgm:t>
    </dgm:pt>
    <dgm:pt modelId="{D19912A4-EAD6-4958-96B2-28015CF4C871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EB74F9EC-51FA-4408-8645-A63D7E96F335}" type="parTrans" cxnId="{3702AFFE-B2B4-44F7-9FB5-C1E32289F064}">
      <dgm:prSet/>
      <dgm:spPr/>
      <dgm:t>
        <a:bodyPr/>
        <a:lstStyle/>
        <a:p>
          <a:endParaRPr lang="en-US"/>
        </a:p>
      </dgm:t>
    </dgm:pt>
    <dgm:pt modelId="{713DCBB4-B942-4C06-AF58-46A0860D1600}" type="sibTrans" cxnId="{3702AFFE-B2B4-44F7-9FB5-C1E32289F064}">
      <dgm:prSet/>
      <dgm:spPr/>
      <dgm:t>
        <a:bodyPr/>
        <a:lstStyle/>
        <a:p>
          <a:endParaRPr lang="en-US"/>
        </a:p>
      </dgm:t>
    </dgm:pt>
    <dgm:pt modelId="{D2A8FFA5-4C9D-4C5A-8817-641407911CA8}">
      <dgm:prSet phldrT="[Text]" custT="1"/>
      <dgm:spPr/>
      <dgm:t>
        <a:bodyPr/>
        <a:lstStyle/>
        <a:p>
          <a:r>
            <a:rPr lang="en-US" sz="1100"/>
            <a:t>Random Forests</a:t>
          </a:r>
          <a:endParaRPr lang="en-US" sz="1100" dirty="0"/>
        </a:p>
      </dgm:t>
    </dgm:pt>
    <dgm:pt modelId="{5CD4FF33-8AF0-46FC-9B70-49F7C7D8061D}" type="parTrans" cxnId="{CDE23E7C-93F3-4C05-99C5-FD7B871FD2CA}">
      <dgm:prSet/>
      <dgm:spPr/>
      <dgm:t>
        <a:bodyPr/>
        <a:lstStyle/>
        <a:p>
          <a:endParaRPr lang="en-US"/>
        </a:p>
      </dgm:t>
    </dgm:pt>
    <dgm:pt modelId="{AF5BF201-1C06-40B0-B0DA-E061C8794CA7}" type="sibTrans" cxnId="{CDE23E7C-93F3-4C05-99C5-FD7B871FD2CA}">
      <dgm:prSet/>
      <dgm:spPr/>
      <dgm:t>
        <a:bodyPr/>
        <a:lstStyle/>
        <a:p>
          <a:endParaRPr lang="en-US"/>
        </a:p>
      </dgm:t>
    </dgm:pt>
    <dgm:pt modelId="{F047AE70-BBC2-4C99-95C2-15EC3DEE9C82}">
      <dgm:prSet phldrT="[Text]" custT="1"/>
      <dgm:spPr/>
      <dgm:t>
        <a:bodyPr/>
        <a:lstStyle/>
        <a:p>
          <a:r>
            <a:rPr lang="en-US" sz="1050" b="0" dirty="0"/>
            <a:t>Dental Imaging (X-rays, MRIs)</a:t>
          </a:r>
        </a:p>
      </dgm:t>
    </dgm:pt>
    <dgm:pt modelId="{DB4A1852-D0C1-4A49-B49B-1AD1D5BF399E}" type="parTrans" cxnId="{34210445-14B5-4AC2-9C00-1688D6A8BA3E}">
      <dgm:prSet/>
      <dgm:spPr/>
      <dgm:t>
        <a:bodyPr/>
        <a:lstStyle/>
        <a:p>
          <a:endParaRPr lang="en-US"/>
        </a:p>
      </dgm:t>
    </dgm:pt>
    <dgm:pt modelId="{EB810BB1-A106-4515-BAB7-B98CBA2803CE}" type="sibTrans" cxnId="{34210445-14B5-4AC2-9C00-1688D6A8BA3E}">
      <dgm:prSet/>
      <dgm:spPr/>
      <dgm:t>
        <a:bodyPr/>
        <a:lstStyle/>
        <a:p>
          <a:endParaRPr lang="en-US"/>
        </a:p>
      </dgm:t>
    </dgm:pt>
    <dgm:pt modelId="{27CC9964-706C-487E-B68A-1C30E282C264}">
      <dgm:prSet phldrT="[Text]" custT="1"/>
      <dgm:spPr/>
      <dgm:t>
        <a:bodyPr/>
        <a:lstStyle/>
        <a:p>
          <a:r>
            <a:rPr lang="en-US" sz="1050" b="0" dirty="0"/>
            <a:t>Bone Density</a:t>
          </a:r>
        </a:p>
      </dgm:t>
    </dgm:pt>
    <dgm:pt modelId="{9DEBB4DB-46D7-4672-969A-C6442B89A9C3}" type="parTrans" cxnId="{D9EE1CD7-BD37-4170-8FE7-71AC220633B4}">
      <dgm:prSet/>
      <dgm:spPr/>
      <dgm:t>
        <a:bodyPr/>
        <a:lstStyle/>
        <a:p>
          <a:endParaRPr lang="en-US"/>
        </a:p>
      </dgm:t>
    </dgm:pt>
    <dgm:pt modelId="{2F18E898-84C1-4527-B8D7-01F51160DA41}" type="sibTrans" cxnId="{D9EE1CD7-BD37-4170-8FE7-71AC220633B4}">
      <dgm:prSet/>
      <dgm:spPr/>
      <dgm:t>
        <a:bodyPr/>
        <a:lstStyle/>
        <a:p>
          <a:endParaRPr lang="en-US"/>
        </a:p>
      </dgm:t>
    </dgm:pt>
    <dgm:pt modelId="{814F24D4-DE3E-4368-AAFE-7C48B7B3CED4}">
      <dgm:prSet phldrT="[Text]" custT="1"/>
      <dgm:spPr/>
      <dgm:t>
        <a:bodyPr/>
        <a:lstStyle/>
        <a:p>
          <a:r>
            <a:rPr lang="en-US" sz="1100" dirty="0"/>
            <a:t>Standardized formats</a:t>
          </a:r>
        </a:p>
      </dgm:t>
    </dgm:pt>
    <dgm:pt modelId="{537064F0-12B7-49A5-9DB1-6099732D0842}" type="parTrans" cxnId="{A96E5A3E-70F9-42DD-B9DA-A4E88E3AAA2C}">
      <dgm:prSet/>
      <dgm:spPr/>
      <dgm:t>
        <a:bodyPr/>
        <a:lstStyle/>
        <a:p>
          <a:endParaRPr lang="en-US"/>
        </a:p>
      </dgm:t>
    </dgm:pt>
    <dgm:pt modelId="{92C8D4E4-7F42-49C1-8210-F053A03F56FC}" type="sibTrans" cxnId="{A96E5A3E-70F9-42DD-B9DA-A4E88E3AAA2C}">
      <dgm:prSet/>
      <dgm:spPr/>
      <dgm:t>
        <a:bodyPr/>
        <a:lstStyle/>
        <a:p>
          <a:endParaRPr lang="en-US"/>
        </a:p>
      </dgm:t>
    </dgm:pt>
    <dgm:pt modelId="{F9509F77-B137-4B8A-88D7-D9C2745CB72F}">
      <dgm:prSet phldrT="[Text]" custT="1"/>
      <dgm:spPr/>
      <dgm:t>
        <a:bodyPr/>
        <a:lstStyle/>
        <a:p>
          <a:r>
            <a:rPr lang="en-US" sz="1100"/>
            <a:t>Image preparation (Resizing, enhancing)</a:t>
          </a:r>
          <a:endParaRPr lang="en-US" sz="1100" dirty="0"/>
        </a:p>
      </dgm:t>
    </dgm:pt>
    <dgm:pt modelId="{0A4D541E-8969-494E-862A-16B4404EF29F}" type="parTrans" cxnId="{A05A24E6-9586-4581-A581-5655ED7892EF}">
      <dgm:prSet/>
      <dgm:spPr/>
      <dgm:t>
        <a:bodyPr/>
        <a:lstStyle/>
        <a:p>
          <a:endParaRPr lang="en-US"/>
        </a:p>
      </dgm:t>
    </dgm:pt>
    <dgm:pt modelId="{7C22C763-A66C-4594-895C-90E71EFBF33E}" type="sibTrans" cxnId="{A05A24E6-9586-4581-A581-5655ED7892EF}">
      <dgm:prSet/>
      <dgm:spPr/>
      <dgm:t>
        <a:bodyPr/>
        <a:lstStyle/>
        <a:p>
          <a:endParaRPr lang="en-US"/>
        </a:p>
      </dgm:t>
    </dgm:pt>
    <dgm:pt modelId="{4BD7229D-7573-499C-B950-8F852C35038F}">
      <dgm:prSet phldrT="[Text]" custT="1"/>
      <dgm:spPr/>
      <dgm:t>
        <a:bodyPr/>
        <a:lstStyle/>
        <a:p>
          <a:r>
            <a:rPr lang="en-US" sz="1100" dirty="0"/>
            <a:t>Decision Trees</a:t>
          </a:r>
        </a:p>
      </dgm:t>
    </dgm:pt>
    <dgm:pt modelId="{A6EAB170-D62B-4210-B461-CFF57AE4167D}" type="parTrans" cxnId="{2016E6CC-F035-42D2-AF4B-AF93F5A663FF}">
      <dgm:prSet/>
      <dgm:spPr/>
      <dgm:t>
        <a:bodyPr/>
        <a:lstStyle/>
        <a:p>
          <a:endParaRPr lang="en-US"/>
        </a:p>
      </dgm:t>
    </dgm:pt>
    <dgm:pt modelId="{D93FDBA0-4E81-4E71-BCB8-7D3E1718CA35}" type="sibTrans" cxnId="{2016E6CC-F035-42D2-AF4B-AF93F5A663FF}">
      <dgm:prSet/>
      <dgm:spPr/>
      <dgm:t>
        <a:bodyPr/>
        <a:lstStyle/>
        <a:p>
          <a:endParaRPr lang="en-US"/>
        </a:p>
      </dgm:t>
    </dgm:pt>
    <dgm:pt modelId="{503EC9E9-A4E0-49CB-A2D4-38ACB5051F68}">
      <dgm:prSet phldrT="[Text]" custT="1"/>
      <dgm:spPr/>
      <dgm:t>
        <a:bodyPr/>
        <a:lstStyle/>
        <a:p>
          <a:r>
            <a:rPr lang="en-US" sz="1100"/>
            <a:t>F1-score</a:t>
          </a:r>
          <a:endParaRPr lang="en-US" sz="1100" dirty="0"/>
        </a:p>
      </dgm:t>
    </dgm:pt>
    <dgm:pt modelId="{86F8FE75-5D29-4E34-936D-2FF31EF3EB8D}" type="parTrans" cxnId="{749D5EBA-2E08-46E3-B5B7-8A60E22D508D}">
      <dgm:prSet/>
      <dgm:spPr/>
      <dgm:t>
        <a:bodyPr/>
        <a:lstStyle/>
        <a:p>
          <a:endParaRPr lang="en-US"/>
        </a:p>
      </dgm:t>
    </dgm:pt>
    <dgm:pt modelId="{21165AB0-8FE8-422B-86D9-D82CF0E6D3EB}" type="sibTrans" cxnId="{749D5EBA-2E08-46E3-B5B7-8A60E22D508D}">
      <dgm:prSet/>
      <dgm:spPr/>
      <dgm:t>
        <a:bodyPr/>
        <a:lstStyle/>
        <a:p>
          <a:endParaRPr lang="en-US"/>
        </a:p>
      </dgm:t>
    </dgm:pt>
    <dgm:pt modelId="{34430895-9780-438F-9706-D2BDE4132AD3}">
      <dgm:prSet phldrT="[Text]" custT="1"/>
      <dgm:spPr/>
      <dgm:t>
        <a:bodyPr/>
        <a:lstStyle/>
        <a:p>
          <a:r>
            <a:rPr lang="en-US" sz="1100" dirty="0"/>
            <a:t>Train/Test split</a:t>
          </a:r>
        </a:p>
      </dgm:t>
    </dgm:pt>
    <dgm:pt modelId="{3DD6F6AA-D719-49E4-A857-9AA5B2C9D0DC}" type="parTrans" cxnId="{EE530700-6588-4DD8-ABDA-DE61A9383EEE}">
      <dgm:prSet/>
      <dgm:spPr/>
      <dgm:t>
        <a:bodyPr/>
        <a:lstStyle/>
        <a:p>
          <a:endParaRPr lang="en-US"/>
        </a:p>
      </dgm:t>
    </dgm:pt>
    <dgm:pt modelId="{E2BDB664-24D7-4EC7-B147-4D4493B20D97}" type="sibTrans" cxnId="{EE530700-6588-4DD8-ABDA-DE61A9383EEE}">
      <dgm:prSet/>
      <dgm:spPr/>
      <dgm:t>
        <a:bodyPr/>
        <a:lstStyle/>
        <a:p>
          <a:endParaRPr lang="en-US"/>
        </a:p>
      </dgm:t>
    </dgm:pt>
    <dgm:pt modelId="{581CDD83-F7CD-440B-ADA6-9AA48D01B126}">
      <dgm:prSet phldrT="[Text]" custT="1"/>
      <dgm:spPr/>
      <dgm:t>
        <a:bodyPr/>
        <a:lstStyle/>
        <a:p>
          <a:r>
            <a:rPr lang="en-US" sz="1100"/>
            <a:t>SVM</a:t>
          </a:r>
          <a:endParaRPr lang="en-US" sz="1100" dirty="0"/>
        </a:p>
      </dgm:t>
    </dgm:pt>
    <dgm:pt modelId="{05AC0F8B-6526-45E5-9123-151053DBB0FC}" type="parTrans" cxnId="{DF0ACBA6-165A-4787-93EB-7FCC676181DC}">
      <dgm:prSet/>
      <dgm:spPr/>
      <dgm:t>
        <a:bodyPr/>
        <a:lstStyle/>
        <a:p>
          <a:endParaRPr lang="en-US"/>
        </a:p>
      </dgm:t>
    </dgm:pt>
    <dgm:pt modelId="{A5FFF5F5-89C2-44A5-9BEB-CF5419F4D441}" type="sibTrans" cxnId="{DF0ACBA6-165A-4787-93EB-7FCC676181DC}">
      <dgm:prSet/>
      <dgm:spPr/>
      <dgm:t>
        <a:bodyPr/>
        <a:lstStyle/>
        <a:p>
          <a:endParaRPr lang="en-US"/>
        </a:p>
      </dgm:t>
    </dgm:pt>
    <dgm:pt modelId="{5A8131AD-24C2-4A77-B4D4-B57F58B78370}">
      <dgm:prSet phldrT="[Text]"/>
      <dgm:spPr/>
      <dgm:t>
        <a:bodyPr/>
        <a:lstStyle/>
        <a:p>
          <a:r>
            <a:rPr lang="en-US" dirty="0"/>
            <a:t>Model Training</a:t>
          </a:r>
        </a:p>
      </dgm:t>
    </dgm:pt>
    <dgm:pt modelId="{C7F32FFA-73E7-48F7-B9D0-55A01B9AC072}" type="parTrans" cxnId="{841DB5C8-11BF-4F10-94AB-AD397FA64996}">
      <dgm:prSet/>
      <dgm:spPr/>
      <dgm:t>
        <a:bodyPr/>
        <a:lstStyle/>
        <a:p>
          <a:endParaRPr lang="en-US"/>
        </a:p>
      </dgm:t>
    </dgm:pt>
    <dgm:pt modelId="{10EB5B2F-D8BC-4AF2-A639-910E704A0780}" type="sibTrans" cxnId="{841DB5C8-11BF-4F10-94AB-AD397FA64996}">
      <dgm:prSet/>
      <dgm:spPr/>
      <dgm:t>
        <a:bodyPr/>
        <a:lstStyle/>
        <a:p>
          <a:endParaRPr lang="en-US"/>
        </a:p>
      </dgm:t>
    </dgm:pt>
    <dgm:pt modelId="{28AFC27E-B953-4986-AFFC-D0D23AAF056A}">
      <dgm:prSet phldrT="[Text]" custT="1"/>
      <dgm:spPr/>
      <dgm:t>
        <a:bodyPr/>
        <a:lstStyle/>
        <a:p>
          <a:r>
            <a:rPr lang="en-US" sz="1100"/>
            <a:t>Cross-Validation</a:t>
          </a:r>
          <a:endParaRPr lang="en-US" sz="1100" dirty="0"/>
        </a:p>
      </dgm:t>
    </dgm:pt>
    <dgm:pt modelId="{8CCA826B-CE77-49C2-AD03-F4266B1F9127}" type="parTrans" cxnId="{8656BD51-3629-4FE7-9E58-7DB698624CB4}">
      <dgm:prSet/>
      <dgm:spPr/>
      <dgm:t>
        <a:bodyPr/>
        <a:lstStyle/>
        <a:p>
          <a:endParaRPr lang="en-US"/>
        </a:p>
      </dgm:t>
    </dgm:pt>
    <dgm:pt modelId="{DBFD4AF1-D523-4625-AAE2-1F107687850B}" type="sibTrans" cxnId="{8656BD51-3629-4FE7-9E58-7DB698624CB4}">
      <dgm:prSet/>
      <dgm:spPr/>
      <dgm:t>
        <a:bodyPr/>
        <a:lstStyle/>
        <a:p>
          <a:endParaRPr lang="en-US"/>
        </a:p>
      </dgm:t>
    </dgm:pt>
    <dgm:pt modelId="{261F70DC-8368-4466-8317-B3F742A0CD17}">
      <dgm:prSet phldrT="[Text]" custT="1"/>
      <dgm:spPr/>
      <dgm:t>
        <a:bodyPr/>
        <a:lstStyle/>
        <a:p>
          <a:r>
            <a:rPr lang="en-US" sz="1100"/>
            <a:t>Hyperparameter tuning</a:t>
          </a:r>
          <a:endParaRPr lang="en-US" sz="1100" dirty="0"/>
        </a:p>
      </dgm:t>
    </dgm:pt>
    <dgm:pt modelId="{1E757421-85D4-4A04-87B5-5D0C11A113FB}" type="parTrans" cxnId="{FE4257C0-904E-46C5-9C09-F115DD17691B}">
      <dgm:prSet/>
      <dgm:spPr/>
      <dgm:t>
        <a:bodyPr/>
        <a:lstStyle/>
        <a:p>
          <a:endParaRPr lang="en-US"/>
        </a:p>
      </dgm:t>
    </dgm:pt>
    <dgm:pt modelId="{17F49E97-C55E-44A7-B24D-0BC322E69169}" type="sibTrans" cxnId="{FE4257C0-904E-46C5-9C09-F115DD17691B}">
      <dgm:prSet/>
      <dgm:spPr/>
      <dgm:t>
        <a:bodyPr/>
        <a:lstStyle/>
        <a:p>
          <a:endParaRPr lang="en-US"/>
        </a:p>
      </dgm:t>
    </dgm:pt>
    <dgm:pt modelId="{2245C139-2944-422E-B46D-CFF5C2D4D5B2}">
      <dgm:prSet phldrT="[Text]"/>
      <dgm:spPr/>
      <dgm:t>
        <a:bodyPr/>
        <a:lstStyle/>
        <a:p>
          <a:r>
            <a:rPr lang="en-US" dirty="0"/>
            <a:t>Model Evaluation</a:t>
          </a:r>
        </a:p>
      </dgm:t>
    </dgm:pt>
    <dgm:pt modelId="{320D214D-C74C-4556-9402-8A4A58DA5D06}" type="parTrans" cxnId="{96C65DD7-1EFC-4362-9F1B-F780A4EB912E}">
      <dgm:prSet/>
      <dgm:spPr/>
      <dgm:t>
        <a:bodyPr/>
        <a:lstStyle/>
        <a:p>
          <a:endParaRPr lang="en-US"/>
        </a:p>
      </dgm:t>
    </dgm:pt>
    <dgm:pt modelId="{E3FB4388-3695-4B06-AF1A-A7C28FF615C8}" type="sibTrans" cxnId="{96C65DD7-1EFC-4362-9F1B-F780A4EB912E}">
      <dgm:prSet/>
      <dgm:spPr/>
      <dgm:t>
        <a:bodyPr/>
        <a:lstStyle/>
        <a:p>
          <a:endParaRPr lang="en-US"/>
        </a:p>
      </dgm:t>
    </dgm:pt>
    <dgm:pt modelId="{B38338B1-3C35-434C-867B-A4E307AE1958}">
      <dgm:prSet phldrT="[Text]" custT="1"/>
      <dgm:spPr/>
      <dgm:t>
        <a:bodyPr/>
        <a:lstStyle/>
        <a:p>
          <a:r>
            <a:rPr lang="en-US" sz="1100" dirty="0"/>
            <a:t>Accuracy</a:t>
          </a:r>
        </a:p>
      </dgm:t>
    </dgm:pt>
    <dgm:pt modelId="{0CFAF01E-13EE-4647-89F6-A698A2FEF6BD}" type="parTrans" cxnId="{2CF454D5-A468-4F66-9EA8-35ED09D00320}">
      <dgm:prSet/>
      <dgm:spPr/>
      <dgm:t>
        <a:bodyPr/>
        <a:lstStyle/>
        <a:p>
          <a:endParaRPr lang="en-US"/>
        </a:p>
      </dgm:t>
    </dgm:pt>
    <dgm:pt modelId="{799D8F0B-D07E-4A97-A576-E2077E19CABE}" type="sibTrans" cxnId="{2CF454D5-A468-4F66-9EA8-35ED09D00320}">
      <dgm:prSet/>
      <dgm:spPr/>
      <dgm:t>
        <a:bodyPr/>
        <a:lstStyle/>
        <a:p>
          <a:endParaRPr lang="en-US"/>
        </a:p>
      </dgm:t>
    </dgm:pt>
    <dgm:pt modelId="{2A2E245E-79FD-459F-B352-0555936B0935}">
      <dgm:prSet phldrT="[Text]" custT="1"/>
      <dgm:spPr/>
      <dgm:t>
        <a:bodyPr/>
        <a:lstStyle/>
        <a:p>
          <a:r>
            <a:rPr lang="en-US" sz="1100"/>
            <a:t>Precision</a:t>
          </a:r>
          <a:endParaRPr lang="en-US" sz="1100" dirty="0"/>
        </a:p>
      </dgm:t>
    </dgm:pt>
    <dgm:pt modelId="{E6D202A4-0893-42C1-A94B-9B5DBAE24F73}" type="parTrans" cxnId="{CD72C353-6D36-4696-B4A0-01960C87283D}">
      <dgm:prSet/>
      <dgm:spPr/>
      <dgm:t>
        <a:bodyPr/>
        <a:lstStyle/>
        <a:p>
          <a:endParaRPr lang="en-US"/>
        </a:p>
      </dgm:t>
    </dgm:pt>
    <dgm:pt modelId="{2DDB95BB-544D-4A4C-B596-F7C14A943DDD}" type="sibTrans" cxnId="{CD72C353-6D36-4696-B4A0-01960C87283D}">
      <dgm:prSet/>
      <dgm:spPr/>
      <dgm:t>
        <a:bodyPr/>
        <a:lstStyle/>
        <a:p>
          <a:endParaRPr lang="en-US"/>
        </a:p>
      </dgm:t>
    </dgm:pt>
    <dgm:pt modelId="{145F8137-B8EC-4D1A-BD28-56D763A9D07E}">
      <dgm:prSet phldrT="[Text]" custT="1"/>
      <dgm:spPr/>
      <dgm:t>
        <a:bodyPr/>
        <a:lstStyle/>
        <a:p>
          <a:r>
            <a:rPr lang="en-US" sz="1100"/>
            <a:t>Recall</a:t>
          </a:r>
          <a:endParaRPr lang="en-US" sz="1100" dirty="0"/>
        </a:p>
      </dgm:t>
    </dgm:pt>
    <dgm:pt modelId="{5916E313-1707-488F-90D7-10A94090C181}" type="parTrans" cxnId="{3B0D86B0-9EE5-4192-A235-A180F216A407}">
      <dgm:prSet/>
      <dgm:spPr/>
      <dgm:t>
        <a:bodyPr/>
        <a:lstStyle/>
        <a:p>
          <a:endParaRPr lang="en-US"/>
        </a:p>
      </dgm:t>
    </dgm:pt>
    <dgm:pt modelId="{36F25FAB-EE35-4AC0-AFFC-A94483835C7B}" type="sibTrans" cxnId="{3B0D86B0-9EE5-4192-A235-A180F216A407}">
      <dgm:prSet/>
      <dgm:spPr/>
      <dgm:t>
        <a:bodyPr/>
        <a:lstStyle/>
        <a:p>
          <a:endParaRPr lang="en-US"/>
        </a:p>
      </dgm:t>
    </dgm:pt>
    <dgm:pt modelId="{F2B722B2-DB8C-42F9-AD38-830A7D8A63D3}">
      <dgm:prSet phldrT="[Text]" custT="1"/>
      <dgm:spPr/>
      <dgm:t>
        <a:bodyPr/>
        <a:lstStyle/>
        <a:p>
          <a:r>
            <a:rPr lang="en-US" sz="1100" dirty="0"/>
            <a:t>Google </a:t>
          </a:r>
          <a:r>
            <a:rPr lang="en-US" sz="1100" dirty="0" err="1"/>
            <a:t>Colab</a:t>
          </a:r>
          <a:endParaRPr lang="en-US" sz="1100" dirty="0"/>
        </a:p>
      </dgm:t>
    </dgm:pt>
    <dgm:pt modelId="{1EB3B1EC-36FE-4197-95DF-B89DC281F6D3}" type="parTrans" cxnId="{F81F70A0-BC51-4B7B-96DE-938165C02748}">
      <dgm:prSet/>
      <dgm:spPr/>
      <dgm:t>
        <a:bodyPr/>
        <a:lstStyle/>
        <a:p>
          <a:endParaRPr lang="en-US"/>
        </a:p>
      </dgm:t>
    </dgm:pt>
    <dgm:pt modelId="{31F7F162-D354-4C40-8FD3-191A24253394}" type="sibTrans" cxnId="{F81F70A0-BC51-4B7B-96DE-938165C02748}">
      <dgm:prSet/>
      <dgm:spPr/>
      <dgm:t>
        <a:bodyPr/>
        <a:lstStyle/>
        <a:p>
          <a:endParaRPr lang="en-US"/>
        </a:p>
      </dgm:t>
    </dgm:pt>
    <dgm:pt modelId="{BFC2D996-3A75-4020-8EE2-497C7462C9B5}">
      <dgm:prSet phldrT="[Text]" custT="1"/>
      <dgm:spPr/>
      <dgm:t>
        <a:bodyPr/>
        <a:lstStyle/>
        <a:p>
          <a:r>
            <a:rPr lang="en-US" sz="1100" dirty="0"/>
            <a:t>Python (scikit-learn)</a:t>
          </a:r>
        </a:p>
      </dgm:t>
    </dgm:pt>
    <dgm:pt modelId="{E0CF642F-830C-4A54-9B75-4644628C9876}" type="parTrans" cxnId="{6047BAED-D635-401F-9653-4A87DA85F380}">
      <dgm:prSet/>
      <dgm:spPr/>
      <dgm:t>
        <a:bodyPr/>
        <a:lstStyle/>
        <a:p>
          <a:endParaRPr lang="en-US"/>
        </a:p>
      </dgm:t>
    </dgm:pt>
    <dgm:pt modelId="{9CF51F8A-9DAF-4BA6-9936-3DF61CBCF042}" type="sibTrans" cxnId="{6047BAED-D635-401F-9653-4A87DA85F380}">
      <dgm:prSet/>
      <dgm:spPr/>
      <dgm:t>
        <a:bodyPr/>
        <a:lstStyle/>
        <a:p>
          <a:endParaRPr lang="en-US"/>
        </a:p>
      </dgm:t>
    </dgm:pt>
    <dgm:pt modelId="{1374A8C3-163D-404B-AEB8-5A4B29E676AA}">
      <dgm:prSet phldrT="[Text]"/>
      <dgm:spPr/>
      <dgm:t>
        <a:bodyPr/>
        <a:lstStyle/>
        <a:p>
          <a:r>
            <a:rPr lang="en-US"/>
            <a:t>Tools</a:t>
          </a:r>
          <a:endParaRPr lang="en-US" dirty="0"/>
        </a:p>
      </dgm:t>
    </dgm:pt>
    <dgm:pt modelId="{F1EA4403-45BC-4494-AD72-0689D9A05037}" type="parTrans" cxnId="{13B844B7-D9B2-4E56-838B-8AF361F80239}">
      <dgm:prSet/>
      <dgm:spPr/>
      <dgm:t>
        <a:bodyPr/>
        <a:lstStyle/>
        <a:p>
          <a:endParaRPr lang="en-US"/>
        </a:p>
      </dgm:t>
    </dgm:pt>
    <dgm:pt modelId="{2D50F001-54CB-49A7-B57A-092C9AC12C22}" type="sibTrans" cxnId="{13B844B7-D9B2-4E56-838B-8AF361F80239}">
      <dgm:prSet/>
      <dgm:spPr/>
      <dgm:t>
        <a:bodyPr/>
        <a:lstStyle/>
        <a:p>
          <a:endParaRPr lang="en-US"/>
        </a:p>
      </dgm:t>
    </dgm:pt>
    <dgm:pt modelId="{9B866A60-B478-494F-90FD-E5C1BC301264}">
      <dgm:prSet phldrT="[Text]" custT="1"/>
      <dgm:spPr/>
      <dgm:t>
        <a:bodyPr/>
        <a:lstStyle/>
        <a:p>
          <a:r>
            <a:rPr lang="en-US" sz="105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rPr>
            <a:t>Ethical considerations</a:t>
          </a:r>
          <a:endParaRPr lang="en-US" sz="1050" b="0" dirty="0"/>
        </a:p>
      </dgm:t>
    </dgm:pt>
    <dgm:pt modelId="{91E21A1B-C347-4438-AECF-0985743AFC89}" type="parTrans" cxnId="{A4E95034-1E34-4985-BB26-222CBF839157}">
      <dgm:prSet/>
      <dgm:spPr/>
      <dgm:t>
        <a:bodyPr/>
        <a:lstStyle/>
        <a:p>
          <a:endParaRPr lang="en-US"/>
        </a:p>
      </dgm:t>
    </dgm:pt>
    <dgm:pt modelId="{20703896-6386-4C84-B083-2532DE9C6655}" type="sibTrans" cxnId="{A4E95034-1E34-4985-BB26-222CBF839157}">
      <dgm:prSet/>
      <dgm:spPr/>
      <dgm:t>
        <a:bodyPr/>
        <a:lstStyle/>
        <a:p>
          <a:endParaRPr lang="en-US"/>
        </a:p>
      </dgm:t>
    </dgm:pt>
    <dgm:pt modelId="{A4A74300-BF9C-4499-B55C-0BE85DA87FCF}" type="pres">
      <dgm:prSet presAssocID="{81F36A38-9309-4F89-AF45-0F60FCF72CD3}" presName="rootnode" presStyleCnt="0">
        <dgm:presLayoutVars>
          <dgm:chMax/>
          <dgm:chPref/>
          <dgm:dir/>
          <dgm:animLvl val="lvl"/>
        </dgm:presLayoutVars>
      </dgm:prSet>
      <dgm:spPr/>
    </dgm:pt>
    <dgm:pt modelId="{1E93E1D9-3892-4697-BDA3-8208E1F4AB94}" type="pres">
      <dgm:prSet presAssocID="{1D002CD6-1993-47FB-AA23-1FA5EFB64C2A}" presName="composite" presStyleCnt="0"/>
      <dgm:spPr/>
    </dgm:pt>
    <dgm:pt modelId="{DD44C313-591E-4C72-AFFF-81BFF70BCD90}" type="pres">
      <dgm:prSet presAssocID="{1D002CD6-1993-47FB-AA23-1FA5EFB64C2A}" presName="bentUpArrow1" presStyleLbl="alignImgPlace1" presStyleIdx="0" presStyleCnt="5" custLinFactY="-41377" custLinFactNeighborX="-37795" custLinFactNeighborY="-100000"/>
      <dgm:spPr/>
    </dgm:pt>
    <dgm:pt modelId="{B0F85CE7-7ADA-42B3-8BD0-754B75F77F9B}" type="pres">
      <dgm:prSet presAssocID="{1D002CD6-1993-47FB-AA23-1FA5EFB64C2A}" presName="ParentText" presStyleLbl="node1" presStyleIdx="0" presStyleCnt="6" custScaleX="148859" custLinFactY="-20798" custLinFactNeighborX="-6086" custLinFactNeighborY="-100000">
        <dgm:presLayoutVars>
          <dgm:chMax val="1"/>
          <dgm:chPref val="1"/>
          <dgm:bulletEnabled val="1"/>
        </dgm:presLayoutVars>
      </dgm:prSet>
      <dgm:spPr/>
    </dgm:pt>
    <dgm:pt modelId="{F9436306-607F-49F3-AE85-4C7208392438}" type="pres">
      <dgm:prSet presAssocID="{1D002CD6-1993-47FB-AA23-1FA5EFB64C2A}" presName="ChildText" presStyleLbl="revTx" presStyleIdx="0" presStyleCnt="6" custScaleX="357277" custLinFactX="63254" custLinFactY="-50503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3E4AC4E9-3DA6-4353-852C-A16E25C09298}" type="pres">
      <dgm:prSet presAssocID="{87426CEF-D288-4828-B550-67B1FE9DC792}" presName="sibTrans" presStyleCnt="0"/>
      <dgm:spPr/>
    </dgm:pt>
    <dgm:pt modelId="{4F2C6E2C-D503-49F3-BB51-484377677CD5}" type="pres">
      <dgm:prSet presAssocID="{2C0D4FA2-3143-49F7-B793-4E89945110CF}" presName="composite" presStyleCnt="0"/>
      <dgm:spPr/>
    </dgm:pt>
    <dgm:pt modelId="{448F6030-525B-43BE-AEAD-6D15BE27B05A}" type="pres">
      <dgm:prSet presAssocID="{2C0D4FA2-3143-49F7-B793-4E89945110CF}" presName="bentUpArrow1" presStyleLbl="alignImgPlace1" presStyleIdx="1" presStyleCnt="5" custLinFactX="-6185" custLinFactY="-4497" custLinFactNeighborX="-100000" custLinFactNeighborY="-100000"/>
      <dgm:spPr/>
    </dgm:pt>
    <dgm:pt modelId="{B2DAE625-2230-475E-8663-43686A6AEDC3}" type="pres">
      <dgm:prSet presAssocID="{2C0D4FA2-3143-49F7-B793-4E89945110CF}" presName="ParentText" presStyleLbl="node1" presStyleIdx="1" presStyleCnt="6" custScaleX="130995" custScaleY="124594" custLinFactY="-6070" custLinFactNeighborX="-62074" custLinFactNeighborY="-100000">
        <dgm:presLayoutVars>
          <dgm:chMax val="1"/>
          <dgm:chPref val="1"/>
          <dgm:bulletEnabled val="1"/>
        </dgm:presLayoutVars>
      </dgm:prSet>
      <dgm:spPr/>
    </dgm:pt>
    <dgm:pt modelId="{165A6AC2-E077-4944-91ED-68C52C025025}" type="pres">
      <dgm:prSet presAssocID="{2C0D4FA2-3143-49F7-B793-4E89945110CF}" presName="ChildText" presStyleLbl="revTx" presStyleIdx="1" presStyleCnt="6" custScaleX="299895" custLinFactY="-34955" custLinFactNeighborX="43673" custLinFactNeighborY="-100000">
        <dgm:presLayoutVars>
          <dgm:chMax val="0"/>
          <dgm:chPref val="0"/>
          <dgm:bulletEnabled val="1"/>
        </dgm:presLayoutVars>
      </dgm:prSet>
      <dgm:spPr/>
    </dgm:pt>
    <dgm:pt modelId="{66F37D58-53F9-47AD-8F50-6484E658E361}" type="pres">
      <dgm:prSet presAssocID="{62B6DD21-9369-48FA-B014-E1EAFD3D29A2}" presName="sibTrans" presStyleCnt="0"/>
      <dgm:spPr/>
    </dgm:pt>
    <dgm:pt modelId="{4ABFDC25-BF70-4D4B-8F40-36931BE0F416}" type="pres">
      <dgm:prSet presAssocID="{D19912A4-EAD6-4958-96B2-28015CF4C871}" presName="composite" presStyleCnt="0"/>
      <dgm:spPr/>
    </dgm:pt>
    <dgm:pt modelId="{DF95A5B6-1447-453B-AF40-AC4E85FEA60D}" type="pres">
      <dgm:prSet presAssocID="{D19912A4-EAD6-4958-96B2-28015CF4C871}" presName="bentUpArrow1" presStyleLbl="alignImgPlace1" presStyleIdx="2" presStyleCnt="5" custScaleX="93302" custLinFactX="-54267" custLinFactNeighborX="-100000" custLinFactNeighborY="-82149"/>
      <dgm:spPr/>
    </dgm:pt>
    <dgm:pt modelId="{04A57897-4A6B-4287-B390-E16E80A6C729}" type="pres">
      <dgm:prSet presAssocID="{D19912A4-EAD6-4958-96B2-28015CF4C871}" presName="ParentText" presStyleLbl="node1" presStyleIdx="2" presStyleCnt="6" custScaleX="119281" custScaleY="97580" custLinFactX="-8889" custLinFactNeighborX="-100000" custLinFactNeighborY="-79987">
        <dgm:presLayoutVars>
          <dgm:chMax val="1"/>
          <dgm:chPref val="1"/>
          <dgm:bulletEnabled val="1"/>
        </dgm:presLayoutVars>
      </dgm:prSet>
      <dgm:spPr/>
    </dgm:pt>
    <dgm:pt modelId="{40B57F14-7E7C-4FA4-B175-8FAF691D65A2}" type="pres">
      <dgm:prSet presAssocID="{D19912A4-EAD6-4958-96B2-28015CF4C871}" presName="ChildText" presStyleLbl="revTx" presStyleIdx="2" presStyleCnt="6" custScaleX="268613" custLinFactNeighborX="-47843" custLinFactNeighborY="-96280">
        <dgm:presLayoutVars>
          <dgm:chMax val="0"/>
          <dgm:chPref val="0"/>
          <dgm:bulletEnabled val="1"/>
        </dgm:presLayoutVars>
      </dgm:prSet>
      <dgm:spPr/>
    </dgm:pt>
    <dgm:pt modelId="{0FDDA10E-F788-48AE-A407-1BDD7B095FE9}" type="pres">
      <dgm:prSet presAssocID="{713DCBB4-B942-4C06-AF58-46A0860D1600}" presName="sibTrans" presStyleCnt="0"/>
      <dgm:spPr/>
    </dgm:pt>
    <dgm:pt modelId="{8FEF9B49-6B23-4077-A374-5B7F03D1DC67}" type="pres">
      <dgm:prSet presAssocID="{5A8131AD-24C2-4A77-B4D4-B57F58B78370}" presName="composite" presStyleCnt="0"/>
      <dgm:spPr/>
    </dgm:pt>
    <dgm:pt modelId="{ADF58C4C-A3F9-4756-8D1B-EE25D4FD8753}" type="pres">
      <dgm:prSet presAssocID="{5A8131AD-24C2-4A77-B4D4-B57F58B78370}" presName="bentUpArrow1" presStyleLbl="alignImgPlace1" presStyleIdx="3" presStyleCnt="5" custLinFactX="-100000" custLinFactNeighborX="-119569" custLinFactNeighborY="-40979"/>
      <dgm:spPr/>
    </dgm:pt>
    <dgm:pt modelId="{D45B2051-5EF8-4A2F-A1F5-B0A29A902E9C}" type="pres">
      <dgm:prSet presAssocID="{5A8131AD-24C2-4A77-B4D4-B57F58B78370}" presName="ParentText" presStyleLbl="node1" presStyleIdx="3" presStyleCnt="6" custScaleX="118377" custScaleY="120210" custLinFactX="-53046" custLinFactNeighborX="-100000" custLinFactNeighborY="-46949">
        <dgm:presLayoutVars>
          <dgm:chMax val="1"/>
          <dgm:chPref val="1"/>
          <dgm:bulletEnabled val="1"/>
        </dgm:presLayoutVars>
      </dgm:prSet>
      <dgm:spPr/>
    </dgm:pt>
    <dgm:pt modelId="{7DBE6598-FA76-4FAE-8F29-B744E6C384D4}" type="pres">
      <dgm:prSet presAssocID="{5A8131AD-24C2-4A77-B4D4-B57F58B78370}" presName="ChildText" presStyleLbl="revTx" presStyleIdx="3" presStyleCnt="6" custScaleX="278819" custLinFactX="-8940" custLinFactNeighborX="-100000" custLinFactNeighborY="-55622">
        <dgm:presLayoutVars>
          <dgm:chMax val="0"/>
          <dgm:chPref val="0"/>
          <dgm:bulletEnabled val="1"/>
        </dgm:presLayoutVars>
      </dgm:prSet>
      <dgm:spPr/>
    </dgm:pt>
    <dgm:pt modelId="{0088A01C-6F37-4383-B0EB-87E21E419BC7}" type="pres">
      <dgm:prSet presAssocID="{10EB5B2F-D8BC-4AF2-A639-910E704A0780}" presName="sibTrans" presStyleCnt="0"/>
      <dgm:spPr/>
    </dgm:pt>
    <dgm:pt modelId="{80E4DC8D-8E7E-4BF0-B143-9D32D9844835}" type="pres">
      <dgm:prSet presAssocID="{2245C139-2944-422E-B46D-CFF5C2D4D5B2}" presName="composite" presStyleCnt="0"/>
      <dgm:spPr/>
    </dgm:pt>
    <dgm:pt modelId="{C76F788C-3578-430C-9E78-FD99F0806B68}" type="pres">
      <dgm:prSet presAssocID="{2245C139-2944-422E-B46D-CFF5C2D4D5B2}" presName="bentUpArrow1" presStyleLbl="alignImgPlace1" presStyleIdx="4" presStyleCnt="5" custScaleX="100844" custLinFactX="-100000" custLinFactNeighborX="-166363" custLinFactNeighborY="-16391"/>
      <dgm:spPr/>
    </dgm:pt>
    <dgm:pt modelId="{F5687426-5032-4BD5-BF0A-F785A237249B}" type="pres">
      <dgm:prSet presAssocID="{2245C139-2944-422E-B46D-CFF5C2D4D5B2}" presName="ParentText" presStyleLbl="node1" presStyleIdx="4" presStyleCnt="6" custLinFactX="-100000" custLinFactNeighborX="-100727" custLinFactNeighborY="-21456">
        <dgm:presLayoutVars>
          <dgm:chMax val="1"/>
          <dgm:chPref val="1"/>
          <dgm:bulletEnabled val="1"/>
        </dgm:presLayoutVars>
      </dgm:prSet>
      <dgm:spPr/>
    </dgm:pt>
    <dgm:pt modelId="{486CDAC5-8159-43BB-AAD8-9C7EB18E4AEF}" type="pres">
      <dgm:prSet presAssocID="{2245C139-2944-422E-B46D-CFF5C2D4D5B2}" presName="ChildText" presStyleLbl="revTx" presStyleIdx="4" presStyleCnt="6" custScaleX="228015" custLinFactX="-100000" custLinFactNeighborX="-111599" custLinFactNeighborY="-31066">
        <dgm:presLayoutVars>
          <dgm:chMax val="0"/>
          <dgm:chPref val="0"/>
          <dgm:bulletEnabled val="1"/>
        </dgm:presLayoutVars>
      </dgm:prSet>
      <dgm:spPr/>
    </dgm:pt>
    <dgm:pt modelId="{35BF11A2-C508-49DD-84D1-207C3A1A3AAE}" type="pres">
      <dgm:prSet presAssocID="{E3FB4388-3695-4B06-AF1A-A7C28FF615C8}" presName="sibTrans" presStyleCnt="0"/>
      <dgm:spPr/>
    </dgm:pt>
    <dgm:pt modelId="{4C3BF08E-DD2F-4A65-9987-C6740104B07D}" type="pres">
      <dgm:prSet presAssocID="{1374A8C3-163D-404B-AEB8-5A4B29E676AA}" presName="composite" presStyleCnt="0"/>
      <dgm:spPr/>
    </dgm:pt>
    <dgm:pt modelId="{E4D37369-05A2-4473-8BBF-FD2289CE5865}" type="pres">
      <dgm:prSet presAssocID="{1374A8C3-163D-404B-AEB8-5A4B29E676AA}" presName="ParentText" presStyleLbl="node1" presStyleIdx="5" presStyleCnt="6" custScaleX="112040" custScaleY="115720" custLinFactX="-100000" custLinFactNeighborX="-136659" custLinFactNeighborY="8603">
        <dgm:presLayoutVars>
          <dgm:chMax val="1"/>
          <dgm:chPref val="1"/>
          <dgm:bulletEnabled val="1"/>
        </dgm:presLayoutVars>
      </dgm:prSet>
      <dgm:spPr/>
    </dgm:pt>
    <dgm:pt modelId="{999FA0EA-B089-449E-85F6-5122C044139D}" type="pres">
      <dgm:prSet presAssocID="{1374A8C3-163D-404B-AEB8-5A4B29E676AA}" presName="FinalChildText" presStyleLbl="revTx" presStyleIdx="5" presStyleCnt="6" custScaleX="229227" custLinFactX="-100000" custLinFactNeighborX="-148100" custLinFactNeighborY="5573">
        <dgm:presLayoutVars>
          <dgm:chMax val="0"/>
          <dgm:chPref val="0"/>
          <dgm:bulletEnabled val="1"/>
        </dgm:presLayoutVars>
      </dgm:prSet>
      <dgm:spPr/>
    </dgm:pt>
  </dgm:ptLst>
  <dgm:cxnLst>
    <dgm:cxn modelId="{EE530700-6588-4DD8-ABDA-DE61A9383EEE}" srcId="{5A8131AD-24C2-4A77-B4D4-B57F58B78370}" destId="{34430895-9780-438F-9706-D2BDE4132AD3}" srcOrd="0" destOrd="0" parTransId="{3DD6F6AA-D719-49E4-A857-9AA5B2C9D0DC}" sibTransId="{E2BDB664-24D7-4EC7-B147-4D4493B20D97}"/>
    <dgm:cxn modelId="{903DF300-2421-4E7A-A177-7F28482A4FDF}" type="presOf" srcId="{E1B8FA13-146A-4FE4-8672-E012546ED7C6}" destId="{F9436306-607F-49F3-AE85-4C7208392438}" srcOrd="0" destOrd="0" presId="urn:microsoft.com/office/officeart/2005/8/layout/StepDownProcess"/>
    <dgm:cxn modelId="{9555DF03-1725-449E-BA75-1448C5B78191}" type="presOf" srcId="{2C0D4FA2-3143-49F7-B793-4E89945110CF}" destId="{B2DAE625-2230-475E-8663-43686A6AEDC3}" srcOrd="0" destOrd="0" presId="urn:microsoft.com/office/officeart/2005/8/layout/StepDownProcess"/>
    <dgm:cxn modelId="{DB91B617-946A-4F23-BAF2-9B9207CDE3DF}" type="presOf" srcId="{814F24D4-DE3E-4368-AAFE-7C48B7B3CED4}" destId="{165A6AC2-E077-4944-91ED-68C52C025025}" srcOrd="0" destOrd="1" presId="urn:microsoft.com/office/officeart/2005/8/layout/StepDownProcess"/>
    <dgm:cxn modelId="{5CAA9721-03FE-4187-AA94-89041FC139B1}" type="presOf" srcId="{D19912A4-EAD6-4958-96B2-28015CF4C871}" destId="{04A57897-4A6B-4287-B390-E16E80A6C729}" srcOrd="0" destOrd="0" presId="urn:microsoft.com/office/officeart/2005/8/layout/StepDownProcess"/>
    <dgm:cxn modelId="{A4E95034-1E34-4985-BB26-222CBF839157}" srcId="{1D002CD6-1993-47FB-AA23-1FA5EFB64C2A}" destId="{9B866A60-B478-494F-90FD-E5C1BC301264}" srcOrd="3" destOrd="0" parTransId="{91E21A1B-C347-4438-AECF-0985743AFC89}" sibTransId="{20703896-6386-4C84-B083-2532DE9C6655}"/>
    <dgm:cxn modelId="{FDA46337-4E0B-4993-BC24-11F970CF532D}" type="presOf" srcId="{261F70DC-8368-4466-8317-B3F742A0CD17}" destId="{7DBE6598-FA76-4FAE-8F29-B744E6C384D4}" srcOrd="0" destOrd="2" presId="urn:microsoft.com/office/officeart/2005/8/layout/StepDownProcess"/>
    <dgm:cxn modelId="{A96E5A3E-70F9-42DD-B9DA-A4E88E3AAA2C}" srcId="{2C0D4FA2-3143-49F7-B793-4E89945110CF}" destId="{814F24D4-DE3E-4368-AAFE-7C48B7B3CED4}" srcOrd="1" destOrd="0" parTransId="{537064F0-12B7-49A5-9DB1-6099732D0842}" sibTransId="{92C8D4E4-7F42-49C1-8210-F053A03F56FC}"/>
    <dgm:cxn modelId="{B003313F-017A-4E5D-A1A7-FF50E259FD6F}" type="presOf" srcId="{4BD7229D-7573-499C-B950-8F852C35038F}" destId="{40B57F14-7E7C-4FA4-B175-8FAF691D65A2}" srcOrd="0" destOrd="1" presId="urn:microsoft.com/office/officeart/2005/8/layout/StepDownProcess"/>
    <dgm:cxn modelId="{6D14FF64-4409-47C9-A3C0-9651649E9236}" type="presOf" srcId="{B38338B1-3C35-434C-867B-A4E307AE1958}" destId="{486CDAC5-8159-43BB-AAD8-9C7EB18E4AEF}" srcOrd="0" destOrd="0" presId="urn:microsoft.com/office/officeart/2005/8/layout/StepDownProcess"/>
    <dgm:cxn modelId="{34210445-14B5-4AC2-9C00-1688D6A8BA3E}" srcId="{1D002CD6-1993-47FB-AA23-1FA5EFB64C2A}" destId="{F047AE70-BBC2-4C99-95C2-15EC3DEE9C82}" srcOrd="1" destOrd="0" parTransId="{DB4A1852-D0C1-4A49-B49B-1AD1D5BF399E}" sibTransId="{EB810BB1-A106-4515-BAB7-B98CBA2803CE}"/>
    <dgm:cxn modelId="{9F8ADD49-AA4B-4550-9BA9-A85D2F0840E7}" type="presOf" srcId="{F047AE70-BBC2-4C99-95C2-15EC3DEE9C82}" destId="{F9436306-607F-49F3-AE85-4C7208392438}" srcOrd="0" destOrd="1" presId="urn:microsoft.com/office/officeart/2005/8/layout/StepDownProcess"/>
    <dgm:cxn modelId="{793B5C6A-D8DE-4A53-B188-9BE8EEC81A46}" type="presOf" srcId="{81F36A38-9309-4F89-AF45-0F60FCF72CD3}" destId="{A4A74300-BF9C-4499-B55C-0BE85DA87FCF}" srcOrd="0" destOrd="0" presId="urn:microsoft.com/office/officeart/2005/8/layout/StepDownProcess"/>
    <dgm:cxn modelId="{EEB6F84B-2287-44C2-ADB2-F2EF43E4F717}" type="presOf" srcId="{28AFC27E-B953-4986-AFFC-D0D23AAF056A}" destId="{7DBE6598-FA76-4FAE-8F29-B744E6C384D4}" srcOrd="0" destOrd="1" presId="urn:microsoft.com/office/officeart/2005/8/layout/StepDownProcess"/>
    <dgm:cxn modelId="{8A966F4C-A884-4968-994E-5FD8A8819026}" type="presOf" srcId="{2245C139-2944-422E-B46D-CFF5C2D4D5B2}" destId="{F5687426-5032-4BD5-BF0A-F785A237249B}" srcOrd="0" destOrd="0" presId="urn:microsoft.com/office/officeart/2005/8/layout/StepDownProcess"/>
    <dgm:cxn modelId="{782BC650-EF92-4FAB-9C7E-4FB7F163E5E7}" type="presOf" srcId="{1374A8C3-163D-404B-AEB8-5A4B29E676AA}" destId="{E4D37369-05A2-4473-8BBF-FD2289CE5865}" srcOrd="0" destOrd="0" presId="urn:microsoft.com/office/officeart/2005/8/layout/StepDownProcess"/>
    <dgm:cxn modelId="{8C011651-277E-4B26-AC68-01122A8B35B5}" srcId="{81F36A38-9309-4F89-AF45-0F60FCF72CD3}" destId="{2C0D4FA2-3143-49F7-B793-4E89945110CF}" srcOrd="1" destOrd="0" parTransId="{8C9CC887-C111-4DBB-8A58-165F7F2138B9}" sibTransId="{62B6DD21-9369-48FA-B014-E1EAFD3D29A2}"/>
    <dgm:cxn modelId="{8656BD51-3629-4FE7-9E58-7DB698624CB4}" srcId="{5A8131AD-24C2-4A77-B4D4-B57F58B78370}" destId="{28AFC27E-B953-4986-AFFC-D0D23AAF056A}" srcOrd="1" destOrd="0" parTransId="{8CCA826B-CE77-49C2-AD03-F4266B1F9127}" sibTransId="{DBFD4AF1-D523-4625-AAE2-1F107687850B}"/>
    <dgm:cxn modelId="{37E3E672-6A01-4234-B3A8-9B9A086B173B}" srcId="{2C0D4FA2-3143-49F7-B793-4E89945110CF}" destId="{ED4F4159-7D3E-4D0D-8B7C-3F21FC689681}" srcOrd="0" destOrd="0" parTransId="{0D863F76-C66F-40DA-A25A-DB7ACEF97A72}" sibTransId="{372A22B6-1727-4147-B7A6-9C70FCB5FCAB}"/>
    <dgm:cxn modelId="{CD72C353-6D36-4696-B4A0-01960C87283D}" srcId="{2245C139-2944-422E-B46D-CFF5C2D4D5B2}" destId="{2A2E245E-79FD-459F-B352-0555936B0935}" srcOrd="1" destOrd="0" parTransId="{E6D202A4-0893-42C1-A94B-9B5DBAE24F73}" sibTransId="{2DDB95BB-544D-4A4C-B596-F7C14A943DDD}"/>
    <dgm:cxn modelId="{0B6FF757-28DF-4085-BC46-16ED57BE603B}" type="presOf" srcId="{BFC2D996-3A75-4020-8EE2-497C7462C9B5}" destId="{999FA0EA-B089-449E-85F6-5122C044139D}" srcOrd="0" destOrd="0" presId="urn:microsoft.com/office/officeart/2005/8/layout/StepDownProcess"/>
    <dgm:cxn modelId="{550F3B59-A844-4E46-AC09-86782D4F2608}" type="presOf" srcId="{1D002CD6-1993-47FB-AA23-1FA5EFB64C2A}" destId="{B0F85CE7-7ADA-42B3-8BD0-754B75F77F9B}" srcOrd="0" destOrd="0" presId="urn:microsoft.com/office/officeart/2005/8/layout/StepDownProcess"/>
    <dgm:cxn modelId="{D426DC79-4F74-4E5A-99DD-7E0BB81B0F1F}" type="presOf" srcId="{27CC9964-706C-487E-B68A-1C30E282C264}" destId="{F9436306-607F-49F3-AE85-4C7208392438}" srcOrd="0" destOrd="2" presId="urn:microsoft.com/office/officeart/2005/8/layout/StepDownProcess"/>
    <dgm:cxn modelId="{CDE23E7C-93F3-4C05-99C5-FD7B871FD2CA}" srcId="{D19912A4-EAD6-4958-96B2-28015CF4C871}" destId="{D2A8FFA5-4C9D-4C5A-8817-641407911CA8}" srcOrd="0" destOrd="0" parTransId="{5CD4FF33-8AF0-46FC-9B70-49F7C7D8061D}" sibTransId="{AF5BF201-1C06-40B0-B0DA-E061C8794CA7}"/>
    <dgm:cxn modelId="{C13CE189-6966-4C8B-AC27-EEA0CBC96265}" type="presOf" srcId="{ED4F4159-7D3E-4D0D-8B7C-3F21FC689681}" destId="{165A6AC2-E077-4944-91ED-68C52C025025}" srcOrd="0" destOrd="0" presId="urn:microsoft.com/office/officeart/2005/8/layout/StepDownProcess"/>
    <dgm:cxn modelId="{1E9C8490-8122-41CB-AF30-B2724F2595F4}" type="presOf" srcId="{503EC9E9-A4E0-49CB-A2D4-38ACB5051F68}" destId="{486CDAC5-8159-43BB-AAD8-9C7EB18E4AEF}" srcOrd="0" destOrd="3" presId="urn:microsoft.com/office/officeart/2005/8/layout/StepDownProcess"/>
    <dgm:cxn modelId="{9FA7C090-436C-4827-BE62-EEC57C700DC5}" type="presOf" srcId="{34430895-9780-438F-9706-D2BDE4132AD3}" destId="{7DBE6598-FA76-4FAE-8F29-B744E6C384D4}" srcOrd="0" destOrd="0" presId="urn:microsoft.com/office/officeart/2005/8/layout/StepDownProcess"/>
    <dgm:cxn modelId="{B6A6F594-291B-42A6-9794-2903CEE3B601}" type="presOf" srcId="{D2A8FFA5-4C9D-4C5A-8817-641407911CA8}" destId="{40B57F14-7E7C-4FA4-B175-8FAF691D65A2}" srcOrd="0" destOrd="0" presId="urn:microsoft.com/office/officeart/2005/8/layout/StepDownProcess"/>
    <dgm:cxn modelId="{F81F70A0-BC51-4B7B-96DE-938165C02748}" srcId="{1374A8C3-163D-404B-AEB8-5A4B29E676AA}" destId="{F2B722B2-DB8C-42F9-AD38-830A7D8A63D3}" srcOrd="1" destOrd="0" parTransId="{1EB3B1EC-36FE-4197-95DF-B89DC281F6D3}" sibTransId="{31F7F162-D354-4C40-8FD3-191A24253394}"/>
    <dgm:cxn modelId="{BC67A6A2-F9DA-4338-AFB8-EE92EBEC52F0}" type="presOf" srcId="{581CDD83-F7CD-440B-ADA6-9AA48D01B126}" destId="{40B57F14-7E7C-4FA4-B175-8FAF691D65A2}" srcOrd="0" destOrd="2" presId="urn:microsoft.com/office/officeart/2005/8/layout/StepDownProcess"/>
    <dgm:cxn modelId="{DF0ACBA6-165A-4787-93EB-7FCC676181DC}" srcId="{D19912A4-EAD6-4958-96B2-28015CF4C871}" destId="{581CDD83-F7CD-440B-ADA6-9AA48D01B126}" srcOrd="2" destOrd="0" parTransId="{05AC0F8B-6526-45E5-9123-151053DBB0FC}" sibTransId="{A5FFF5F5-89C2-44A5-9BEB-CF5419F4D441}"/>
    <dgm:cxn modelId="{50A039A7-5D45-4F43-9EAA-0FE4A607A66C}" type="presOf" srcId="{9B866A60-B478-494F-90FD-E5C1BC301264}" destId="{F9436306-607F-49F3-AE85-4C7208392438}" srcOrd="0" destOrd="3" presId="urn:microsoft.com/office/officeart/2005/8/layout/StepDownProcess"/>
    <dgm:cxn modelId="{98E0A3AF-B140-4EC8-9B21-CA7289800AAE}" srcId="{81F36A38-9309-4F89-AF45-0F60FCF72CD3}" destId="{1D002CD6-1993-47FB-AA23-1FA5EFB64C2A}" srcOrd="0" destOrd="0" parTransId="{DFC6C81D-D521-4E1F-9D4F-77CF0D3C9697}" sibTransId="{87426CEF-D288-4828-B550-67B1FE9DC792}"/>
    <dgm:cxn modelId="{3B0D86B0-9EE5-4192-A235-A180F216A407}" srcId="{2245C139-2944-422E-B46D-CFF5C2D4D5B2}" destId="{145F8137-B8EC-4D1A-BD28-56D763A9D07E}" srcOrd="2" destOrd="0" parTransId="{5916E313-1707-488F-90D7-10A94090C181}" sibTransId="{36F25FAB-EE35-4AC0-AFFC-A94483835C7B}"/>
    <dgm:cxn modelId="{427C10B3-FEBD-411C-83F4-7248E8F57030}" type="presOf" srcId="{F9509F77-B137-4B8A-88D7-D9C2745CB72F}" destId="{165A6AC2-E077-4944-91ED-68C52C025025}" srcOrd="0" destOrd="2" presId="urn:microsoft.com/office/officeart/2005/8/layout/StepDownProcess"/>
    <dgm:cxn modelId="{13B844B7-D9B2-4E56-838B-8AF361F80239}" srcId="{81F36A38-9309-4F89-AF45-0F60FCF72CD3}" destId="{1374A8C3-163D-404B-AEB8-5A4B29E676AA}" srcOrd="5" destOrd="0" parTransId="{F1EA4403-45BC-4494-AD72-0689D9A05037}" sibTransId="{2D50F001-54CB-49A7-B57A-092C9AC12C22}"/>
    <dgm:cxn modelId="{749D5EBA-2E08-46E3-B5B7-8A60E22D508D}" srcId="{2245C139-2944-422E-B46D-CFF5C2D4D5B2}" destId="{503EC9E9-A4E0-49CB-A2D4-38ACB5051F68}" srcOrd="3" destOrd="0" parTransId="{86F8FE75-5D29-4E34-936D-2FF31EF3EB8D}" sibTransId="{21165AB0-8FE8-422B-86D9-D82CF0E6D3EB}"/>
    <dgm:cxn modelId="{6AACB4BA-D875-41C0-B50C-01EE7BE2E25D}" type="presOf" srcId="{2A2E245E-79FD-459F-B352-0555936B0935}" destId="{486CDAC5-8159-43BB-AAD8-9C7EB18E4AEF}" srcOrd="0" destOrd="1" presId="urn:microsoft.com/office/officeart/2005/8/layout/StepDownProcess"/>
    <dgm:cxn modelId="{FE4257C0-904E-46C5-9C09-F115DD17691B}" srcId="{5A8131AD-24C2-4A77-B4D4-B57F58B78370}" destId="{261F70DC-8368-4466-8317-B3F742A0CD17}" srcOrd="2" destOrd="0" parTransId="{1E757421-85D4-4A04-87B5-5D0C11A113FB}" sibTransId="{17F49E97-C55E-44A7-B24D-0BC322E69169}"/>
    <dgm:cxn modelId="{EFF65EC8-999A-4F5C-81A9-C2FD6435897A}" type="presOf" srcId="{5A8131AD-24C2-4A77-B4D4-B57F58B78370}" destId="{D45B2051-5EF8-4A2F-A1F5-B0A29A902E9C}" srcOrd="0" destOrd="0" presId="urn:microsoft.com/office/officeart/2005/8/layout/StepDownProcess"/>
    <dgm:cxn modelId="{841DB5C8-11BF-4F10-94AB-AD397FA64996}" srcId="{81F36A38-9309-4F89-AF45-0F60FCF72CD3}" destId="{5A8131AD-24C2-4A77-B4D4-B57F58B78370}" srcOrd="3" destOrd="0" parTransId="{C7F32FFA-73E7-48F7-B9D0-55A01B9AC072}" sibTransId="{10EB5B2F-D8BC-4AF2-A639-910E704A0780}"/>
    <dgm:cxn modelId="{2016E6CC-F035-42D2-AF4B-AF93F5A663FF}" srcId="{D19912A4-EAD6-4958-96B2-28015CF4C871}" destId="{4BD7229D-7573-499C-B950-8F852C35038F}" srcOrd="1" destOrd="0" parTransId="{A6EAB170-D62B-4210-B461-CFF57AE4167D}" sibTransId="{D93FDBA0-4E81-4E71-BCB8-7D3E1718CA35}"/>
    <dgm:cxn modelId="{C76C65D2-55FF-41B6-8CFF-CC3289E402D4}" srcId="{1D002CD6-1993-47FB-AA23-1FA5EFB64C2A}" destId="{E1B8FA13-146A-4FE4-8672-E012546ED7C6}" srcOrd="0" destOrd="0" parTransId="{2A8E0ACF-AB4B-4B15-8680-F798F369B2BC}" sibTransId="{A56AF430-9314-4180-A1C2-17702596A89A}"/>
    <dgm:cxn modelId="{2CF454D5-A468-4F66-9EA8-35ED09D00320}" srcId="{2245C139-2944-422E-B46D-CFF5C2D4D5B2}" destId="{B38338B1-3C35-434C-867B-A4E307AE1958}" srcOrd="0" destOrd="0" parTransId="{0CFAF01E-13EE-4647-89F6-A698A2FEF6BD}" sibTransId="{799D8F0B-D07E-4A97-A576-E2077E19CABE}"/>
    <dgm:cxn modelId="{D9EE1CD7-BD37-4170-8FE7-71AC220633B4}" srcId="{1D002CD6-1993-47FB-AA23-1FA5EFB64C2A}" destId="{27CC9964-706C-487E-B68A-1C30E282C264}" srcOrd="2" destOrd="0" parTransId="{9DEBB4DB-46D7-4672-969A-C6442B89A9C3}" sibTransId="{2F18E898-84C1-4527-B8D7-01F51160DA41}"/>
    <dgm:cxn modelId="{96C65DD7-1EFC-4362-9F1B-F780A4EB912E}" srcId="{81F36A38-9309-4F89-AF45-0F60FCF72CD3}" destId="{2245C139-2944-422E-B46D-CFF5C2D4D5B2}" srcOrd="4" destOrd="0" parTransId="{320D214D-C74C-4556-9402-8A4A58DA5D06}" sibTransId="{E3FB4388-3695-4B06-AF1A-A7C28FF615C8}"/>
    <dgm:cxn modelId="{3C15ABE0-6E55-4E3A-98C6-EBF558DC6492}" type="presOf" srcId="{145F8137-B8EC-4D1A-BD28-56D763A9D07E}" destId="{486CDAC5-8159-43BB-AAD8-9C7EB18E4AEF}" srcOrd="0" destOrd="2" presId="urn:microsoft.com/office/officeart/2005/8/layout/StepDownProcess"/>
    <dgm:cxn modelId="{A05A24E6-9586-4581-A581-5655ED7892EF}" srcId="{2C0D4FA2-3143-49F7-B793-4E89945110CF}" destId="{F9509F77-B137-4B8A-88D7-D9C2745CB72F}" srcOrd="2" destOrd="0" parTransId="{0A4D541E-8969-494E-862A-16B4404EF29F}" sibTransId="{7C22C763-A66C-4594-895C-90E71EFBF33E}"/>
    <dgm:cxn modelId="{6047BAED-D635-401F-9653-4A87DA85F380}" srcId="{1374A8C3-163D-404B-AEB8-5A4B29E676AA}" destId="{BFC2D996-3A75-4020-8EE2-497C7462C9B5}" srcOrd="0" destOrd="0" parTransId="{E0CF642F-830C-4A54-9B75-4644628C9876}" sibTransId="{9CF51F8A-9DAF-4BA6-9936-3DF61CBCF042}"/>
    <dgm:cxn modelId="{C9F56DF4-9B0E-43A0-B967-BAACC44CAFD3}" type="presOf" srcId="{F2B722B2-DB8C-42F9-AD38-830A7D8A63D3}" destId="{999FA0EA-B089-449E-85F6-5122C044139D}" srcOrd="0" destOrd="1" presId="urn:microsoft.com/office/officeart/2005/8/layout/StepDownProcess"/>
    <dgm:cxn modelId="{3702AFFE-B2B4-44F7-9FB5-C1E32289F064}" srcId="{81F36A38-9309-4F89-AF45-0F60FCF72CD3}" destId="{D19912A4-EAD6-4958-96B2-28015CF4C871}" srcOrd="2" destOrd="0" parTransId="{EB74F9EC-51FA-4408-8645-A63D7E96F335}" sibTransId="{713DCBB4-B942-4C06-AF58-46A0860D1600}"/>
    <dgm:cxn modelId="{BA72864E-8DEF-4696-9AC1-B1D4ED6D0111}" type="presParOf" srcId="{A4A74300-BF9C-4499-B55C-0BE85DA87FCF}" destId="{1E93E1D9-3892-4697-BDA3-8208E1F4AB94}" srcOrd="0" destOrd="0" presId="urn:microsoft.com/office/officeart/2005/8/layout/StepDownProcess"/>
    <dgm:cxn modelId="{E8100FB0-CCA0-454F-9378-E4D911BC533B}" type="presParOf" srcId="{1E93E1D9-3892-4697-BDA3-8208E1F4AB94}" destId="{DD44C313-591E-4C72-AFFF-81BFF70BCD90}" srcOrd="0" destOrd="0" presId="urn:microsoft.com/office/officeart/2005/8/layout/StepDownProcess"/>
    <dgm:cxn modelId="{670839BD-6E11-479B-9585-42AB48A35794}" type="presParOf" srcId="{1E93E1D9-3892-4697-BDA3-8208E1F4AB94}" destId="{B0F85CE7-7ADA-42B3-8BD0-754B75F77F9B}" srcOrd="1" destOrd="0" presId="urn:microsoft.com/office/officeart/2005/8/layout/StepDownProcess"/>
    <dgm:cxn modelId="{23550230-CC99-464C-BDEB-146B37CA2F9F}" type="presParOf" srcId="{1E93E1D9-3892-4697-BDA3-8208E1F4AB94}" destId="{F9436306-607F-49F3-AE85-4C7208392438}" srcOrd="2" destOrd="0" presId="urn:microsoft.com/office/officeart/2005/8/layout/StepDownProcess"/>
    <dgm:cxn modelId="{49D1BD94-0F4E-4CEA-9B06-D2F8AEC67964}" type="presParOf" srcId="{A4A74300-BF9C-4499-B55C-0BE85DA87FCF}" destId="{3E4AC4E9-3DA6-4353-852C-A16E25C09298}" srcOrd="1" destOrd="0" presId="urn:microsoft.com/office/officeart/2005/8/layout/StepDownProcess"/>
    <dgm:cxn modelId="{D84F9FF7-1AE1-47F0-92D4-1545385E9C68}" type="presParOf" srcId="{A4A74300-BF9C-4499-B55C-0BE85DA87FCF}" destId="{4F2C6E2C-D503-49F3-BB51-484377677CD5}" srcOrd="2" destOrd="0" presId="urn:microsoft.com/office/officeart/2005/8/layout/StepDownProcess"/>
    <dgm:cxn modelId="{610421B8-AA25-47DA-B91A-6264BCCB5331}" type="presParOf" srcId="{4F2C6E2C-D503-49F3-BB51-484377677CD5}" destId="{448F6030-525B-43BE-AEAD-6D15BE27B05A}" srcOrd="0" destOrd="0" presId="urn:microsoft.com/office/officeart/2005/8/layout/StepDownProcess"/>
    <dgm:cxn modelId="{A89823C8-1F5F-4ABB-8E4B-5621C987F05E}" type="presParOf" srcId="{4F2C6E2C-D503-49F3-BB51-484377677CD5}" destId="{B2DAE625-2230-475E-8663-43686A6AEDC3}" srcOrd="1" destOrd="0" presId="urn:microsoft.com/office/officeart/2005/8/layout/StepDownProcess"/>
    <dgm:cxn modelId="{9BA52899-2BCC-49F3-871C-BC66EDD21F1D}" type="presParOf" srcId="{4F2C6E2C-D503-49F3-BB51-484377677CD5}" destId="{165A6AC2-E077-4944-91ED-68C52C025025}" srcOrd="2" destOrd="0" presId="urn:microsoft.com/office/officeart/2005/8/layout/StepDownProcess"/>
    <dgm:cxn modelId="{82F43985-2014-46D1-B3EF-E460D9A837E4}" type="presParOf" srcId="{A4A74300-BF9C-4499-B55C-0BE85DA87FCF}" destId="{66F37D58-53F9-47AD-8F50-6484E658E361}" srcOrd="3" destOrd="0" presId="urn:microsoft.com/office/officeart/2005/8/layout/StepDownProcess"/>
    <dgm:cxn modelId="{F91492D5-9FA4-4DEC-862F-D9FF8049B692}" type="presParOf" srcId="{A4A74300-BF9C-4499-B55C-0BE85DA87FCF}" destId="{4ABFDC25-BF70-4D4B-8F40-36931BE0F416}" srcOrd="4" destOrd="0" presId="urn:microsoft.com/office/officeart/2005/8/layout/StepDownProcess"/>
    <dgm:cxn modelId="{4C818751-25EC-44C2-A71B-2FAB3C81BC7F}" type="presParOf" srcId="{4ABFDC25-BF70-4D4B-8F40-36931BE0F416}" destId="{DF95A5B6-1447-453B-AF40-AC4E85FEA60D}" srcOrd="0" destOrd="0" presId="urn:microsoft.com/office/officeart/2005/8/layout/StepDownProcess"/>
    <dgm:cxn modelId="{5AD7C751-1A4D-43EB-BCF6-49235DD91C9F}" type="presParOf" srcId="{4ABFDC25-BF70-4D4B-8F40-36931BE0F416}" destId="{04A57897-4A6B-4287-B390-E16E80A6C729}" srcOrd="1" destOrd="0" presId="urn:microsoft.com/office/officeart/2005/8/layout/StepDownProcess"/>
    <dgm:cxn modelId="{7498E827-1881-41EB-89FB-B9C0F5CA8C6C}" type="presParOf" srcId="{4ABFDC25-BF70-4D4B-8F40-36931BE0F416}" destId="{40B57F14-7E7C-4FA4-B175-8FAF691D65A2}" srcOrd="2" destOrd="0" presId="urn:microsoft.com/office/officeart/2005/8/layout/StepDownProcess"/>
    <dgm:cxn modelId="{89B3E329-FECE-4C3C-9198-9EDF57DFB9AE}" type="presParOf" srcId="{A4A74300-BF9C-4499-B55C-0BE85DA87FCF}" destId="{0FDDA10E-F788-48AE-A407-1BDD7B095FE9}" srcOrd="5" destOrd="0" presId="urn:microsoft.com/office/officeart/2005/8/layout/StepDownProcess"/>
    <dgm:cxn modelId="{78171BBC-8A08-4323-98EF-AF3C2D8B69DF}" type="presParOf" srcId="{A4A74300-BF9C-4499-B55C-0BE85DA87FCF}" destId="{8FEF9B49-6B23-4077-A374-5B7F03D1DC67}" srcOrd="6" destOrd="0" presId="urn:microsoft.com/office/officeart/2005/8/layout/StepDownProcess"/>
    <dgm:cxn modelId="{A1241A63-669E-4484-8B68-70185ABB556F}" type="presParOf" srcId="{8FEF9B49-6B23-4077-A374-5B7F03D1DC67}" destId="{ADF58C4C-A3F9-4756-8D1B-EE25D4FD8753}" srcOrd="0" destOrd="0" presId="urn:microsoft.com/office/officeart/2005/8/layout/StepDownProcess"/>
    <dgm:cxn modelId="{2C81796D-D554-4D27-838E-9B5A27317FAD}" type="presParOf" srcId="{8FEF9B49-6B23-4077-A374-5B7F03D1DC67}" destId="{D45B2051-5EF8-4A2F-A1F5-B0A29A902E9C}" srcOrd="1" destOrd="0" presId="urn:microsoft.com/office/officeart/2005/8/layout/StepDownProcess"/>
    <dgm:cxn modelId="{E4521EAD-61DE-45B0-A80B-4433C6A63113}" type="presParOf" srcId="{8FEF9B49-6B23-4077-A374-5B7F03D1DC67}" destId="{7DBE6598-FA76-4FAE-8F29-B744E6C384D4}" srcOrd="2" destOrd="0" presId="urn:microsoft.com/office/officeart/2005/8/layout/StepDownProcess"/>
    <dgm:cxn modelId="{CD4F9F19-7DE7-4C5C-B1F8-2655CF50B001}" type="presParOf" srcId="{A4A74300-BF9C-4499-B55C-0BE85DA87FCF}" destId="{0088A01C-6F37-4383-B0EB-87E21E419BC7}" srcOrd="7" destOrd="0" presId="urn:microsoft.com/office/officeart/2005/8/layout/StepDownProcess"/>
    <dgm:cxn modelId="{D628BB20-F59A-4806-9A51-39573502AEEB}" type="presParOf" srcId="{A4A74300-BF9C-4499-B55C-0BE85DA87FCF}" destId="{80E4DC8D-8E7E-4BF0-B143-9D32D9844835}" srcOrd="8" destOrd="0" presId="urn:microsoft.com/office/officeart/2005/8/layout/StepDownProcess"/>
    <dgm:cxn modelId="{D60A96D5-7CD8-4BF4-B14D-557930EF94BC}" type="presParOf" srcId="{80E4DC8D-8E7E-4BF0-B143-9D32D9844835}" destId="{C76F788C-3578-430C-9E78-FD99F0806B68}" srcOrd="0" destOrd="0" presId="urn:microsoft.com/office/officeart/2005/8/layout/StepDownProcess"/>
    <dgm:cxn modelId="{15A30A4D-17CF-4B2C-843E-E9D02F7073BF}" type="presParOf" srcId="{80E4DC8D-8E7E-4BF0-B143-9D32D9844835}" destId="{F5687426-5032-4BD5-BF0A-F785A237249B}" srcOrd="1" destOrd="0" presId="urn:microsoft.com/office/officeart/2005/8/layout/StepDownProcess"/>
    <dgm:cxn modelId="{57AFBF91-9C21-498E-B321-FFCE8176CF00}" type="presParOf" srcId="{80E4DC8D-8E7E-4BF0-B143-9D32D9844835}" destId="{486CDAC5-8159-43BB-AAD8-9C7EB18E4AEF}" srcOrd="2" destOrd="0" presId="urn:microsoft.com/office/officeart/2005/8/layout/StepDownProcess"/>
    <dgm:cxn modelId="{1C580E9B-3D12-4537-AC99-4993C1692334}" type="presParOf" srcId="{A4A74300-BF9C-4499-B55C-0BE85DA87FCF}" destId="{35BF11A2-C508-49DD-84D1-207C3A1A3AAE}" srcOrd="9" destOrd="0" presId="urn:microsoft.com/office/officeart/2005/8/layout/StepDownProcess"/>
    <dgm:cxn modelId="{385877D0-F195-49A5-8E46-455B04891DFE}" type="presParOf" srcId="{A4A74300-BF9C-4499-B55C-0BE85DA87FCF}" destId="{4C3BF08E-DD2F-4A65-9987-C6740104B07D}" srcOrd="10" destOrd="0" presId="urn:microsoft.com/office/officeart/2005/8/layout/StepDownProcess"/>
    <dgm:cxn modelId="{91A8F659-28C7-445B-A050-F647BED900F0}" type="presParOf" srcId="{4C3BF08E-DD2F-4A65-9987-C6740104B07D}" destId="{E4D37369-05A2-4473-8BBF-FD2289CE5865}" srcOrd="0" destOrd="0" presId="urn:microsoft.com/office/officeart/2005/8/layout/StepDownProcess"/>
    <dgm:cxn modelId="{73AC39E8-EAD0-4C10-B875-D370D72FFC76}" type="presParOf" srcId="{4C3BF08E-DD2F-4A65-9987-C6740104B07D}" destId="{999FA0EA-B089-449E-85F6-5122C044139D}" srcOrd="1" destOrd="0" presId="urn:microsoft.com/office/officeart/2005/8/layout/StepDownProcess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A7DC91-4416-4571-A88F-03F6210409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77CAC5-0BC7-4D9E-92FF-65B1757176D5}">
      <dgm:prSet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600" b="1" i="0" dirty="0"/>
            <a:t>Model Performance</a:t>
          </a:r>
          <a:r>
            <a:rPr lang="en-US" sz="1600" b="0" i="0" dirty="0"/>
            <a:t>:</a:t>
          </a:r>
          <a:endParaRPr lang="en-US" sz="1600" dirty="0"/>
        </a:p>
      </dgm:t>
    </dgm:pt>
    <dgm:pt modelId="{18E68B49-558E-4DEB-9787-5B5B8C980A22}" type="parTrans" cxnId="{A1082070-1ABA-4059-98C3-626E5B54E8FB}">
      <dgm:prSet/>
      <dgm:spPr/>
      <dgm:t>
        <a:bodyPr/>
        <a:lstStyle/>
        <a:p>
          <a:endParaRPr lang="en-US"/>
        </a:p>
      </dgm:t>
    </dgm:pt>
    <dgm:pt modelId="{CAFACD7A-7CA4-48E8-A089-36C85D29028C}" type="sibTrans" cxnId="{A1082070-1ABA-4059-98C3-626E5B54E8FB}">
      <dgm:prSet/>
      <dgm:spPr/>
      <dgm:t>
        <a:bodyPr/>
        <a:lstStyle/>
        <a:p>
          <a:endParaRPr lang="en-US"/>
        </a:p>
      </dgm:t>
    </dgm:pt>
    <dgm:pt modelId="{B26732F8-CAE5-4E8D-9D31-76C4B84A08FA}">
      <dgm:prSet custT="1"/>
      <dgm:spPr/>
      <dgm:t>
        <a:bodyPr/>
        <a:lstStyle/>
        <a:p>
          <a:r>
            <a:rPr lang="en-US" sz="1400" b="1" i="0"/>
            <a:t>Random Forest</a:t>
          </a:r>
          <a:r>
            <a:rPr lang="en-US" sz="1400" b="0" i="0"/>
            <a:t>: Achieved the highest accuracy </a:t>
          </a:r>
          <a:r>
            <a:rPr lang="en-US" sz="1400"/>
            <a:t>(~99%)</a:t>
          </a:r>
          <a:r>
            <a:rPr lang="en-US" sz="1400" b="0" i="0"/>
            <a:t>, demonstrating strong predictive capability.</a:t>
          </a:r>
          <a:endParaRPr lang="en-US" sz="1400"/>
        </a:p>
      </dgm:t>
    </dgm:pt>
    <dgm:pt modelId="{48F33F06-6915-451A-94F5-944711FD2E33}" type="parTrans" cxnId="{FD38AB8F-1689-4EA2-9DAF-C7C4D3542E71}">
      <dgm:prSet/>
      <dgm:spPr/>
      <dgm:t>
        <a:bodyPr/>
        <a:lstStyle/>
        <a:p>
          <a:endParaRPr lang="en-US"/>
        </a:p>
      </dgm:t>
    </dgm:pt>
    <dgm:pt modelId="{B9707876-FB0E-4556-A4AC-9CD8CF40645F}" type="sibTrans" cxnId="{FD38AB8F-1689-4EA2-9DAF-C7C4D3542E71}">
      <dgm:prSet/>
      <dgm:spPr/>
      <dgm:t>
        <a:bodyPr/>
        <a:lstStyle/>
        <a:p>
          <a:endParaRPr lang="en-US"/>
        </a:p>
      </dgm:t>
    </dgm:pt>
    <dgm:pt modelId="{2B516D2D-E90B-4623-BFCF-FEE9C5E281D0}">
      <dgm:prSet custT="1"/>
      <dgm:spPr/>
      <dgm:t>
        <a:bodyPr/>
        <a:lstStyle/>
        <a:p>
          <a:r>
            <a:rPr lang="en-US" sz="1400" b="1" i="0" dirty="0"/>
            <a:t>Neural Networks</a:t>
          </a:r>
          <a:r>
            <a:rPr lang="en-US" sz="1400" b="0" i="0" dirty="0"/>
            <a:t>: Showed potential but required significant computational resources.</a:t>
          </a:r>
          <a:endParaRPr lang="en-US" sz="1400" dirty="0"/>
        </a:p>
      </dgm:t>
    </dgm:pt>
    <dgm:pt modelId="{5BEE1A25-1FEB-41FD-8456-FC0EBBE81F56}" type="parTrans" cxnId="{8DAB15A7-0396-41CD-B4C7-E1BE036C859E}">
      <dgm:prSet/>
      <dgm:spPr/>
      <dgm:t>
        <a:bodyPr/>
        <a:lstStyle/>
        <a:p>
          <a:endParaRPr lang="en-US"/>
        </a:p>
      </dgm:t>
    </dgm:pt>
    <dgm:pt modelId="{76F06418-D753-4E90-A366-5EB1ED72541B}" type="sibTrans" cxnId="{8DAB15A7-0396-41CD-B4C7-E1BE036C859E}">
      <dgm:prSet/>
      <dgm:spPr/>
      <dgm:t>
        <a:bodyPr/>
        <a:lstStyle/>
        <a:p>
          <a:endParaRPr lang="en-US"/>
        </a:p>
      </dgm:t>
    </dgm:pt>
    <dgm:pt modelId="{B9078C1A-C053-4CE8-B296-C0E48F46C7B2}">
      <dgm:prSet custT="1"/>
      <dgm:spPr/>
      <dgm:t>
        <a:bodyPr/>
        <a:lstStyle/>
        <a:p>
          <a:r>
            <a:rPr lang="en-US" sz="1400" b="1" i="0"/>
            <a:t>Feature Importance</a:t>
          </a:r>
          <a:r>
            <a:rPr lang="en-US" sz="1400" b="0" i="0"/>
            <a:t>: </a:t>
          </a:r>
          <a:r>
            <a:rPr lang="en-US" sz="1400"/>
            <a:t>Bone density, implant depth,  and patient health (Top).</a:t>
          </a:r>
        </a:p>
      </dgm:t>
    </dgm:pt>
    <dgm:pt modelId="{5CEC21C7-6015-4A69-AF03-FEE0A873CE9D}" type="parTrans" cxnId="{4D914D4F-A5F6-4B93-AA15-A5EA27241976}">
      <dgm:prSet/>
      <dgm:spPr/>
      <dgm:t>
        <a:bodyPr/>
        <a:lstStyle/>
        <a:p>
          <a:endParaRPr lang="en-US"/>
        </a:p>
      </dgm:t>
    </dgm:pt>
    <dgm:pt modelId="{D362905A-9DA2-4129-8535-8588CCAB9650}" type="sibTrans" cxnId="{4D914D4F-A5F6-4B93-AA15-A5EA27241976}">
      <dgm:prSet/>
      <dgm:spPr/>
      <dgm:t>
        <a:bodyPr/>
        <a:lstStyle/>
        <a:p>
          <a:endParaRPr lang="en-US"/>
        </a:p>
      </dgm:t>
    </dgm:pt>
    <dgm:pt modelId="{869E6865-24BE-4908-B7E6-806EF7267FB8}">
      <dgm:prSet custT="1"/>
      <dgm:spPr/>
      <dgm:t>
        <a:bodyPr/>
        <a:lstStyle/>
        <a:p>
          <a:r>
            <a:rPr lang="en-US" sz="1400" b="1" i="0"/>
            <a:t>Implications</a:t>
          </a:r>
          <a:r>
            <a:rPr lang="en-US" sz="1400" b="0" i="0"/>
            <a:t>:</a:t>
          </a:r>
          <a:endParaRPr lang="en-US" sz="1400"/>
        </a:p>
      </dgm:t>
    </dgm:pt>
    <dgm:pt modelId="{818F663F-A894-44B1-9E51-F8BDF461C8C9}" type="parTrans" cxnId="{CB8363D7-CFCD-4311-8563-C8D0BC5F3448}">
      <dgm:prSet/>
      <dgm:spPr/>
      <dgm:t>
        <a:bodyPr/>
        <a:lstStyle/>
        <a:p>
          <a:endParaRPr lang="en-US"/>
        </a:p>
      </dgm:t>
    </dgm:pt>
    <dgm:pt modelId="{D3249643-F8AF-4A63-A3AA-6D836DAA48DC}" type="sibTrans" cxnId="{CB8363D7-CFCD-4311-8563-C8D0BC5F3448}">
      <dgm:prSet/>
      <dgm:spPr/>
      <dgm:t>
        <a:bodyPr/>
        <a:lstStyle/>
        <a:p>
          <a:endParaRPr lang="en-US"/>
        </a:p>
      </dgm:t>
    </dgm:pt>
    <dgm:pt modelId="{993D18F3-57FE-483C-AD9A-E8D7CDAE7343}">
      <dgm:prSet custT="1"/>
      <dgm:spPr/>
      <dgm:t>
        <a:bodyPr/>
        <a:lstStyle/>
        <a:p>
          <a:r>
            <a:rPr lang="en-US" sz="1400"/>
            <a:t>AI models can accurately predict outcomes, improving clinical decision-making.</a:t>
          </a:r>
        </a:p>
      </dgm:t>
    </dgm:pt>
    <dgm:pt modelId="{34CD3E11-618B-4694-87D4-4930ACA65563}" type="parTrans" cxnId="{F05DDEDF-126D-4745-B082-E63E85AF6CDB}">
      <dgm:prSet/>
      <dgm:spPr/>
      <dgm:t>
        <a:bodyPr/>
        <a:lstStyle/>
        <a:p>
          <a:endParaRPr lang="en-US"/>
        </a:p>
      </dgm:t>
    </dgm:pt>
    <dgm:pt modelId="{40D2EF17-C812-4B28-9BCA-03E64CDC2A15}" type="sibTrans" cxnId="{F05DDEDF-126D-4745-B082-E63E85AF6CDB}">
      <dgm:prSet/>
      <dgm:spPr/>
      <dgm:t>
        <a:bodyPr/>
        <a:lstStyle/>
        <a:p>
          <a:endParaRPr lang="en-US"/>
        </a:p>
      </dgm:t>
    </dgm:pt>
    <dgm:pt modelId="{E36C57A8-5EA8-445F-AFD4-0E89E53C1E8B}">
      <dgm:prSet custT="1"/>
      <dgm:spPr/>
      <dgm:t>
        <a:bodyPr/>
        <a:lstStyle/>
        <a:p>
          <a:r>
            <a:rPr lang="en-US" sz="1400" dirty="0"/>
            <a:t>Potential to guide personalized treatment plans and enhance patient outcomes.</a:t>
          </a:r>
        </a:p>
      </dgm:t>
    </dgm:pt>
    <dgm:pt modelId="{11915A22-4E19-4067-A1D9-DFF9B005074F}" type="parTrans" cxnId="{B32F2DFF-C43F-4B06-8488-1B568CF95483}">
      <dgm:prSet/>
      <dgm:spPr/>
      <dgm:t>
        <a:bodyPr/>
        <a:lstStyle/>
        <a:p>
          <a:endParaRPr lang="en-US"/>
        </a:p>
      </dgm:t>
    </dgm:pt>
    <dgm:pt modelId="{4CD40561-C84B-434E-A9A6-599517D5C671}" type="sibTrans" cxnId="{B32F2DFF-C43F-4B06-8488-1B568CF95483}">
      <dgm:prSet/>
      <dgm:spPr/>
      <dgm:t>
        <a:bodyPr/>
        <a:lstStyle/>
        <a:p>
          <a:endParaRPr lang="en-US"/>
        </a:p>
      </dgm:t>
    </dgm:pt>
    <dgm:pt modelId="{2D23117E-3324-4D0E-9972-06A107D6B4E5}">
      <dgm:prSet custT="1"/>
      <dgm:spPr/>
      <dgm:t>
        <a:bodyPr/>
        <a:lstStyle/>
        <a:p>
          <a:r>
            <a:rPr lang="en-US" sz="1600" b="1" i="0" dirty="0"/>
            <a:t>Call to Action</a:t>
          </a:r>
          <a:r>
            <a:rPr lang="en-US" sz="1600" b="0" i="0" dirty="0"/>
            <a:t>:</a:t>
          </a:r>
          <a:endParaRPr lang="en-US" sz="1600" dirty="0"/>
        </a:p>
      </dgm:t>
    </dgm:pt>
    <dgm:pt modelId="{3561DC51-E480-4835-8DBF-DAEA5B480DE6}" type="parTrans" cxnId="{3735D53A-6DF9-4878-B293-98837081F38F}">
      <dgm:prSet/>
      <dgm:spPr/>
      <dgm:t>
        <a:bodyPr/>
        <a:lstStyle/>
        <a:p>
          <a:endParaRPr lang="en-US"/>
        </a:p>
      </dgm:t>
    </dgm:pt>
    <dgm:pt modelId="{FBC1EA09-8D6E-4E8F-999B-F96F41188FCE}" type="sibTrans" cxnId="{3735D53A-6DF9-4878-B293-98837081F38F}">
      <dgm:prSet/>
      <dgm:spPr/>
      <dgm:t>
        <a:bodyPr/>
        <a:lstStyle/>
        <a:p>
          <a:endParaRPr lang="en-US"/>
        </a:p>
      </dgm:t>
    </dgm:pt>
    <dgm:pt modelId="{D05F39BA-62EC-458D-A274-ADB43BC15BD1}">
      <dgm:prSet custT="1"/>
      <dgm:spPr/>
      <dgm:t>
        <a:bodyPr/>
        <a:lstStyle/>
        <a:p>
          <a:r>
            <a:rPr lang="en-US" sz="1400" b="0" i="0"/>
            <a:t>Encourage adoption of AI-driven tools in clinical settings to enhance patient care.</a:t>
          </a:r>
          <a:endParaRPr lang="en-US" sz="1400"/>
        </a:p>
      </dgm:t>
    </dgm:pt>
    <dgm:pt modelId="{126CFAE8-575F-412B-83D6-B3327F5B299A}" type="parTrans" cxnId="{A67E8791-CED0-4BAA-9977-528DFADD013F}">
      <dgm:prSet/>
      <dgm:spPr/>
      <dgm:t>
        <a:bodyPr/>
        <a:lstStyle/>
        <a:p>
          <a:endParaRPr lang="en-US"/>
        </a:p>
      </dgm:t>
    </dgm:pt>
    <dgm:pt modelId="{83FF5A77-D36D-4834-BF00-92A9082C4718}" type="sibTrans" cxnId="{A67E8791-CED0-4BAA-9977-528DFADD013F}">
      <dgm:prSet/>
      <dgm:spPr/>
      <dgm:t>
        <a:bodyPr/>
        <a:lstStyle/>
        <a:p>
          <a:endParaRPr lang="en-US"/>
        </a:p>
      </dgm:t>
    </dgm:pt>
    <dgm:pt modelId="{3E2D3B02-C0D8-405A-9E24-78623A2E51FB}">
      <dgm:prSet custT="1"/>
      <dgm:spPr/>
      <dgm:t>
        <a:bodyPr/>
        <a:lstStyle/>
        <a:p>
          <a:r>
            <a:rPr lang="en-US" sz="1400" b="0" i="0" dirty="0"/>
            <a:t>Advocate for ongoing research to refine these models and expand their use across various medical disciplines.</a:t>
          </a:r>
          <a:endParaRPr lang="en-US" sz="1400" dirty="0"/>
        </a:p>
      </dgm:t>
    </dgm:pt>
    <dgm:pt modelId="{19C5FC9A-A8EC-41CB-8D31-4E254154903C}" type="parTrans" cxnId="{0377B304-B189-4515-840B-765F195C44E3}">
      <dgm:prSet/>
      <dgm:spPr/>
      <dgm:t>
        <a:bodyPr/>
        <a:lstStyle/>
        <a:p>
          <a:endParaRPr lang="en-US"/>
        </a:p>
      </dgm:t>
    </dgm:pt>
    <dgm:pt modelId="{E5B6D5FB-3D6A-4E79-B84D-85051A4FCD43}" type="sibTrans" cxnId="{0377B304-B189-4515-840B-765F195C44E3}">
      <dgm:prSet/>
      <dgm:spPr/>
      <dgm:t>
        <a:bodyPr/>
        <a:lstStyle/>
        <a:p>
          <a:endParaRPr lang="en-US"/>
        </a:p>
      </dgm:t>
    </dgm:pt>
    <dgm:pt modelId="{2BBBAE0E-7521-4427-BC6F-EE8E06F833FB}">
      <dgm:prSet custT="1"/>
      <dgm:spPr/>
      <dgm:t>
        <a:bodyPr/>
        <a:lstStyle/>
        <a:p>
          <a:r>
            <a:rPr lang="en-US" sz="1400" b="0" i="0" baseline="0" dirty="0"/>
            <a:t>AI and ML significantly improve dental implant success prediction over traditional methods.</a:t>
          </a:r>
          <a:endParaRPr lang="en-US" sz="1400" dirty="0"/>
        </a:p>
      </dgm:t>
    </dgm:pt>
    <dgm:pt modelId="{22D7CEC4-1F5D-4D79-981E-E7D02D016348}" type="parTrans" cxnId="{B65CD696-39FA-476C-A54A-DB4EC0D0FF1F}">
      <dgm:prSet/>
      <dgm:spPr/>
      <dgm:t>
        <a:bodyPr/>
        <a:lstStyle/>
        <a:p>
          <a:endParaRPr lang="en-US"/>
        </a:p>
      </dgm:t>
    </dgm:pt>
    <dgm:pt modelId="{5A928375-1B0C-461B-BAEE-C7EAB2E9C87E}" type="sibTrans" cxnId="{B65CD696-39FA-476C-A54A-DB4EC0D0FF1F}">
      <dgm:prSet/>
      <dgm:spPr/>
      <dgm:t>
        <a:bodyPr/>
        <a:lstStyle/>
        <a:p>
          <a:endParaRPr lang="en-US"/>
        </a:p>
      </dgm:t>
    </dgm:pt>
    <dgm:pt modelId="{DF2A3836-0105-47CF-8BE0-DCF1D01FBBBA}">
      <dgm:prSet custT="1"/>
      <dgm:spPr/>
      <dgm:t>
        <a:bodyPr/>
        <a:lstStyle/>
        <a:p>
          <a:r>
            <a:rPr lang="en-US" sz="1400" b="0" i="0" baseline="0" dirty="0"/>
            <a:t>The study highlights the feasibility of integrating advanced analytics into clinical practice. </a:t>
          </a:r>
          <a:endParaRPr lang="en-US" sz="1400" dirty="0"/>
        </a:p>
      </dgm:t>
    </dgm:pt>
    <dgm:pt modelId="{C609A450-A27F-4E21-855B-B24883127C2B}" type="parTrans" cxnId="{F31FB83B-D6B8-4551-95A5-5A72A7DA3541}">
      <dgm:prSet/>
      <dgm:spPr/>
      <dgm:t>
        <a:bodyPr/>
        <a:lstStyle/>
        <a:p>
          <a:endParaRPr lang="en-US"/>
        </a:p>
      </dgm:t>
    </dgm:pt>
    <dgm:pt modelId="{C7F9364E-A586-4C4B-8E6B-A9E93747C279}" type="sibTrans" cxnId="{F31FB83B-D6B8-4551-95A5-5A72A7DA3541}">
      <dgm:prSet/>
      <dgm:spPr/>
      <dgm:t>
        <a:bodyPr/>
        <a:lstStyle/>
        <a:p>
          <a:endParaRPr lang="en-US"/>
        </a:p>
      </dgm:t>
    </dgm:pt>
    <dgm:pt modelId="{4EDDCDD1-84E2-4F85-832B-5E478F765801}">
      <dgm:prSet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1600" dirty="0"/>
            <a:t>Conclusion:</a:t>
          </a:r>
        </a:p>
      </dgm:t>
    </dgm:pt>
    <dgm:pt modelId="{C62863BF-632F-47F2-8874-F16464D57C2B}" type="parTrans" cxnId="{BA3F5E30-A565-45EA-BDB6-71E9207A528F}">
      <dgm:prSet/>
      <dgm:spPr/>
      <dgm:t>
        <a:bodyPr/>
        <a:lstStyle/>
        <a:p>
          <a:endParaRPr lang="en-US"/>
        </a:p>
      </dgm:t>
    </dgm:pt>
    <dgm:pt modelId="{5B59A80A-78C3-4803-8D16-BE66992338E7}" type="sibTrans" cxnId="{BA3F5E30-A565-45EA-BDB6-71E9207A528F}">
      <dgm:prSet/>
      <dgm:spPr/>
      <dgm:t>
        <a:bodyPr/>
        <a:lstStyle/>
        <a:p>
          <a:endParaRPr lang="en-US"/>
        </a:p>
      </dgm:t>
    </dgm:pt>
    <dgm:pt modelId="{2FD1CC4A-4707-45AA-8953-8F37E17471CA}" type="pres">
      <dgm:prSet presAssocID="{74A7DC91-4416-4571-A88F-03F62104096A}" presName="linear" presStyleCnt="0">
        <dgm:presLayoutVars>
          <dgm:animLvl val="lvl"/>
          <dgm:resizeHandles val="exact"/>
        </dgm:presLayoutVars>
      </dgm:prSet>
      <dgm:spPr/>
    </dgm:pt>
    <dgm:pt modelId="{CDAF1F5D-943B-4198-98EF-9F4180383E24}" type="pres">
      <dgm:prSet presAssocID="{5A77CAC5-0BC7-4D9E-92FF-65B1757176D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64A1C7-A839-426A-BE69-B9BB5627510B}" type="pres">
      <dgm:prSet presAssocID="{5A77CAC5-0BC7-4D9E-92FF-65B1757176D5}" presName="childText" presStyleLbl="revTx" presStyleIdx="0" presStyleCnt="3">
        <dgm:presLayoutVars>
          <dgm:bulletEnabled val="1"/>
        </dgm:presLayoutVars>
      </dgm:prSet>
      <dgm:spPr/>
    </dgm:pt>
    <dgm:pt modelId="{7550F1EA-077B-4A5F-A9C6-B12D6E9AEBBD}" type="pres">
      <dgm:prSet presAssocID="{4EDDCDD1-84E2-4F85-832B-5E478F7658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959A91-B075-45A6-B130-3A4042E6B68D}" type="pres">
      <dgm:prSet presAssocID="{4EDDCDD1-84E2-4F85-832B-5E478F765801}" presName="childText" presStyleLbl="revTx" presStyleIdx="1" presStyleCnt="3">
        <dgm:presLayoutVars>
          <dgm:bulletEnabled val="1"/>
        </dgm:presLayoutVars>
      </dgm:prSet>
      <dgm:spPr/>
    </dgm:pt>
    <dgm:pt modelId="{F715C6DB-D282-4623-99B5-58EAC6B3E200}" type="pres">
      <dgm:prSet presAssocID="{2D23117E-3324-4D0E-9972-06A107D6B4E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67AEC2-C37E-40A9-BF63-2FFCC494058C}" type="pres">
      <dgm:prSet presAssocID="{2D23117E-3324-4D0E-9972-06A107D6B4E5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377B304-B189-4515-840B-765F195C44E3}" srcId="{2D23117E-3324-4D0E-9972-06A107D6B4E5}" destId="{3E2D3B02-C0D8-405A-9E24-78623A2E51FB}" srcOrd="1" destOrd="0" parTransId="{19C5FC9A-A8EC-41CB-8D31-4E254154903C}" sibTransId="{E5B6D5FB-3D6A-4E79-B84D-85051A4FCD43}"/>
    <dgm:cxn modelId="{C224F30A-C628-411A-9CF1-E2CAF73A967D}" type="presOf" srcId="{DF2A3836-0105-47CF-8BE0-DCF1D01FBBBA}" destId="{77959A91-B075-45A6-B130-3A4042E6B68D}" srcOrd="0" destOrd="1" presId="urn:microsoft.com/office/officeart/2005/8/layout/vList2"/>
    <dgm:cxn modelId="{E0E14021-F7A4-46DA-9AC1-BE3418378412}" type="presOf" srcId="{993D18F3-57FE-483C-AD9A-E8D7CDAE7343}" destId="{DA64A1C7-A839-426A-BE69-B9BB5627510B}" srcOrd="0" destOrd="4" presId="urn:microsoft.com/office/officeart/2005/8/layout/vList2"/>
    <dgm:cxn modelId="{BA3F5E30-A565-45EA-BDB6-71E9207A528F}" srcId="{74A7DC91-4416-4571-A88F-03F62104096A}" destId="{4EDDCDD1-84E2-4F85-832B-5E478F765801}" srcOrd="1" destOrd="0" parTransId="{C62863BF-632F-47F2-8874-F16464D57C2B}" sibTransId="{5B59A80A-78C3-4803-8D16-BE66992338E7}"/>
    <dgm:cxn modelId="{3735D53A-6DF9-4878-B293-98837081F38F}" srcId="{74A7DC91-4416-4571-A88F-03F62104096A}" destId="{2D23117E-3324-4D0E-9972-06A107D6B4E5}" srcOrd="2" destOrd="0" parTransId="{3561DC51-E480-4835-8DBF-DAEA5B480DE6}" sibTransId="{FBC1EA09-8D6E-4E8F-999B-F96F41188FCE}"/>
    <dgm:cxn modelId="{F31FB83B-D6B8-4551-95A5-5A72A7DA3541}" srcId="{4EDDCDD1-84E2-4F85-832B-5E478F765801}" destId="{DF2A3836-0105-47CF-8BE0-DCF1D01FBBBA}" srcOrd="1" destOrd="0" parTransId="{C609A450-A27F-4E21-855B-B24883127C2B}" sibTransId="{C7F9364E-A586-4C4B-8E6B-A9E93747C279}"/>
    <dgm:cxn modelId="{E8BAA849-B7DE-4D66-A80B-D46B530DED27}" type="presOf" srcId="{2BBBAE0E-7521-4427-BC6F-EE8E06F833FB}" destId="{77959A91-B075-45A6-B130-3A4042E6B68D}" srcOrd="0" destOrd="0" presId="urn:microsoft.com/office/officeart/2005/8/layout/vList2"/>
    <dgm:cxn modelId="{4D914D4F-A5F6-4B93-AA15-A5EA27241976}" srcId="{5A77CAC5-0BC7-4D9E-92FF-65B1757176D5}" destId="{B9078C1A-C053-4CE8-B296-C0E48F46C7B2}" srcOrd="2" destOrd="0" parTransId="{5CEC21C7-6015-4A69-AF03-FEE0A873CE9D}" sibTransId="{D362905A-9DA2-4129-8535-8588CCAB9650}"/>
    <dgm:cxn modelId="{A1082070-1ABA-4059-98C3-626E5B54E8FB}" srcId="{74A7DC91-4416-4571-A88F-03F62104096A}" destId="{5A77CAC5-0BC7-4D9E-92FF-65B1757176D5}" srcOrd="0" destOrd="0" parTransId="{18E68B49-558E-4DEB-9787-5B5B8C980A22}" sibTransId="{CAFACD7A-7CA4-48E8-A089-36C85D29028C}"/>
    <dgm:cxn modelId="{439F5A81-A2D1-4F6F-87BB-A1D2C585CDBE}" type="presOf" srcId="{3E2D3B02-C0D8-405A-9E24-78623A2E51FB}" destId="{1C67AEC2-C37E-40A9-BF63-2FFCC494058C}" srcOrd="0" destOrd="1" presId="urn:microsoft.com/office/officeart/2005/8/layout/vList2"/>
    <dgm:cxn modelId="{65435089-B79D-41F8-96B1-CF082C6A25E4}" type="presOf" srcId="{2D23117E-3324-4D0E-9972-06A107D6B4E5}" destId="{F715C6DB-D282-4623-99B5-58EAC6B3E200}" srcOrd="0" destOrd="0" presId="urn:microsoft.com/office/officeart/2005/8/layout/vList2"/>
    <dgm:cxn modelId="{A3969489-AAEF-480A-9544-3D53036964D7}" type="presOf" srcId="{4EDDCDD1-84E2-4F85-832B-5E478F765801}" destId="{7550F1EA-077B-4A5F-A9C6-B12D6E9AEBBD}" srcOrd="0" destOrd="0" presId="urn:microsoft.com/office/officeart/2005/8/layout/vList2"/>
    <dgm:cxn modelId="{FD38AB8F-1689-4EA2-9DAF-C7C4D3542E71}" srcId="{5A77CAC5-0BC7-4D9E-92FF-65B1757176D5}" destId="{B26732F8-CAE5-4E8D-9D31-76C4B84A08FA}" srcOrd="0" destOrd="0" parTransId="{48F33F06-6915-451A-94F5-944711FD2E33}" sibTransId="{B9707876-FB0E-4556-A4AC-9CD8CF40645F}"/>
    <dgm:cxn modelId="{278AF190-6061-442B-BB44-478B3BACDEB8}" type="presOf" srcId="{E36C57A8-5EA8-445F-AFD4-0E89E53C1E8B}" destId="{DA64A1C7-A839-426A-BE69-B9BB5627510B}" srcOrd="0" destOrd="5" presId="urn:microsoft.com/office/officeart/2005/8/layout/vList2"/>
    <dgm:cxn modelId="{A67E8791-CED0-4BAA-9977-528DFADD013F}" srcId="{2D23117E-3324-4D0E-9972-06A107D6B4E5}" destId="{D05F39BA-62EC-458D-A274-ADB43BC15BD1}" srcOrd="0" destOrd="0" parTransId="{126CFAE8-575F-412B-83D6-B3327F5B299A}" sibTransId="{83FF5A77-D36D-4834-BF00-92A9082C4718}"/>
    <dgm:cxn modelId="{B65CD696-39FA-476C-A54A-DB4EC0D0FF1F}" srcId="{4EDDCDD1-84E2-4F85-832B-5E478F765801}" destId="{2BBBAE0E-7521-4427-BC6F-EE8E06F833FB}" srcOrd="0" destOrd="0" parTransId="{22D7CEC4-1F5D-4D79-981E-E7D02D016348}" sibTransId="{5A928375-1B0C-461B-BAEE-C7EAB2E9C87E}"/>
    <dgm:cxn modelId="{8DAB15A7-0396-41CD-B4C7-E1BE036C859E}" srcId="{5A77CAC5-0BC7-4D9E-92FF-65B1757176D5}" destId="{2B516D2D-E90B-4623-BFCF-FEE9C5E281D0}" srcOrd="1" destOrd="0" parTransId="{5BEE1A25-1FEB-41FD-8456-FC0EBBE81F56}" sibTransId="{76F06418-D753-4E90-A366-5EB1ED72541B}"/>
    <dgm:cxn modelId="{D87B7FB1-DE8F-4FBA-9A1D-9C9D8F3D57B8}" type="presOf" srcId="{74A7DC91-4416-4571-A88F-03F62104096A}" destId="{2FD1CC4A-4707-45AA-8953-8F37E17471CA}" srcOrd="0" destOrd="0" presId="urn:microsoft.com/office/officeart/2005/8/layout/vList2"/>
    <dgm:cxn modelId="{338845B3-56EF-4A20-A37C-6C9690986680}" type="presOf" srcId="{869E6865-24BE-4908-B7E6-806EF7267FB8}" destId="{DA64A1C7-A839-426A-BE69-B9BB5627510B}" srcOrd="0" destOrd="3" presId="urn:microsoft.com/office/officeart/2005/8/layout/vList2"/>
    <dgm:cxn modelId="{8562ECCA-E529-4037-8B79-AC7157C4484D}" type="presOf" srcId="{B9078C1A-C053-4CE8-B296-C0E48F46C7B2}" destId="{DA64A1C7-A839-426A-BE69-B9BB5627510B}" srcOrd="0" destOrd="2" presId="urn:microsoft.com/office/officeart/2005/8/layout/vList2"/>
    <dgm:cxn modelId="{710792CC-8EEB-4035-B716-BE5AECF7BC93}" type="presOf" srcId="{2B516D2D-E90B-4623-BFCF-FEE9C5E281D0}" destId="{DA64A1C7-A839-426A-BE69-B9BB5627510B}" srcOrd="0" destOrd="1" presId="urn:microsoft.com/office/officeart/2005/8/layout/vList2"/>
    <dgm:cxn modelId="{CB8363D7-CFCD-4311-8563-C8D0BC5F3448}" srcId="{5A77CAC5-0BC7-4D9E-92FF-65B1757176D5}" destId="{869E6865-24BE-4908-B7E6-806EF7267FB8}" srcOrd="3" destOrd="0" parTransId="{818F663F-A894-44B1-9E51-F8BDF461C8C9}" sibTransId="{D3249643-F8AF-4A63-A3AA-6D836DAA48DC}"/>
    <dgm:cxn modelId="{9E05C8D9-57AC-4B8D-ADD9-8447AAC59BE7}" type="presOf" srcId="{5A77CAC5-0BC7-4D9E-92FF-65B1757176D5}" destId="{CDAF1F5D-943B-4198-98EF-9F4180383E24}" srcOrd="0" destOrd="0" presId="urn:microsoft.com/office/officeart/2005/8/layout/vList2"/>
    <dgm:cxn modelId="{8A88B4DE-CB26-465D-85FB-6440C5ABAD45}" type="presOf" srcId="{B26732F8-CAE5-4E8D-9D31-76C4B84A08FA}" destId="{DA64A1C7-A839-426A-BE69-B9BB5627510B}" srcOrd="0" destOrd="0" presId="urn:microsoft.com/office/officeart/2005/8/layout/vList2"/>
    <dgm:cxn modelId="{F05DDEDF-126D-4745-B082-E63E85AF6CDB}" srcId="{5A77CAC5-0BC7-4D9E-92FF-65B1757176D5}" destId="{993D18F3-57FE-483C-AD9A-E8D7CDAE7343}" srcOrd="4" destOrd="0" parTransId="{34CD3E11-618B-4694-87D4-4930ACA65563}" sibTransId="{40D2EF17-C812-4B28-9BCA-03E64CDC2A15}"/>
    <dgm:cxn modelId="{EA4C12FD-37AE-4C74-9DAD-0F2179EF596D}" type="presOf" srcId="{D05F39BA-62EC-458D-A274-ADB43BC15BD1}" destId="{1C67AEC2-C37E-40A9-BF63-2FFCC494058C}" srcOrd="0" destOrd="0" presId="urn:microsoft.com/office/officeart/2005/8/layout/vList2"/>
    <dgm:cxn modelId="{B32F2DFF-C43F-4B06-8488-1B568CF95483}" srcId="{5A77CAC5-0BC7-4D9E-92FF-65B1757176D5}" destId="{E36C57A8-5EA8-445F-AFD4-0E89E53C1E8B}" srcOrd="5" destOrd="0" parTransId="{11915A22-4E19-4067-A1D9-DFF9B005074F}" sibTransId="{4CD40561-C84B-434E-A9A6-599517D5C671}"/>
    <dgm:cxn modelId="{996F4AAC-949D-456A-9FA4-EA3158EEF47A}" type="presParOf" srcId="{2FD1CC4A-4707-45AA-8953-8F37E17471CA}" destId="{CDAF1F5D-943B-4198-98EF-9F4180383E24}" srcOrd="0" destOrd="0" presId="urn:microsoft.com/office/officeart/2005/8/layout/vList2"/>
    <dgm:cxn modelId="{5D218461-F06C-4AA3-8B17-F657CFE532D6}" type="presParOf" srcId="{2FD1CC4A-4707-45AA-8953-8F37E17471CA}" destId="{DA64A1C7-A839-426A-BE69-B9BB5627510B}" srcOrd="1" destOrd="0" presId="urn:microsoft.com/office/officeart/2005/8/layout/vList2"/>
    <dgm:cxn modelId="{8131FB1E-C800-41A7-9867-0337FD079F97}" type="presParOf" srcId="{2FD1CC4A-4707-45AA-8953-8F37E17471CA}" destId="{7550F1EA-077B-4A5F-A9C6-B12D6E9AEBBD}" srcOrd="2" destOrd="0" presId="urn:microsoft.com/office/officeart/2005/8/layout/vList2"/>
    <dgm:cxn modelId="{2BF977D6-CE09-46EC-9EAC-F7EF52D8B774}" type="presParOf" srcId="{2FD1CC4A-4707-45AA-8953-8F37E17471CA}" destId="{77959A91-B075-45A6-B130-3A4042E6B68D}" srcOrd="3" destOrd="0" presId="urn:microsoft.com/office/officeart/2005/8/layout/vList2"/>
    <dgm:cxn modelId="{64D98A27-5E6C-4C1C-AF99-64283A07B7A2}" type="presParOf" srcId="{2FD1CC4A-4707-45AA-8953-8F37E17471CA}" destId="{F715C6DB-D282-4623-99B5-58EAC6B3E200}" srcOrd="4" destOrd="0" presId="urn:microsoft.com/office/officeart/2005/8/layout/vList2"/>
    <dgm:cxn modelId="{A463F4EE-88AD-4FA6-BC5B-141B8FC55A61}" type="presParOf" srcId="{2FD1CC4A-4707-45AA-8953-8F37E17471CA}" destId="{1C67AEC2-C37E-40A9-BF63-2FFCC494058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208918-2849-4291-A8BE-CFE658669A1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90C1DAD-54BB-47AD-847A-703120A3D2E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Early risk detection</a:t>
          </a:r>
        </a:p>
      </dgm:t>
    </dgm:pt>
    <dgm:pt modelId="{58CFD01D-7E15-4308-A9F1-E7E1BCFDCD3A}" type="parTrans" cxnId="{B7A2E866-B078-441C-A38B-1CF920FD0E61}">
      <dgm:prSet/>
      <dgm:spPr/>
      <dgm:t>
        <a:bodyPr/>
        <a:lstStyle/>
        <a:p>
          <a:endParaRPr lang="en-US"/>
        </a:p>
      </dgm:t>
    </dgm:pt>
    <dgm:pt modelId="{5E8F63C4-749D-4256-9DF3-68ECF954E935}" type="sibTrans" cxnId="{B7A2E866-B078-441C-A38B-1CF920FD0E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F72AC3-1D7F-4717-B8F8-7FAA72B2E0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Electronic health records(EHR) Integration</a:t>
          </a:r>
        </a:p>
      </dgm:t>
    </dgm:pt>
    <dgm:pt modelId="{514AF522-A58E-48A7-B414-827814CC19BA}" type="parTrans" cxnId="{684EEF0A-26C1-4E3F-BD6E-7D85EF61B360}">
      <dgm:prSet/>
      <dgm:spPr/>
      <dgm:t>
        <a:bodyPr/>
        <a:lstStyle/>
        <a:p>
          <a:endParaRPr lang="en-US"/>
        </a:p>
      </dgm:t>
    </dgm:pt>
    <dgm:pt modelId="{D7F54EA4-F62E-41CA-A128-00917FCA7F4E}" type="sibTrans" cxnId="{684EEF0A-26C1-4E3F-BD6E-7D85EF61B3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9E6723-B2E2-4E7D-B9F1-EA0094AB97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Personalized treatment planning</a:t>
          </a:r>
        </a:p>
      </dgm:t>
    </dgm:pt>
    <dgm:pt modelId="{3FB5706E-2460-4A4F-AA29-FAFA79B6F17E}" type="parTrans" cxnId="{E6413BF5-2393-4DD5-AC34-7001367A1D59}">
      <dgm:prSet/>
      <dgm:spPr/>
      <dgm:t>
        <a:bodyPr/>
        <a:lstStyle/>
        <a:p>
          <a:endParaRPr lang="en-US"/>
        </a:p>
      </dgm:t>
    </dgm:pt>
    <dgm:pt modelId="{32E039FD-8F4A-4533-8C40-B33B25E6C035}" type="sibTrans" cxnId="{E6413BF5-2393-4DD5-AC34-7001367A1D59}">
      <dgm:prSet/>
      <dgm:spPr/>
      <dgm:t>
        <a:bodyPr/>
        <a:lstStyle/>
        <a:p>
          <a:endParaRPr lang="en-US"/>
        </a:p>
      </dgm:t>
    </dgm:pt>
    <dgm:pt modelId="{C5376034-6738-41F5-995D-83EC5D5F104F}" type="pres">
      <dgm:prSet presAssocID="{E6208918-2849-4291-A8BE-CFE658669A13}" presName="root" presStyleCnt="0">
        <dgm:presLayoutVars>
          <dgm:dir/>
          <dgm:resizeHandles val="exact"/>
        </dgm:presLayoutVars>
      </dgm:prSet>
      <dgm:spPr/>
    </dgm:pt>
    <dgm:pt modelId="{FAFD279A-537E-47BD-B83D-82B22764AA84}" type="pres">
      <dgm:prSet presAssocID="{E6208918-2849-4291-A8BE-CFE658669A13}" presName="container" presStyleCnt="0">
        <dgm:presLayoutVars>
          <dgm:dir/>
          <dgm:resizeHandles val="exact"/>
        </dgm:presLayoutVars>
      </dgm:prSet>
      <dgm:spPr/>
    </dgm:pt>
    <dgm:pt modelId="{135FAEDD-1D8B-4912-9583-C1ABD1C558A6}" type="pres">
      <dgm:prSet presAssocID="{990C1DAD-54BB-47AD-847A-703120A3D2E4}" presName="compNode" presStyleCnt="0"/>
      <dgm:spPr/>
    </dgm:pt>
    <dgm:pt modelId="{06537832-A6B1-4486-A47B-8004ADDE34D3}" type="pres">
      <dgm:prSet presAssocID="{990C1DAD-54BB-47AD-847A-703120A3D2E4}" presName="iconBgRect" presStyleLbl="bgShp" presStyleIdx="0" presStyleCnt="3"/>
      <dgm:spPr/>
    </dgm:pt>
    <dgm:pt modelId="{A9473085-17B5-4BBB-8846-0EDCF00A24AF}" type="pres">
      <dgm:prSet presAssocID="{990C1DAD-54BB-47AD-847A-703120A3D2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173F448-5E3E-4241-AB23-94BAE87B4AD3}" type="pres">
      <dgm:prSet presAssocID="{990C1DAD-54BB-47AD-847A-703120A3D2E4}" presName="spaceRect" presStyleCnt="0"/>
      <dgm:spPr/>
    </dgm:pt>
    <dgm:pt modelId="{9676F3C8-E3AE-4891-B8A0-6756FECA4460}" type="pres">
      <dgm:prSet presAssocID="{990C1DAD-54BB-47AD-847A-703120A3D2E4}" presName="textRect" presStyleLbl="revTx" presStyleIdx="0" presStyleCnt="3">
        <dgm:presLayoutVars>
          <dgm:chMax val="1"/>
          <dgm:chPref val="1"/>
        </dgm:presLayoutVars>
      </dgm:prSet>
      <dgm:spPr/>
    </dgm:pt>
    <dgm:pt modelId="{8FEA6295-A49F-4A43-A4EE-FB9A3BF72878}" type="pres">
      <dgm:prSet presAssocID="{5E8F63C4-749D-4256-9DF3-68ECF954E935}" presName="sibTrans" presStyleLbl="sibTrans2D1" presStyleIdx="0" presStyleCnt="0"/>
      <dgm:spPr/>
    </dgm:pt>
    <dgm:pt modelId="{8F50FAB9-C9CC-422E-B633-2C0CB9B5E1A3}" type="pres">
      <dgm:prSet presAssocID="{78F72AC3-1D7F-4717-B8F8-7FAA72B2E066}" presName="compNode" presStyleCnt="0"/>
      <dgm:spPr/>
    </dgm:pt>
    <dgm:pt modelId="{EB90747E-C4F5-43F0-B305-2E9B74A6AF9B}" type="pres">
      <dgm:prSet presAssocID="{78F72AC3-1D7F-4717-B8F8-7FAA72B2E066}" presName="iconBgRect" presStyleLbl="bgShp" presStyleIdx="1" presStyleCnt="3"/>
      <dgm:spPr/>
    </dgm:pt>
    <dgm:pt modelId="{0222DD41-DE27-4256-8322-7AF4071D441D}" type="pres">
      <dgm:prSet presAssocID="{78F72AC3-1D7F-4717-B8F8-7FAA72B2E0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1F29C4E-6BA1-4657-BF79-DBD72B7462EF}" type="pres">
      <dgm:prSet presAssocID="{78F72AC3-1D7F-4717-B8F8-7FAA72B2E066}" presName="spaceRect" presStyleCnt="0"/>
      <dgm:spPr/>
    </dgm:pt>
    <dgm:pt modelId="{DB2C7627-3C97-4A5D-9107-9BE61C5B7881}" type="pres">
      <dgm:prSet presAssocID="{78F72AC3-1D7F-4717-B8F8-7FAA72B2E066}" presName="textRect" presStyleLbl="revTx" presStyleIdx="1" presStyleCnt="3">
        <dgm:presLayoutVars>
          <dgm:chMax val="1"/>
          <dgm:chPref val="1"/>
        </dgm:presLayoutVars>
      </dgm:prSet>
      <dgm:spPr/>
    </dgm:pt>
    <dgm:pt modelId="{8CAF53CA-8E74-43A4-99CE-496ADCC3013A}" type="pres">
      <dgm:prSet presAssocID="{D7F54EA4-F62E-41CA-A128-00917FCA7F4E}" presName="sibTrans" presStyleLbl="sibTrans2D1" presStyleIdx="0" presStyleCnt="0"/>
      <dgm:spPr/>
    </dgm:pt>
    <dgm:pt modelId="{AF580DC1-C640-4EA5-AF79-754864E06980}" type="pres">
      <dgm:prSet presAssocID="{029E6723-B2E2-4E7D-B9F1-EA0094AB9791}" presName="compNode" presStyleCnt="0"/>
      <dgm:spPr/>
    </dgm:pt>
    <dgm:pt modelId="{57FE23E5-F865-479C-8EF4-FE0D0CEA3D6B}" type="pres">
      <dgm:prSet presAssocID="{029E6723-B2E2-4E7D-B9F1-EA0094AB9791}" presName="iconBgRect" presStyleLbl="bgShp" presStyleIdx="2" presStyleCnt="3"/>
      <dgm:spPr/>
    </dgm:pt>
    <dgm:pt modelId="{179C0F13-80B5-47CF-A6CE-95CE829BE39A}" type="pres">
      <dgm:prSet presAssocID="{029E6723-B2E2-4E7D-B9F1-EA0094AB97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2CBD7F71-5350-4004-A890-F0C9C25E450D}" type="pres">
      <dgm:prSet presAssocID="{029E6723-B2E2-4E7D-B9F1-EA0094AB9791}" presName="spaceRect" presStyleCnt="0"/>
      <dgm:spPr/>
    </dgm:pt>
    <dgm:pt modelId="{4193B830-2D7F-409B-827E-BC63A3BC33D7}" type="pres">
      <dgm:prSet presAssocID="{029E6723-B2E2-4E7D-B9F1-EA0094AB979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84EEF0A-26C1-4E3F-BD6E-7D85EF61B360}" srcId="{E6208918-2849-4291-A8BE-CFE658669A13}" destId="{78F72AC3-1D7F-4717-B8F8-7FAA72B2E066}" srcOrd="1" destOrd="0" parTransId="{514AF522-A58E-48A7-B414-827814CC19BA}" sibTransId="{D7F54EA4-F62E-41CA-A128-00917FCA7F4E}"/>
    <dgm:cxn modelId="{1AACCF1A-6768-491B-951F-F680656FDFD3}" type="presOf" srcId="{029E6723-B2E2-4E7D-B9F1-EA0094AB9791}" destId="{4193B830-2D7F-409B-827E-BC63A3BC33D7}" srcOrd="0" destOrd="0" presId="urn:microsoft.com/office/officeart/2018/2/layout/IconCircleList"/>
    <dgm:cxn modelId="{2612B642-FE5E-4768-B8D4-3ECF78B20425}" type="presOf" srcId="{D7F54EA4-F62E-41CA-A128-00917FCA7F4E}" destId="{8CAF53CA-8E74-43A4-99CE-496ADCC3013A}" srcOrd="0" destOrd="0" presId="urn:microsoft.com/office/officeart/2018/2/layout/IconCircleList"/>
    <dgm:cxn modelId="{CB29DB62-8B1C-45F9-BFDF-E35227FA1BB5}" type="presOf" srcId="{E6208918-2849-4291-A8BE-CFE658669A13}" destId="{C5376034-6738-41F5-995D-83EC5D5F104F}" srcOrd="0" destOrd="0" presId="urn:microsoft.com/office/officeart/2018/2/layout/IconCircleList"/>
    <dgm:cxn modelId="{B7A2E866-B078-441C-A38B-1CF920FD0E61}" srcId="{E6208918-2849-4291-A8BE-CFE658669A13}" destId="{990C1DAD-54BB-47AD-847A-703120A3D2E4}" srcOrd="0" destOrd="0" parTransId="{58CFD01D-7E15-4308-A9F1-E7E1BCFDCD3A}" sibTransId="{5E8F63C4-749D-4256-9DF3-68ECF954E935}"/>
    <dgm:cxn modelId="{90ADAB6E-468F-4180-A4D1-1D01C589AC03}" type="presOf" srcId="{5E8F63C4-749D-4256-9DF3-68ECF954E935}" destId="{8FEA6295-A49F-4A43-A4EE-FB9A3BF72878}" srcOrd="0" destOrd="0" presId="urn:microsoft.com/office/officeart/2018/2/layout/IconCircleList"/>
    <dgm:cxn modelId="{D7625D72-EEBA-4855-87EE-C296B40E6349}" type="presOf" srcId="{990C1DAD-54BB-47AD-847A-703120A3D2E4}" destId="{9676F3C8-E3AE-4891-B8A0-6756FECA4460}" srcOrd="0" destOrd="0" presId="urn:microsoft.com/office/officeart/2018/2/layout/IconCircleList"/>
    <dgm:cxn modelId="{26A46BD1-95FB-45C0-9AF6-055BED2F5E03}" type="presOf" srcId="{78F72AC3-1D7F-4717-B8F8-7FAA72B2E066}" destId="{DB2C7627-3C97-4A5D-9107-9BE61C5B7881}" srcOrd="0" destOrd="0" presId="urn:microsoft.com/office/officeart/2018/2/layout/IconCircleList"/>
    <dgm:cxn modelId="{E6413BF5-2393-4DD5-AC34-7001367A1D59}" srcId="{E6208918-2849-4291-A8BE-CFE658669A13}" destId="{029E6723-B2E2-4E7D-B9F1-EA0094AB9791}" srcOrd="2" destOrd="0" parTransId="{3FB5706E-2460-4A4F-AA29-FAFA79B6F17E}" sibTransId="{32E039FD-8F4A-4533-8C40-B33B25E6C035}"/>
    <dgm:cxn modelId="{64417CD5-D6E0-406C-BAA4-E35EF582F67A}" type="presParOf" srcId="{C5376034-6738-41F5-995D-83EC5D5F104F}" destId="{FAFD279A-537E-47BD-B83D-82B22764AA84}" srcOrd="0" destOrd="0" presId="urn:microsoft.com/office/officeart/2018/2/layout/IconCircleList"/>
    <dgm:cxn modelId="{47686F8A-3CAF-4E19-9160-E76F9CA8E961}" type="presParOf" srcId="{FAFD279A-537E-47BD-B83D-82B22764AA84}" destId="{135FAEDD-1D8B-4912-9583-C1ABD1C558A6}" srcOrd="0" destOrd="0" presId="urn:microsoft.com/office/officeart/2018/2/layout/IconCircleList"/>
    <dgm:cxn modelId="{093C6EF8-E679-42BB-AE5D-CFFD714C065F}" type="presParOf" srcId="{135FAEDD-1D8B-4912-9583-C1ABD1C558A6}" destId="{06537832-A6B1-4486-A47B-8004ADDE34D3}" srcOrd="0" destOrd="0" presId="urn:microsoft.com/office/officeart/2018/2/layout/IconCircleList"/>
    <dgm:cxn modelId="{839F8DB6-C457-4A55-98BC-563438503D4B}" type="presParOf" srcId="{135FAEDD-1D8B-4912-9583-C1ABD1C558A6}" destId="{A9473085-17B5-4BBB-8846-0EDCF00A24AF}" srcOrd="1" destOrd="0" presId="urn:microsoft.com/office/officeart/2018/2/layout/IconCircleList"/>
    <dgm:cxn modelId="{5D331EC6-0CFB-4CC9-AA7B-F0AB74DE38C7}" type="presParOf" srcId="{135FAEDD-1D8B-4912-9583-C1ABD1C558A6}" destId="{9173F448-5E3E-4241-AB23-94BAE87B4AD3}" srcOrd="2" destOrd="0" presId="urn:microsoft.com/office/officeart/2018/2/layout/IconCircleList"/>
    <dgm:cxn modelId="{3F6B9909-7DFD-4542-B522-85C5288C0556}" type="presParOf" srcId="{135FAEDD-1D8B-4912-9583-C1ABD1C558A6}" destId="{9676F3C8-E3AE-4891-B8A0-6756FECA4460}" srcOrd="3" destOrd="0" presId="urn:microsoft.com/office/officeart/2018/2/layout/IconCircleList"/>
    <dgm:cxn modelId="{5857BEC1-ACEE-466D-80DB-2BCE40620BB1}" type="presParOf" srcId="{FAFD279A-537E-47BD-B83D-82B22764AA84}" destId="{8FEA6295-A49F-4A43-A4EE-FB9A3BF72878}" srcOrd="1" destOrd="0" presId="urn:microsoft.com/office/officeart/2018/2/layout/IconCircleList"/>
    <dgm:cxn modelId="{35BF484E-1C57-4511-AE56-46AC41CD62F8}" type="presParOf" srcId="{FAFD279A-537E-47BD-B83D-82B22764AA84}" destId="{8F50FAB9-C9CC-422E-B633-2C0CB9B5E1A3}" srcOrd="2" destOrd="0" presId="urn:microsoft.com/office/officeart/2018/2/layout/IconCircleList"/>
    <dgm:cxn modelId="{FFC06B79-8F66-401B-A643-E54891ECA597}" type="presParOf" srcId="{8F50FAB9-C9CC-422E-B633-2C0CB9B5E1A3}" destId="{EB90747E-C4F5-43F0-B305-2E9B74A6AF9B}" srcOrd="0" destOrd="0" presId="urn:microsoft.com/office/officeart/2018/2/layout/IconCircleList"/>
    <dgm:cxn modelId="{3200C568-4594-405C-963B-C7728370D332}" type="presParOf" srcId="{8F50FAB9-C9CC-422E-B633-2C0CB9B5E1A3}" destId="{0222DD41-DE27-4256-8322-7AF4071D441D}" srcOrd="1" destOrd="0" presId="urn:microsoft.com/office/officeart/2018/2/layout/IconCircleList"/>
    <dgm:cxn modelId="{B6E047BB-FEC1-4A4C-BD5B-6F1B6F6449FB}" type="presParOf" srcId="{8F50FAB9-C9CC-422E-B633-2C0CB9B5E1A3}" destId="{01F29C4E-6BA1-4657-BF79-DBD72B7462EF}" srcOrd="2" destOrd="0" presId="urn:microsoft.com/office/officeart/2018/2/layout/IconCircleList"/>
    <dgm:cxn modelId="{7A4EC90A-55CB-437A-B1EA-708275307BE9}" type="presParOf" srcId="{8F50FAB9-C9CC-422E-B633-2C0CB9B5E1A3}" destId="{DB2C7627-3C97-4A5D-9107-9BE61C5B7881}" srcOrd="3" destOrd="0" presId="urn:microsoft.com/office/officeart/2018/2/layout/IconCircleList"/>
    <dgm:cxn modelId="{12CDF8BD-DC05-48F0-BEF0-F58E9245B466}" type="presParOf" srcId="{FAFD279A-537E-47BD-B83D-82B22764AA84}" destId="{8CAF53CA-8E74-43A4-99CE-496ADCC3013A}" srcOrd="3" destOrd="0" presId="urn:microsoft.com/office/officeart/2018/2/layout/IconCircleList"/>
    <dgm:cxn modelId="{9D09F469-3CE3-435D-8135-F58CFFDEFB16}" type="presParOf" srcId="{FAFD279A-537E-47BD-B83D-82B22764AA84}" destId="{AF580DC1-C640-4EA5-AF79-754864E06980}" srcOrd="4" destOrd="0" presId="urn:microsoft.com/office/officeart/2018/2/layout/IconCircleList"/>
    <dgm:cxn modelId="{59EE3A00-EC19-4D39-BCED-C221725B4A48}" type="presParOf" srcId="{AF580DC1-C640-4EA5-AF79-754864E06980}" destId="{57FE23E5-F865-479C-8EF4-FE0D0CEA3D6B}" srcOrd="0" destOrd="0" presId="urn:microsoft.com/office/officeart/2018/2/layout/IconCircleList"/>
    <dgm:cxn modelId="{221C079B-0E03-4558-ABA2-8210B375D105}" type="presParOf" srcId="{AF580DC1-C640-4EA5-AF79-754864E06980}" destId="{179C0F13-80B5-47CF-A6CE-95CE829BE39A}" srcOrd="1" destOrd="0" presId="urn:microsoft.com/office/officeart/2018/2/layout/IconCircleList"/>
    <dgm:cxn modelId="{96A8AED1-E9ED-4439-B5A2-312A0E619ED3}" type="presParOf" srcId="{AF580DC1-C640-4EA5-AF79-754864E06980}" destId="{2CBD7F71-5350-4004-A890-F0C9C25E450D}" srcOrd="2" destOrd="0" presId="urn:microsoft.com/office/officeart/2018/2/layout/IconCircleList"/>
    <dgm:cxn modelId="{8A652538-FD3C-4A05-BA03-1A1AAF5417FB}" type="presParOf" srcId="{AF580DC1-C640-4EA5-AF79-754864E06980}" destId="{4193B830-2D7F-409B-827E-BC63A3BC33D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C762F-6CBE-4AB0-8658-811B4BC0BE69}">
      <dsp:nvSpPr>
        <dsp:cNvPr id="0" name=""/>
        <dsp:cNvSpPr/>
      </dsp:nvSpPr>
      <dsp:spPr>
        <a:xfrm>
          <a:off x="1810893" y="1742139"/>
          <a:ext cx="1255014" cy="1255014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Traditional Clinical Approach</a:t>
          </a:r>
        </a:p>
      </dsp:txBody>
      <dsp:txXfrm>
        <a:off x="1994686" y="1925932"/>
        <a:ext cx="887428" cy="887428"/>
      </dsp:txXfrm>
    </dsp:sp>
    <dsp:sp modelId="{A6F5F519-7E3B-40FB-BF5B-0C9558E30FAE}">
      <dsp:nvSpPr>
        <dsp:cNvPr id="0" name=""/>
        <dsp:cNvSpPr/>
      </dsp:nvSpPr>
      <dsp:spPr>
        <a:xfrm rot="10800000">
          <a:off x="596505" y="2190807"/>
          <a:ext cx="1147596" cy="357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9C787-041D-4F95-9B82-03FAA5E48EC9}">
      <dsp:nvSpPr>
        <dsp:cNvPr id="0" name=""/>
        <dsp:cNvSpPr/>
      </dsp:nvSpPr>
      <dsp:spPr>
        <a:xfrm>
          <a:off x="373" y="1892741"/>
          <a:ext cx="1192263" cy="95381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Clinician Experience </a:t>
          </a:r>
        </a:p>
      </dsp:txBody>
      <dsp:txXfrm>
        <a:off x="28309" y="1920677"/>
        <a:ext cx="1136391" cy="897938"/>
      </dsp:txXfrm>
    </dsp:sp>
    <dsp:sp modelId="{17684D14-7999-44C3-8DC0-14FFF666EFA7}">
      <dsp:nvSpPr>
        <dsp:cNvPr id="0" name=""/>
        <dsp:cNvSpPr/>
      </dsp:nvSpPr>
      <dsp:spPr>
        <a:xfrm rot="13500000">
          <a:off x="967921" y="1294127"/>
          <a:ext cx="1147596" cy="357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85707-8DAD-4BBF-897B-F2326F22413B}">
      <dsp:nvSpPr>
        <dsp:cNvPr id="0" name=""/>
        <dsp:cNvSpPr/>
      </dsp:nvSpPr>
      <dsp:spPr>
        <a:xfrm>
          <a:off x="539851" y="590324"/>
          <a:ext cx="1192263" cy="95381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Limited predictive capability</a:t>
          </a:r>
        </a:p>
      </dsp:txBody>
      <dsp:txXfrm>
        <a:off x="567787" y="618260"/>
        <a:ext cx="1136391" cy="897938"/>
      </dsp:txXfrm>
    </dsp:sp>
    <dsp:sp modelId="{C42450F4-E4D2-47DF-853A-D6F0467D53EF}">
      <dsp:nvSpPr>
        <dsp:cNvPr id="0" name=""/>
        <dsp:cNvSpPr/>
      </dsp:nvSpPr>
      <dsp:spPr>
        <a:xfrm rot="16200000">
          <a:off x="1864601" y="922710"/>
          <a:ext cx="1147596" cy="357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9A9C5-52F2-4856-B859-5B0D3EED8FB6}">
      <dsp:nvSpPr>
        <dsp:cNvPr id="0" name=""/>
        <dsp:cNvSpPr/>
      </dsp:nvSpPr>
      <dsp:spPr>
        <a:xfrm>
          <a:off x="1842268" y="50846"/>
          <a:ext cx="1192263" cy="9538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Often overlook Key Predictors</a:t>
          </a:r>
        </a:p>
      </dsp:txBody>
      <dsp:txXfrm>
        <a:off x="1870204" y="78782"/>
        <a:ext cx="1136391" cy="897938"/>
      </dsp:txXfrm>
    </dsp:sp>
    <dsp:sp modelId="{DD3CDFC5-E1F4-448A-800E-9BA2C0E29A00}">
      <dsp:nvSpPr>
        <dsp:cNvPr id="0" name=""/>
        <dsp:cNvSpPr/>
      </dsp:nvSpPr>
      <dsp:spPr>
        <a:xfrm rot="18900000">
          <a:off x="2761281" y="1294127"/>
          <a:ext cx="1147596" cy="35767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78055-4600-4F27-93C3-8679120D0A30}">
      <dsp:nvSpPr>
        <dsp:cNvPr id="0" name=""/>
        <dsp:cNvSpPr/>
      </dsp:nvSpPr>
      <dsp:spPr>
        <a:xfrm>
          <a:off x="3144684" y="590324"/>
          <a:ext cx="1192263" cy="95381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Subjective Analysis</a:t>
          </a:r>
        </a:p>
      </dsp:txBody>
      <dsp:txXfrm>
        <a:off x="3172620" y="618260"/>
        <a:ext cx="1136391" cy="897938"/>
      </dsp:txXfrm>
    </dsp:sp>
    <dsp:sp modelId="{77A16BED-2975-47CD-AE56-3445E6B451FD}">
      <dsp:nvSpPr>
        <dsp:cNvPr id="0" name=""/>
        <dsp:cNvSpPr/>
      </dsp:nvSpPr>
      <dsp:spPr>
        <a:xfrm rot="11202903">
          <a:off x="3126329" y="2316123"/>
          <a:ext cx="535193" cy="357678"/>
        </a:xfrm>
        <a:prstGeom prst="leftArrow">
          <a:avLst>
            <a:gd name="adj1" fmla="val 60000"/>
            <a:gd name="adj2" fmla="val 50000"/>
          </a:avLst>
        </a:prstGeom>
        <a:solidFill>
          <a:srgbClr val="FF006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31649-1107-4AAB-AD76-259009CF40A2}">
      <dsp:nvSpPr>
        <dsp:cNvPr id="0" name=""/>
        <dsp:cNvSpPr/>
      </dsp:nvSpPr>
      <dsp:spPr>
        <a:xfrm>
          <a:off x="3684536" y="2094189"/>
          <a:ext cx="1192263" cy="953810"/>
        </a:xfrm>
        <a:prstGeom prst="roundRect">
          <a:avLst>
            <a:gd name="adj" fmla="val 10000"/>
          </a:avLst>
        </a:prstGeom>
        <a:solidFill>
          <a:srgbClr val="FF006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bg1"/>
              </a:solidFill>
            </a:rPr>
            <a:t>Variability in predicting Implant success</a:t>
          </a:r>
        </a:p>
      </dsp:txBody>
      <dsp:txXfrm>
        <a:off x="3712472" y="2122125"/>
        <a:ext cx="1136391" cy="897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FB6B5-0EB8-488A-AD95-6B1BB7AF13A9}">
      <dsp:nvSpPr>
        <dsp:cNvPr id="0" name=""/>
        <dsp:cNvSpPr/>
      </dsp:nvSpPr>
      <dsp:spPr>
        <a:xfrm>
          <a:off x="1292231" y="657142"/>
          <a:ext cx="135611" cy="594109"/>
        </a:xfrm>
        <a:custGeom>
          <a:avLst/>
          <a:gdLst/>
          <a:ahLst/>
          <a:cxnLst/>
          <a:rect l="0" t="0" r="0" b="0"/>
          <a:pathLst>
            <a:path>
              <a:moveTo>
                <a:pt x="135611" y="0"/>
              </a:moveTo>
              <a:lnTo>
                <a:pt x="135611" y="594109"/>
              </a:lnTo>
              <a:lnTo>
                <a:pt x="0" y="59410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F271A-D7FA-4222-9A41-1D423CFCC63F}">
      <dsp:nvSpPr>
        <dsp:cNvPr id="0" name=""/>
        <dsp:cNvSpPr/>
      </dsp:nvSpPr>
      <dsp:spPr>
        <a:xfrm>
          <a:off x="1427843" y="657142"/>
          <a:ext cx="781383" cy="1188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607"/>
              </a:lnTo>
              <a:lnTo>
                <a:pt x="781383" y="1052607"/>
              </a:lnTo>
              <a:lnTo>
                <a:pt x="781383" y="11882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2ECFE-064E-4CD2-BAFE-A9B83D3D57AA}">
      <dsp:nvSpPr>
        <dsp:cNvPr id="0" name=""/>
        <dsp:cNvSpPr/>
      </dsp:nvSpPr>
      <dsp:spPr>
        <a:xfrm>
          <a:off x="646459" y="657142"/>
          <a:ext cx="781383" cy="1188219"/>
        </a:xfrm>
        <a:custGeom>
          <a:avLst/>
          <a:gdLst/>
          <a:ahLst/>
          <a:cxnLst/>
          <a:rect l="0" t="0" r="0" b="0"/>
          <a:pathLst>
            <a:path>
              <a:moveTo>
                <a:pt x="781383" y="0"/>
              </a:moveTo>
              <a:lnTo>
                <a:pt x="781383" y="1052607"/>
              </a:lnTo>
              <a:lnTo>
                <a:pt x="0" y="1052607"/>
              </a:lnTo>
              <a:lnTo>
                <a:pt x="0" y="11882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715AD-8EFF-41B4-ABB6-F7012A862591}">
      <dsp:nvSpPr>
        <dsp:cNvPr id="0" name=""/>
        <dsp:cNvSpPr/>
      </dsp:nvSpPr>
      <dsp:spPr>
        <a:xfrm>
          <a:off x="782071" y="11371"/>
          <a:ext cx="1291542" cy="64577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95000"/>
                  <a:lumOff val="5000"/>
                </a:schemeClr>
              </a:solidFill>
            </a:rPr>
            <a:t>Predictive Model</a:t>
          </a:r>
        </a:p>
      </dsp:txBody>
      <dsp:txXfrm>
        <a:off x="782071" y="11371"/>
        <a:ext cx="1291542" cy="645771"/>
      </dsp:txXfrm>
    </dsp:sp>
    <dsp:sp modelId="{16BBF121-4E2C-409E-8855-86853888D555}">
      <dsp:nvSpPr>
        <dsp:cNvPr id="0" name=""/>
        <dsp:cNvSpPr/>
      </dsp:nvSpPr>
      <dsp:spPr>
        <a:xfrm>
          <a:off x="688" y="1845361"/>
          <a:ext cx="1291542" cy="645771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Objective Analysis</a:t>
          </a:r>
        </a:p>
      </dsp:txBody>
      <dsp:txXfrm>
        <a:off x="688" y="1845361"/>
        <a:ext cx="1291542" cy="645771"/>
      </dsp:txXfrm>
    </dsp:sp>
    <dsp:sp modelId="{DE9CDCA4-30AC-42E8-8237-33B422EB188A}">
      <dsp:nvSpPr>
        <dsp:cNvPr id="0" name=""/>
        <dsp:cNvSpPr/>
      </dsp:nvSpPr>
      <dsp:spPr>
        <a:xfrm>
          <a:off x="1563454" y="1845361"/>
          <a:ext cx="1291542" cy="6457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Data-driven Insights</a:t>
          </a:r>
        </a:p>
      </dsp:txBody>
      <dsp:txXfrm>
        <a:off x="1563454" y="1845361"/>
        <a:ext cx="1291542" cy="645771"/>
      </dsp:txXfrm>
    </dsp:sp>
    <dsp:sp modelId="{92F168C0-8012-4378-ABAA-F4E3881C566A}">
      <dsp:nvSpPr>
        <dsp:cNvPr id="0" name=""/>
        <dsp:cNvSpPr/>
      </dsp:nvSpPr>
      <dsp:spPr>
        <a:xfrm>
          <a:off x="688" y="928366"/>
          <a:ext cx="1291542" cy="645771"/>
        </a:xfrm>
        <a:prstGeom prst="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Comprehensive patient dataset</a:t>
          </a:r>
        </a:p>
      </dsp:txBody>
      <dsp:txXfrm>
        <a:off x="688" y="928366"/>
        <a:ext cx="1291542" cy="6457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80F87-0032-4267-AE72-D81A6B97533B}">
      <dsp:nvSpPr>
        <dsp:cNvPr id="0" name=""/>
        <dsp:cNvSpPr/>
      </dsp:nvSpPr>
      <dsp:spPr>
        <a:xfrm>
          <a:off x="1440754" y="855632"/>
          <a:ext cx="3003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030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82635" y="899697"/>
        <a:ext cx="16545" cy="3309"/>
      </dsp:txXfrm>
    </dsp:sp>
    <dsp:sp modelId="{ABE8C62A-8541-4AB7-86F1-496053006E84}">
      <dsp:nvSpPr>
        <dsp:cNvPr id="0" name=""/>
        <dsp:cNvSpPr/>
      </dsp:nvSpPr>
      <dsp:spPr>
        <a:xfrm>
          <a:off x="3822" y="469732"/>
          <a:ext cx="1438732" cy="8632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99" tIns="74001" rIns="70499" bIns="7400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Model Development</a:t>
          </a:r>
          <a:endParaRPr lang="en-US" sz="1200" kern="1200" dirty="0"/>
        </a:p>
      </dsp:txBody>
      <dsp:txXfrm>
        <a:off x="3822" y="469732"/>
        <a:ext cx="1438732" cy="863239"/>
      </dsp:txXfrm>
    </dsp:sp>
    <dsp:sp modelId="{19669E71-DBC7-4729-9BC7-F6D56FFBA159}">
      <dsp:nvSpPr>
        <dsp:cNvPr id="0" name=""/>
        <dsp:cNvSpPr/>
      </dsp:nvSpPr>
      <dsp:spPr>
        <a:xfrm>
          <a:off x="3210395" y="855632"/>
          <a:ext cx="3003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0308" y="45720"/>
              </a:lnTo>
            </a:path>
          </a:pathLst>
        </a:custGeom>
        <a:noFill/>
        <a:ln w="1270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2276" y="899697"/>
        <a:ext cx="16545" cy="3309"/>
      </dsp:txXfrm>
    </dsp:sp>
    <dsp:sp modelId="{F1D2D37C-4DF1-43AD-BA8D-9BBF5FEBAF55}">
      <dsp:nvSpPr>
        <dsp:cNvPr id="0" name=""/>
        <dsp:cNvSpPr/>
      </dsp:nvSpPr>
      <dsp:spPr>
        <a:xfrm>
          <a:off x="1773462" y="469732"/>
          <a:ext cx="1438732" cy="863239"/>
        </a:xfrm>
        <a:prstGeom prst="rect">
          <a:avLst/>
        </a:prstGeom>
        <a:gradFill rotWithShape="0">
          <a:gsLst>
            <a:gs pos="0">
              <a:schemeClr val="accent2">
                <a:hueOff val="805452"/>
                <a:satOff val="-2312"/>
                <a:lumOff val="-37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05452"/>
                <a:satOff val="-2312"/>
                <a:lumOff val="-37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05452"/>
                <a:satOff val="-2312"/>
                <a:lumOff val="-37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99" tIns="74001" rIns="70499" bIns="7400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ML utilization</a:t>
          </a:r>
        </a:p>
      </dsp:txBody>
      <dsp:txXfrm>
        <a:off x="1773462" y="469732"/>
        <a:ext cx="1438732" cy="863239"/>
      </dsp:txXfrm>
    </dsp:sp>
    <dsp:sp modelId="{4524FDA7-FB7C-4B15-AB61-002F20BCF760}">
      <dsp:nvSpPr>
        <dsp:cNvPr id="0" name=""/>
        <dsp:cNvSpPr/>
      </dsp:nvSpPr>
      <dsp:spPr>
        <a:xfrm>
          <a:off x="723188" y="1331171"/>
          <a:ext cx="3539281" cy="300308"/>
        </a:xfrm>
        <a:custGeom>
          <a:avLst/>
          <a:gdLst/>
          <a:ahLst/>
          <a:cxnLst/>
          <a:rect l="0" t="0" r="0" b="0"/>
          <a:pathLst>
            <a:path>
              <a:moveTo>
                <a:pt x="3539281" y="0"/>
              </a:moveTo>
              <a:lnTo>
                <a:pt x="3539281" y="167254"/>
              </a:lnTo>
              <a:lnTo>
                <a:pt x="0" y="167254"/>
              </a:lnTo>
              <a:lnTo>
                <a:pt x="0" y="300308"/>
              </a:lnTo>
            </a:path>
          </a:pathLst>
        </a:custGeom>
        <a:noFill/>
        <a:ln w="12700" cap="flat" cmpd="sng" algn="ctr">
          <a:solidFill>
            <a:schemeClr val="accent2">
              <a:hueOff val="1841033"/>
              <a:satOff val="-5284"/>
              <a:lumOff val="-846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03961" y="1479671"/>
        <a:ext cx="177735" cy="3309"/>
      </dsp:txXfrm>
    </dsp:sp>
    <dsp:sp modelId="{EE51CAC1-64C9-46B4-AA78-B1518E571901}">
      <dsp:nvSpPr>
        <dsp:cNvPr id="0" name=""/>
        <dsp:cNvSpPr/>
      </dsp:nvSpPr>
      <dsp:spPr>
        <a:xfrm>
          <a:off x="3543103" y="469732"/>
          <a:ext cx="1438732" cy="863239"/>
        </a:xfrm>
        <a:prstGeom prst="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99" tIns="74001" rIns="70499" bIns="7400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Key factors considered</a:t>
          </a:r>
        </a:p>
      </dsp:txBody>
      <dsp:txXfrm>
        <a:off x="3543103" y="469732"/>
        <a:ext cx="1438732" cy="863239"/>
      </dsp:txXfrm>
    </dsp:sp>
    <dsp:sp modelId="{7F91ED72-679F-4C73-81B0-4FF0BC7655F1}">
      <dsp:nvSpPr>
        <dsp:cNvPr id="0" name=""/>
        <dsp:cNvSpPr/>
      </dsp:nvSpPr>
      <dsp:spPr>
        <a:xfrm>
          <a:off x="1440754" y="2049780"/>
          <a:ext cx="3003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0308" y="45720"/>
              </a:lnTo>
            </a:path>
          </a:pathLst>
        </a:custGeom>
        <a:noFill/>
        <a:ln w="12700" cap="flat" cmpd="sng" algn="ctr">
          <a:solidFill>
            <a:schemeClr val="accent2">
              <a:hueOff val="2761549"/>
              <a:satOff val="-7926"/>
              <a:lumOff val="-126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82635" y="2093845"/>
        <a:ext cx="16545" cy="3309"/>
      </dsp:txXfrm>
    </dsp:sp>
    <dsp:sp modelId="{C72D3920-8323-462A-A2A6-F510B0E407FA}">
      <dsp:nvSpPr>
        <dsp:cNvPr id="0" name=""/>
        <dsp:cNvSpPr/>
      </dsp:nvSpPr>
      <dsp:spPr>
        <a:xfrm>
          <a:off x="3822" y="1663880"/>
          <a:ext cx="1438732" cy="863239"/>
        </a:xfrm>
        <a:prstGeom prst="rect">
          <a:avLst/>
        </a:prstGeom>
        <a:gradFill rotWithShape="0">
          <a:gsLst>
            <a:gs pos="0">
              <a:schemeClr val="accent2">
                <a:hueOff val="2416355"/>
                <a:satOff val="-6935"/>
                <a:lumOff val="-111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416355"/>
                <a:satOff val="-6935"/>
                <a:lumOff val="-111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416355"/>
                <a:satOff val="-6935"/>
                <a:lumOff val="-111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99" tIns="74001" rIns="70499" bIns="7400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Continuous Learning and Validation</a:t>
          </a:r>
        </a:p>
      </dsp:txBody>
      <dsp:txXfrm>
        <a:off x="3822" y="1663880"/>
        <a:ext cx="1438732" cy="863239"/>
      </dsp:txXfrm>
    </dsp:sp>
    <dsp:sp modelId="{237B7B58-2F32-4ED5-9725-3DEA919465B8}">
      <dsp:nvSpPr>
        <dsp:cNvPr id="0" name=""/>
        <dsp:cNvSpPr/>
      </dsp:nvSpPr>
      <dsp:spPr>
        <a:xfrm>
          <a:off x="3210395" y="2049780"/>
          <a:ext cx="3003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0308" y="45720"/>
              </a:lnTo>
            </a:path>
          </a:pathLst>
        </a:custGeom>
        <a:noFill/>
        <a:ln w="12700" cap="flat" cmpd="sng" algn="ctr">
          <a:solidFill>
            <a:schemeClr val="accent2">
              <a:hueOff val="3682065"/>
              <a:satOff val="-10567"/>
              <a:lumOff val="-1691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2276" y="2093845"/>
        <a:ext cx="16545" cy="3309"/>
      </dsp:txXfrm>
    </dsp:sp>
    <dsp:sp modelId="{C1C300C6-F3A3-432D-A5AF-26C408181EBA}">
      <dsp:nvSpPr>
        <dsp:cNvPr id="0" name=""/>
        <dsp:cNvSpPr/>
      </dsp:nvSpPr>
      <dsp:spPr>
        <a:xfrm>
          <a:off x="1773462" y="1663880"/>
          <a:ext cx="1438732" cy="863239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99" tIns="74001" rIns="70499" bIns="7400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Comprehensive Assessment</a:t>
          </a:r>
        </a:p>
      </dsp:txBody>
      <dsp:txXfrm>
        <a:off x="1773462" y="1663880"/>
        <a:ext cx="1438732" cy="863239"/>
      </dsp:txXfrm>
    </dsp:sp>
    <dsp:sp modelId="{D8AA15CD-BF8D-40FB-89AE-E144EE1497E3}">
      <dsp:nvSpPr>
        <dsp:cNvPr id="0" name=""/>
        <dsp:cNvSpPr/>
      </dsp:nvSpPr>
      <dsp:spPr>
        <a:xfrm>
          <a:off x="723188" y="2525319"/>
          <a:ext cx="3539281" cy="300308"/>
        </a:xfrm>
        <a:custGeom>
          <a:avLst/>
          <a:gdLst/>
          <a:ahLst/>
          <a:cxnLst/>
          <a:rect l="0" t="0" r="0" b="0"/>
          <a:pathLst>
            <a:path>
              <a:moveTo>
                <a:pt x="3539281" y="0"/>
              </a:moveTo>
              <a:lnTo>
                <a:pt x="3539281" y="167254"/>
              </a:lnTo>
              <a:lnTo>
                <a:pt x="0" y="167254"/>
              </a:lnTo>
              <a:lnTo>
                <a:pt x="0" y="300308"/>
              </a:lnTo>
            </a:path>
          </a:pathLst>
        </a:custGeom>
        <a:noFill/>
        <a:ln w="12700" cap="flat" cmpd="sng" algn="ctr">
          <a:solidFill>
            <a:schemeClr val="accent2">
              <a:hueOff val="4602581"/>
              <a:satOff val="-13209"/>
              <a:lumOff val="-2114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03961" y="2673819"/>
        <a:ext cx="177735" cy="3309"/>
      </dsp:txXfrm>
    </dsp:sp>
    <dsp:sp modelId="{4FF6D59E-4D21-4B60-8999-2FC755CC6405}">
      <dsp:nvSpPr>
        <dsp:cNvPr id="0" name=""/>
        <dsp:cNvSpPr/>
      </dsp:nvSpPr>
      <dsp:spPr>
        <a:xfrm>
          <a:off x="3543103" y="1663880"/>
          <a:ext cx="1438732" cy="863239"/>
        </a:xfrm>
        <a:prstGeom prst="rect">
          <a:avLst/>
        </a:prstGeom>
        <a:gradFill rotWithShape="0">
          <a:gsLst>
            <a:gs pos="0">
              <a:schemeClr val="accent2">
                <a:hueOff val="4027259"/>
                <a:satOff val="-11558"/>
                <a:lumOff val="-18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027259"/>
                <a:satOff val="-11558"/>
                <a:lumOff val="-18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027259"/>
                <a:satOff val="-11558"/>
                <a:lumOff val="-18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99" tIns="74001" rIns="70499" bIns="7400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Risk Profile Creation</a:t>
          </a:r>
        </a:p>
      </dsp:txBody>
      <dsp:txXfrm>
        <a:off x="3543103" y="1663880"/>
        <a:ext cx="1438732" cy="863239"/>
      </dsp:txXfrm>
    </dsp:sp>
    <dsp:sp modelId="{1E3E639E-A07E-4C86-903E-902617B3EDBD}">
      <dsp:nvSpPr>
        <dsp:cNvPr id="0" name=""/>
        <dsp:cNvSpPr/>
      </dsp:nvSpPr>
      <dsp:spPr>
        <a:xfrm>
          <a:off x="1440754" y="3243927"/>
          <a:ext cx="3003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0308" y="45720"/>
              </a:lnTo>
            </a:path>
          </a:pathLst>
        </a:custGeom>
        <a:noFill/>
        <a:ln w="12700" cap="flat" cmpd="sng" algn="ctr">
          <a:solidFill>
            <a:schemeClr val="accent2">
              <a:hueOff val="5523098"/>
              <a:satOff val="-15851"/>
              <a:lumOff val="-2537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82635" y="3287993"/>
        <a:ext cx="16545" cy="3309"/>
      </dsp:txXfrm>
    </dsp:sp>
    <dsp:sp modelId="{FE86A0C3-DCE2-41D2-A18F-AF88B9DEF0C4}">
      <dsp:nvSpPr>
        <dsp:cNvPr id="0" name=""/>
        <dsp:cNvSpPr/>
      </dsp:nvSpPr>
      <dsp:spPr>
        <a:xfrm>
          <a:off x="3822" y="2858028"/>
          <a:ext cx="1438732" cy="863239"/>
        </a:xfrm>
        <a:prstGeom prst="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99" tIns="74001" rIns="70499" bIns="7400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Informed Decision-making</a:t>
          </a:r>
        </a:p>
      </dsp:txBody>
      <dsp:txXfrm>
        <a:off x="3822" y="2858028"/>
        <a:ext cx="1438732" cy="863239"/>
      </dsp:txXfrm>
    </dsp:sp>
    <dsp:sp modelId="{46679A20-9AB2-45F6-9394-8BBC0AE69A4C}">
      <dsp:nvSpPr>
        <dsp:cNvPr id="0" name=""/>
        <dsp:cNvSpPr/>
      </dsp:nvSpPr>
      <dsp:spPr>
        <a:xfrm>
          <a:off x="3210395" y="3243927"/>
          <a:ext cx="3003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0308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2276" y="3287993"/>
        <a:ext cx="16545" cy="3309"/>
      </dsp:txXfrm>
    </dsp:sp>
    <dsp:sp modelId="{75EC551A-4246-461C-8C4E-481521D892FE}">
      <dsp:nvSpPr>
        <dsp:cNvPr id="0" name=""/>
        <dsp:cNvSpPr/>
      </dsp:nvSpPr>
      <dsp:spPr>
        <a:xfrm>
          <a:off x="1773462" y="2858028"/>
          <a:ext cx="1438732" cy="863239"/>
        </a:xfrm>
        <a:prstGeom prst="rect">
          <a:avLst/>
        </a:prstGeom>
        <a:gradFill rotWithShape="0">
          <a:gsLst>
            <a:gs pos="0">
              <a:schemeClr val="accent2">
                <a:hueOff val="5638162"/>
                <a:satOff val="-16181"/>
                <a:lumOff val="-259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638162"/>
                <a:satOff val="-16181"/>
                <a:lumOff val="-259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638162"/>
                <a:satOff val="-16181"/>
                <a:lumOff val="-259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99" tIns="74001" rIns="70499" bIns="7400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Patient Selection and Treatment planning</a:t>
          </a:r>
          <a:endParaRPr lang="en-US" sz="1200" kern="1200" dirty="0"/>
        </a:p>
      </dsp:txBody>
      <dsp:txXfrm>
        <a:off x="1773462" y="2858028"/>
        <a:ext cx="1438732" cy="863239"/>
      </dsp:txXfrm>
    </dsp:sp>
    <dsp:sp modelId="{7D7B7F08-D62E-46B3-88A8-F66BA3E0ED92}">
      <dsp:nvSpPr>
        <dsp:cNvPr id="0" name=""/>
        <dsp:cNvSpPr/>
      </dsp:nvSpPr>
      <dsp:spPr>
        <a:xfrm>
          <a:off x="3543103" y="2858028"/>
          <a:ext cx="1438732" cy="863239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0499" tIns="74001" rIns="70499" bIns="7400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 Overall Success Improvement</a:t>
          </a:r>
        </a:p>
      </dsp:txBody>
      <dsp:txXfrm>
        <a:off x="3543103" y="2858028"/>
        <a:ext cx="1438732" cy="8632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4C313-591E-4C72-AFFF-81BFF70BCD90}">
      <dsp:nvSpPr>
        <dsp:cNvPr id="0" name=""/>
        <dsp:cNvSpPr/>
      </dsp:nvSpPr>
      <dsp:spPr>
        <a:xfrm rot="5400000">
          <a:off x="126668" y="1141403"/>
          <a:ext cx="508150" cy="5785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85CE7-7ADA-42B3-8BD0-754B75F77F9B}">
      <dsp:nvSpPr>
        <dsp:cNvPr id="0" name=""/>
        <dsp:cNvSpPr/>
      </dsp:nvSpPr>
      <dsp:spPr>
        <a:xfrm>
          <a:off x="0" y="573213"/>
          <a:ext cx="1273377" cy="59877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Collection</a:t>
          </a:r>
        </a:p>
      </dsp:txBody>
      <dsp:txXfrm>
        <a:off x="29235" y="602448"/>
        <a:ext cx="1214907" cy="540300"/>
      </dsp:txXfrm>
    </dsp:sp>
    <dsp:sp modelId="{F9436306-607F-49F3-AE85-4C7208392438}">
      <dsp:nvSpPr>
        <dsp:cNvPr id="0" name=""/>
        <dsp:cNvSpPr/>
      </dsp:nvSpPr>
      <dsp:spPr>
        <a:xfrm>
          <a:off x="1281475" y="625259"/>
          <a:ext cx="2222816" cy="483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0" i="1" kern="1200" dirty="0"/>
            <a:t>Patient medical history</a:t>
          </a:r>
          <a:endParaRPr lang="en-US" sz="1050" b="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0" kern="1200" dirty="0"/>
            <a:t>Dental Imaging (X-rays, MRIs)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0" kern="1200" dirty="0"/>
            <a:t>Bone Density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0" i="0" u="none" strike="noStrike" kern="1200" dirty="0">
              <a:solidFill>
                <a:srgbClr val="000000"/>
              </a:solidFill>
              <a:effectLst/>
              <a:latin typeface="Arial" panose="020B0604020202020204" pitchFamily="34" charset="0"/>
            </a:rPr>
            <a:t>Ethical considerations</a:t>
          </a:r>
          <a:endParaRPr lang="en-US" sz="1050" b="0" kern="1200" dirty="0"/>
        </a:p>
      </dsp:txBody>
      <dsp:txXfrm>
        <a:off x="1281475" y="625259"/>
        <a:ext cx="2222816" cy="483952"/>
      </dsp:txXfrm>
    </dsp:sp>
    <dsp:sp modelId="{448F6030-525B-43BE-AEAD-6D15BE27B05A}">
      <dsp:nvSpPr>
        <dsp:cNvPr id="0" name=""/>
        <dsp:cNvSpPr/>
      </dsp:nvSpPr>
      <dsp:spPr>
        <a:xfrm rot="5400000">
          <a:off x="848324" y="2075056"/>
          <a:ext cx="508150" cy="5785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AE625-2230-475E-8663-43686A6AEDC3}">
      <dsp:nvSpPr>
        <dsp:cNvPr id="0" name=""/>
        <dsp:cNvSpPr/>
      </dsp:nvSpPr>
      <dsp:spPr>
        <a:xfrm>
          <a:off x="664421" y="1334017"/>
          <a:ext cx="1120564" cy="74603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Preprocessing</a:t>
          </a:r>
        </a:p>
      </dsp:txBody>
      <dsp:txXfrm>
        <a:off x="700846" y="1370442"/>
        <a:ext cx="1047714" cy="673181"/>
      </dsp:txXfrm>
    </dsp:sp>
    <dsp:sp modelId="{165A6AC2-E077-4944-91ED-68C52C025025}">
      <dsp:nvSpPr>
        <dsp:cNvPr id="0" name=""/>
        <dsp:cNvSpPr/>
      </dsp:nvSpPr>
      <dsp:spPr>
        <a:xfrm>
          <a:off x="1833298" y="1446751"/>
          <a:ext cx="1865811" cy="483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Cleaned dataset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Standardized formats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Image preparation (Resizing, enhancing)</a:t>
          </a:r>
          <a:endParaRPr lang="en-US" sz="1100" kern="1200" dirty="0"/>
        </a:p>
      </dsp:txBody>
      <dsp:txXfrm>
        <a:off x="1833298" y="1446751"/>
        <a:ext cx="1865811" cy="483952"/>
      </dsp:txXfrm>
    </dsp:sp>
    <dsp:sp modelId="{DF95A5B6-1447-453B-AF40-AC4E85FEA60D}">
      <dsp:nvSpPr>
        <dsp:cNvPr id="0" name=""/>
        <dsp:cNvSpPr/>
      </dsp:nvSpPr>
      <dsp:spPr>
        <a:xfrm rot="5400000">
          <a:off x="1713768" y="2873363"/>
          <a:ext cx="508150" cy="5397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57897-4A6B-4287-B390-E16E80A6C729}">
      <dsp:nvSpPr>
        <dsp:cNvPr id="0" name=""/>
        <dsp:cNvSpPr/>
      </dsp:nvSpPr>
      <dsp:spPr>
        <a:xfrm>
          <a:off x="1457659" y="2236441"/>
          <a:ext cx="1020360" cy="58427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Selection</a:t>
          </a:r>
        </a:p>
      </dsp:txBody>
      <dsp:txXfrm>
        <a:off x="1486186" y="2264968"/>
        <a:ext cx="963306" cy="527225"/>
      </dsp:txXfrm>
    </dsp:sp>
    <dsp:sp modelId="{40B57F14-7E7C-4FA4-B175-8FAF691D65A2}">
      <dsp:nvSpPr>
        <dsp:cNvPr id="0" name=""/>
        <dsp:cNvSpPr/>
      </dsp:nvSpPr>
      <dsp:spPr>
        <a:xfrm>
          <a:off x="2504842" y="2299291"/>
          <a:ext cx="1671189" cy="483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Random Forests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Decision Trees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SVM</a:t>
          </a:r>
          <a:endParaRPr lang="en-US" sz="1100" kern="1200" dirty="0"/>
        </a:p>
      </dsp:txBody>
      <dsp:txXfrm>
        <a:off x="2504842" y="2299291"/>
        <a:ext cx="1671189" cy="483952"/>
      </dsp:txXfrm>
    </dsp:sp>
    <dsp:sp modelId="{ADF58C4C-A3F9-4756-8D1B-EE25D4FD8753}">
      <dsp:nvSpPr>
        <dsp:cNvPr id="0" name=""/>
        <dsp:cNvSpPr/>
      </dsp:nvSpPr>
      <dsp:spPr>
        <a:xfrm rot="5400000">
          <a:off x="2525829" y="3796316"/>
          <a:ext cx="508150" cy="57851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B2051-5EF8-4A2F-A1F5-B0A29A902E9C}">
      <dsp:nvSpPr>
        <dsp:cNvPr id="0" name=""/>
        <dsp:cNvSpPr/>
      </dsp:nvSpPr>
      <dsp:spPr>
        <a:xfrm>
          <a:off x="2273635" y="3099634"/>
          <a:ext cx="1012627" cy="71978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Training</a:t>
          </a:r>
        </a:p>
      </dsp:txBody>
      <dsp:txXfrm>
        <a:off x="2308778" y="3134777"/>
        <a:ext cx="942341" cy="649495"/>
      </dsp:txXfrm>
    </dsp:sp>
    <dsp:sp modelId="{7DBE6598-FA76-4FAE-8F29-B744E6C384D4}">
      <dsp:nvSpPr>
        <dsp:cNvPr id="0" name=""/>
        <dsp:cNvSpPr/>
      </dsp:nvSpPr>
      <dsp:spPr>
        <a:xfrm>
          <a:off x="3282815" y="3229179"/>
          <a:ext cx="1734686" cy="483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Train/Test split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Cross-Validation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Hyperparameter tuning</a:t>
          </a:r>
          <a:endParaRPr lang="en-US" sz="1100" kern="1200" dirty="0"/>
        </a:p>
      </dsp:txBody>
      <dsp:txXfrm>
        <a:off x="3282815" y="3229179"/>
        <a:ext cx="1734686" cy="483952"/>
      </dsp:txXfrm>
    </dsp:sp>
    <dsp:sp modelId="{C76F788C-3578-430C-9E78-FD99F0806B68}">
      <dsp:nvSpPr>
        <dsp:cNvPr id="0" name=""/>
        <dsp:cNvSpPr/>
      </dsp:nvSpPr>
      <dsp:spPr>
        <a:xfrm rot="5400000">
          <a:off x="3370226" y="4591435"/>
          <a:ext cx="508150" cy="58339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87426-5032-4BD5-BF0A-F785A237249B}">
      <dsp:nvSpPr>
        <dsp:cNvPr id="0" name=""/>
        <dsp:cNvSpPr/>
      </dsp:nvSpPr>
      <dsp:spPr>
        <a:xfrm>
          <a:off x="3059466" y="3985401"/>
          <a:ext cx="855425" cy="59877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Evaluation</a:t>
          </a:r>
        </a:p>
      </dsp:txBody>
      <dsp:txXfrm>
        <a:off x="3088701" y="4014636"/>
        <a:ext cx="796955" cy="540300"/>
      </dsp:txXfrm>
    </dsp:sp>
    <dsp:sp modelId="{486CDAC5-8159-43BB-AAD8-9C7EB18E4AEF}">
      <dsp:nvSpPr>
        <dsp:cNvPr id="0" name=""/>
        <dsp:cNvSpPr/>
      </dsp:nvSpPr>
      <dsp:spPr>
        <a:xfrm>
          <a:off x="3917262" y="4020635"/>
          <a:ext cx="1418606" cy="483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Accuracy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Precision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Recall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F1-score</a:t>
          </a:r>
          <a:endParaRPr lang="en-US" sz="1100" kern="1200" dirty="0"/>
        </a:p>
      </dsp:txBody>
      <dsp:txXfrm>
        <a:off x="3917262" y="4020635"/>
        <a:ext cx="1418606" cy="483952"/>
      </dsp:txXfrm>
    </dsp:sp>
    <dsp:sp modelId="{E4D37369-05A2-4473-8BBF-FD2289CE5865}">
      <dsp:nvSpPr>
        <dsp:cNvPr id="0" name=""/>
        <dsp:cNvSpPr/>
      </dsp:nvSpPr>
      <dsp:spPr>
        <a:xfrm>
          <a:off x="3945800" y="4838002"/>
          <a:ext cx="958418" cy="69289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Tools</a:t>
          </a:r>
          <a:endParaRPr lang="en-US" sz="1200" kern="1200" dirty="0"/>
        </a:p>
      </dsp:txBody>
      <dsp:txXfrm>
        <a:off x="3979630" y="4871832"/>
        <a:ext cx="890758" cy="625236"/>
      </dsp:txXfrm>
    </dsp:sp>
    <dsp:sp modelId="{999FA0EA-B089-449E-85F6-5122C044139D}">
      <dsp:nvSpPr>
        <dsp:cNvPr id="0" name=""/>
        <dsp:cNvSpPr/>
      </dsp:nvSpPr>
      <dsp:spPr>
        <a:xfrm>
          <a:off x="4931601" y="4917630"/>
          <a:ext cx="1426147" cy="483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Python (scikit-learn)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Google </a:t>
          </a:r>
          <a:r>
            <a:rPr lang="en-US" sz="1100" kern="1200" dirty="0" err="1"/>
            <a:t>Colab</a:t>
          </a:r>
          <a:endParaRPr lang="en-US" sz="1100" kern="1200" dirty="0"/>
        </a:p>
      </dsp:txBody>
      <dsp:txXfrm>
        <a:off x="4931601" y="4917630"/>
        <a:ext cx="1426147" cy="4839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F1F5D-943B-4198-98EF-9F4180383E24}">
      <dsp:nvSpPr>
        <dsp:cNvPr id="0" name=""/>
        <dsp:cNvSpPr/>
      </dsp:nvSpPr>
      <dsp:spPr>
        <a:xfrm>
          <a:off x="0" y="17905"/>
          <a:ext cx="12006942" cy="58032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Model Performance</a:t>
          </a:r>
          <a:r>
            <a:rPr lang="en-US" sz="1600" b="0" i="0" kern="1200" dirty="0"/>
            <a:t>:</a:t>
          </a:r>
          <a:endParaRPr lang="en-US" sz="1600" kern="1200" dirty="0"/>
        </a:p>
      </dsp:txBody>
      <dsp:txXfrm>
        <a:off x="28329" y="46234"/>
        <a:ext cx="11950284" cy="523662"/>
      </dsp:txXfrm>
    </dsp:sp>
    <dsp:sp modelId="{DA64A1C7-A839-426A-BE69-B9BB5627510B}">
      <dsp:nvSpPr>
        <dsp:cNvPr id="0" name=""/>
        <dsp:cNvSpPr/>
      </dsp:nvSpPr>
      <dsp:spPr>
        <a:xfrm>
          <a:off x="0" y="598225"/>
          <a:ext cx="12006942" cy="1443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220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/>
            <a:t>Random Forest</a:t>
          </a:r>
          <a:r>
            <a:rPr lang="en-US" sz="1400" b="0" i="0" kern="1200"/>
            <a:t>: Achieved the highest accuracy </a:t>
          </a:r>
          <a:r>
            <a:rPr lang="en-US" sz="1400" kern="1200"/>
            <a:t>(~99%)</a:t>
          </a:r>
          <a:r>
            <a:rPr lang="en-US" sz="1400" b="0" i="0" kern="1200"/>
            <a:t>, demonstrating strong predictive capability.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dirty="0"/>
            <a:t>Neural Networks</a:t>
          </a:r>
          <a:r>
            <a:rPr lang="en-US" sz="1400" b="0" i="0" kern="1200" dirty="0"/>
            <a:t>: Showed potential but required significant computational resources.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/>
            <a:t>Feature Importance</a:t>
          </a:r>
          <a:r>
            <a:rPr lang="en-US" sz="1400" b="0" i="0" kern="1200"/>
            <a:t>: </a:t>
          </a:r>
          <a:r>
            <a:rPr lang="en-US" sz="1400" kern="1200"/>
            <a:t>Bone density, implant depth,  and patient health (Top).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/>
            <a:t>Implications</a:t>
          </a:r>
          <a:r>
            <a:rPr lang="en-US" sz="1400" b="0" i="0" kern="1200"/>
            <a:t>: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AI models can accurately predict outcomes, improving clinical decision-making.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Potential to guide personalized treatment plans and enhance patient outcomes.</a:t>
          </a:r>
        </a:p>
      </dsp:txBody>
      <dsp:txXfrm>
        <a:off x="0" y="598225"/>
        <a:ext cx="12006942" cy="1443824"/>
      </dsp:txXfrm>
    </dsp:sp>
    <dsp:sp modelId="{7550F1EA-077B-4A5F-A9C6-B12D6E9AEBBD}">
      <dsp:nvSpPr>
        <dsp:cNvPr id="0" name=""/>
        <dsp:cNvSpPr/>
      </dsp:nvSpPr>
      <dsp:spPr>
        <a:xfrm>
          <a:off x="0" y="2042050"/>
          <a:ext cx="12006942" cy="580320"/>
        </a:xfrm>
        <a:prstGeom prst="roundRect">
          <a:avLst/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Conclusion:</a:t>
          </a:r>
        </a:p>
      </dsp:txBody>
      <dsp:txXfrm>
        <a:off x="28329" y="2070379"/>
        <a:ext cx="11950284" cy="523662"/>
      </dsp:txXfrm>
    </dsp:sp>
    <dsp:sp modelId="{77959A91-B075-45A6-B130-3A4042E6B68D}">
      <dsp:nvSpPr>
        <dsp:cNvPr id="0" name=""/>
        <dsp:cNvSpPr/>
      </dsp:nvSpPr>
      <dsp:spPr>
        <a:xfrm>
          <a:off x="0" y="2622370"/>
          <a:ext cx="12006942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220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AI and ML significantly improve dental implant success prediction over traditional methods.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The study highlights the feasibility of integrating advanced analytics into clinical practice. </a:t>
          </a:r>
          <a:endParaRPr lang="en-US" sz="1400" kern="1200" dirty="0"/>
        </a:p>
      </dsp:txBody>
      <dsp:txXfrm>
        <a:off x="0" y="2622370"/>
        <a:ext cx="12006942" cy="513360"/>
      </dsp:txXfrm>
    </dsp:sp>
    <dsp:sp modelId="{F715C6DB-D282-4623-99B5-58EAC6B3E200}">
      <dsp:nvSpPr>
        <dsp:cNvPr id="0" name=""/>
        <dsp:cNvSpPr/>
      </dsp:nvSpPr>
      <dsp:spPr>
        <a:xfrm>
          <a:off x="0" y="3135731"/>
          <a:ext cx="12006942" cy="58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Call to Action</a:t>
          </a:r>
          <a:r>
            <a:rPr lang="en-US" sz="1600" b="0" i="0" kern="1200" dirty="0"/>
            <a:t>:</a:t>
          </a:r>
          <a:endParaRPr lang="en-US" sz="1600" kern="1200" dirty="0"/>
        </a:p>
      </dsp:txBody>
      <dsp:txXfrm>
        <a:off x="28329" y="3164060"/>
        <a:ext cx="11950284" cy="523662"/>
      </dsp:txXfrm>
    </dsp:sp>
    <dsp:sp modelId="{1C67AEC2-C37E-40A9-BF63-2FFCC494058C}">
      <dsp:nvSpPr>
        <dsp:cNvPr id="0" name=""/>
        <dsp:cNvSpPr/>
      </dsp:nvSpPr>
      <dsp:spPr>
        <a:xfrm>
          <a:off x="0" y="3716051"/>
          <a:ext cx="12006942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220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Encourage adoption of AI-driven tools in clinical settings to enhance patient care.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dirty="0"/>
            <a:t>Advocate for ongoing research to refine these models and expand their use across various medical disciplines.</a:t>
          </a:r>
          <a:endParaRPr lang="en-US" sz="1400" kern="1200" dirty="0"/>
        </a:p>
      </dsp:txBody>
      <dsp:txXfrm>
        <a:off x="0" y="3716051"/>
        <a:ext cx="12006942" cy="5133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37832-A6B1-4486-A47B-8004ADDE34D3}">
      <dsp:nvSpPr>
        <dsp:cNvPr id="0" name=""/>
        <dsp:cNvSpPr/>
      </dsp:nvSpPr>
      <dsp:spPr>
        <a:xfrm>
          <a:off x="91923" y="1338047"/>
          <a:ext cx="689675" cy="6896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73085-17B5-4BBB-8846-0EDCF00A24AF}">
      <dsp:nvSpPr>
        <dsp:cNvPr id="0" name=""/>
        <dsp:cNvSpPr/>
      </dsp:nvSpPr>
      <dsp:spPr>
        <a:xfrm>
          <a:off x="236754" y="1482879"/>
          <a:ext cx="400011" cy="400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6F3C8-E3AE-4891-B8A0-6756FECA4460}">
      <dsp:nvSpPr>
        <dsp:cNvPr id="0" name=""/>
        <dsp:cNvSpPr/>
      </dsp:nvSpPr>
      <dsp:spPr>
        <a:xfrm>
          <a:off x="929386" y="1338047"/>
          <a:ext cx="1625664" cy="68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Early risk detection</a:t>
          </a:r>
        </a:p>
      </dsp:txBody>
      <dsp:txXfrm>
        <a:off x="929386" y="1338047"/>
        <a:ext cx="1625664" cy="689675"/>
      </dsp:txXfrm>
    </dsp:sp>
    <dsp:sp modelId="{EB90747E-C4F5-43F0-B305-2E9B74A6AF9B}">
      <dsp:nvSpPr>
        <dsp:cNvPr id="0" name=""/>
        <dsp:cNvSpPr/>
      </dsp:nvSpPr>
      <dsp:spPr>
        <a:xfrm>
          <a:off x="2838310" y="1338047"/>
          <a:ext cx="689675" cy="6896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2DD41-DE27-4256-8322-7AF4071D441D}">
      <dsp:nvSpPr>
        <dsp:cNvPr id="0" name=""/>
        <dsp:cNvSpPr/>
      </dsp:nvSpPr>
      <dsp:spPr>
        <a:xfrm>
          <a:off x="2983142" y="1482879"/>
          <a:ext cx="400011" cy="400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C7627-3C97-4A5D-9107-9BE61C5B7881}">
      <dsp:nvSpPr>
        <dsp:cNvPr id="0" name=""/>
        <dsp:cNvSpPr/>
      </dsp:nvSpPr>
      <dsp:spPr>
        <a:xfrm>
          <a:off x="3675773" y="1338047"/>
          <a:ext cx="1625664" cy="68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Electronic health records(EHR) Integration</a:t>
          </a:r>
        </a:p>
      </dsp:txBody>
      <dsp:txXfrm>
        <a:off x="3675773" y="1338047"/>
        <a:ext cx="1625664" cy="689675"/>
      </dsp:txXfrm>
    </dsp:sp>
    <dsp:sp modelId="{57FE23E5-F865-479C-8EF4-FE0D0CEA3D6B}">
      <dsp:nvSpPr>
        <dsp:cNvPr id="0" name=""/>
        <dsp:cNvSpPr/>
      </dsp:nvSpPr>
      <dsp:spPr>
        <a:xfrm>
          <a:off x="91923" y="2323614"/>
          <a:ext cx="689675" cy="6896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9C0F13-80B5-47CF-A6CE-95CE829BE39A}">
      <dsp:nvSpPr>
        <dsp:cNvPr id="0" name=""/>
        <dsp:cNvSpPr/>
      </dsp:nvSpPr>
      <dsp:spPr>
        <a:xfrm>
          <a:off x="236754" y="2468446"/>
          <a:ext cx="400011" cy="400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3B830-2D7F-409B-827E-BC63A3BC33D7}">
      <dsp:nvSpPr>
        <dsp:cNvPr id="0" name=""/>
        <dsp:cNvSpPr/>
      </dsp:nvSpPr>
      <dsp:spPr>
        <a:xfrm>
          <a:off x="929386" y="2323614"/>
          <a:ext cx="1625664" cy="68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Personalized treatment planning</a:t>
          </a:r>
        </a:p>
      </dsp:txBody>
      <dsp:txXfrm>
        <a:off x="929386" y="2323614"/>
        <a:ext cx="1625664" cy="689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F21E-8783-51DE-9BE0-6E808FCD9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0EEB0-B2F0-5B4F-7591-22B42927C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5D6DC-62E2-289D-04EC-2D32F031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2C73-0DE9-425C-BFA3-7729153D23C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E7807-FF80-CCC8-C06B-FF8786F0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0B4B3-E1E1-BCE5-C360-15FBC618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E617-9539-41CE-AD1E-3B312ED5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0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CB20-C188-35DE-03D2-06116DBB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9855B-EF1A-0651-0CA1-11009D3D7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FB08B-AA1A-9FF2-073D-16DD1D56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2C73-0DE9-425C-BFA3-7729153D23C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848-EBBB-CDDC-1077-ED8AC7F7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D28D-BD18-038F-0793-19377FA0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E617-9539-41CE-AD1E-3B312ED5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7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ABAA0-CDF8-BE64-FAA3-F404C4F98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63EFA-2781-78C2-8C04-3B297DAE0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72481-25E1-1C0F-0986-7280AACA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2C73-0DE9-425C-BFA3-7729153D23C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38527-9507-2577-A67F-175B21C4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79C06-7ECA-2846-951F-D2DD1ABA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E617-9539-41CE-AD1E-3B312ED5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1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4AE2-03ED-B471-022A-966091E2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8517-4842-163A-162B-75B61C4C2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0503-DE32-A4C1-2B82-FE2C4D96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2C73-0DE9-425C-BFA3-7729153D23C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F2AD5-6EB0-ED1F-26FF-18C8E003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53C5-290F-9AD3-D190-F22C3FB0F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E617-9539-41CE-AD1E-3B312ED5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0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AB04-209F-AF2E-0512-0DC9035C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27958-D0CB-8C20-500B-8A5B663A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76D7C-8322-FD74-467E-2874BE6E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2C73-0DE9-425C-BFA3-7729153D23C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4AC2B-D734-55D2-4712-A1D3189F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A2AA6-2E4B-8992-1244-7CC5F576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E617-9539-41CE-AD1E-3B312ED5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7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41FB-9DFB-7904-0213-817FE481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94B6-2302-01DA-ECEC-8A16047C8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0B5AC-B0AB-D36C-29FA-2C3A17715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4482D-8CFB-BDFF-76A7-A6DF3978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2C73-0DE9-425C-BFA3-7729153D23C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AC519-E147-B874-C7DE-6715F423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96625-3BF9-29F3-82B6-3A483B31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E617-9539-41CE-AD1E-3B312ED5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DD03-9F27-E2C4-26B5-A58DB9B2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946E5-1B7A-16B3-AD45-EA2FF7AAE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F9216-5AEC-E2A8-3729-2AD7E7101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C6B31-BD71-C84F-68DB-5D527B3A9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4BFCB-5925-D12D-F976-B4FA6411D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6D956-FEF8-4FB1-B60A-A74D9E5F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2C73-0DE9-425C-BFA3-7729153D23C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5229D-9570-68F4-DD32-B980461D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63BE9-7B52-1A3B-A294-6C797168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E617-9539-41CE-AD1E-3B312ED5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4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9B97-B196-AA3A-C3BE-E75B25BD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ED3C7-7429-D971-7BB8-33DD5313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2C73-0DE9-425C-BFA3-7729153D23C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E529F-B4F2-403A-0FD3-1A43ED95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D870B-909D-BE80-DAA3-E6DA37E5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E617-9539-41CE-AD1E-3B312ED5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4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364E9-0A03-9A87-26CE-B0D41646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2C73-0DE9-425C-BFA3-7729153D23C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DEC33-D1A7-9904-3E53-07B2D55E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95A42-3ECA-4EA9-65A8-A09D6FBF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E617-9539-41CE-AD1E-3B312ED5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2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C2BF-424B-B56C-D237-A47EA9C8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B9137-E283-623E-C9EF-94F79B26C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CE537-08FF-5637-8614-4D5E20F0C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69A6E-799A-3237-F553-9500585C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2C73-0DE9-425C-BFA3-7729153D23C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32AAC-73AD-584C-F3D3-339F2023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85FE7-65F6-1D1C-2AB2-EF6B5737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E617-9539-41CE-AD1E-3B312ED5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5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ECFE-F269-0890-2610-E0A470B3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0A26B-918D-F0BD-4266-0B608A48F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DCE5D-6704-74EE-C64A-879E757A3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96060-4452-B1D7-11B0-04B9DDD7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2C73-0DE9-425C-BFA3-7729153D23C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7DBF4-5AAE-70FD-06E1-9BC37641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D33EC-398E-ABB6-4ACC-E66A6F26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CE617-9539-41CE-AD1E-3B312ED5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8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0E736-294E-4623-7EE0-60DF011C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E5B68-49B4-864B-DFE0-6367908DF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59A03-BDF9-C188-1A72-BC5976871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32C73-0DE9-425C-BFA3-7729153D23C1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046D-9527-8BD5-A167-B6F502926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4CC6-0199-4F60-A9F1-AC6AF82D9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8CE617-9539-41CE-AD1E-3B312ED5C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013905224001044#s0080" TargetMode="External"/><Relationship Id="rId2" Type="http://schemas.openxmlformats.org/officeDocument/2006/relationships/hyperlink" Target="https://www.ncbi.nlm.nih.gov/pmc/articles/PMC10630586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FDAFEA5-E56B-9FE7-56A7-E494BF41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266700" dist="114300" dir="5460000" sx="93000" sy="93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26F18-6037-D568-10A2-83F91A51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07447"/>
            <a:ext cx="10153849" cy="1109932"/>
          </a:xfrm>
        </p:spPr>
        <p:txBody>
          <a:bodyPr>
            <a:normAutofit/>
          </a:bodyPr>
          <a:lstStyle/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/>
              <a:t>Integrating Clinical Data with Artificial Intelligence and Machine Learning for Effective Prediction of Dental Implant Success</a:t>
            </a:r>
            <a:b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F9C15-8F4D-9318-5F0B-AE91D32D0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56" y="2759864"/>
            <a:ext cx="3054438" cy="3090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A1CE59-701F-EFB3-31F1-27AAAB9AD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856" y="3140406"/>
            <a:ext cx="3054438" cy="23290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1271B-1C65-8995-D6E5-7357631B2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156" y="2003860"/>
            <a:ext cx="4768843" cy="41295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Prof. Apostolos </a:t>
            </a:r>
            <a:r>
              <a:rPr lang="en-US" sz="200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Dasilas</a:t>
            </a:r>
            <a:endParaRPr lang="en-US" sz="200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Venue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Gisma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University of Applied Sciences Potsdam, Germany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08/10/2024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By Vishal Kumar</a:t>
            </a:r>
          </a:p>
        </p:txBody>
      </p:sp>
    </p:spTree>
    <p:extLst>
      <p:ext uri="{BB962C8B-B14F-4D97-AF65-F5344CB8AC3E}">
        <p14:creationId xmlns:p14="http://schemas.microsoft.com/office/powerpoint/2010/main" val="124517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188799-B933-8D5A-6E24-00D8C4D7E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677" y="250375"/>
            <a:ext cx="4845352" cy="30889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199" name="Straight Connector 8198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271DBBA-73A3-99AF-1071-D1B78BFCB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73" y="3969867"/>
            <a:ext cx="4732940" cy="23783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201" name="Straight Connector 8200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3" name="Straight Connector 8202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7E9400C7-9B42-D700-095D-B175168C9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7980" y="250375"/>
            <a:ext cx="4305154" cy="30889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FD584-C42D-82AA-985F-E815C0413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54" y="3428998"/>
            <a:ext cx="4155784" cy="3418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6CD39F-EC25-D725-ECA4-2E00FAA3F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7516" y="87087"/>
            <a:ext cx="624086" cy="6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60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AB33354-5302-409E-90BF-4E7A98AFB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36FCC-DF2A-454B-C2CF-3DB0471A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165014"/>
            <a:ext cx="3796306" cy="4666206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Limitations, Future Directions and Recommendations: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EEE4-31B1-D4C5-1D9E-BA823A565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0" y="1165014"/>
            <a:ext cx="5625253" cy="4666206"/>
          </a:xfrm>
        </p:spPr>
        <p:txBody>
          <a:bodyPr anchor="ctr">
            <a:normAutofit/>
          </a:bodyPr>
          <a:lstStyle/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Challenges with data quality and completeness.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Need for further validation across diverse clinical environments.</a:t>
            </a:r>
          </a:p>
          <a:p>
            <a:r>
              <a:rPr lang="en-US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Future Directions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Incorporate real-time data from wearables and genetic profiles.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 user-friendly interfaces to encourage clinical adoption.</a:t>
            </a:r>
            <a:endParaRPr lang="en-US" sz="1200" b="1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US" sz="1200" b="1" i="0" u="sng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  <a:endParaRPr lang="en-US" sz="1200" b="1" u="sng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Dental Professionals</a:t>
            </a:r>
            <a:r>
              <a:rPr lang="en-US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Begin integrating AI tools into practice to leverage predictive analytics for better outcomes.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Researchers</a:t>
            </a:r>
            <a:r>
              <a:rPr lang="en-US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Expand research to include larger, more diverse datasets and explore additional predictive variables.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Policy Makers</a:t>
            </a:r>
            <a:r>
              <a:rPr lang="en-US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 guidelines for ethical AI use in healthcare, ensuring patient safety and data security.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252E9-AEF0-4755-2708-B10F02990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516" y="87087"/>
            <a:ext cx="624086" cy="631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93707C-A729-E142-CDD5-C85947639654}"/>
              </a:ext>
            </a:extLst>
          </p:cNvPr>
          <p:cNvSpPr txBox="1"/>
          <p:nvPr/>
        </p:nvSpPr>
        <p:spPr>
          <a:xfrm>
            <a:off x="1921402" y="608550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(Sekhar et al., 2020)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16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BD16F-FA4C-1EAC-21C0-21973804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47857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kern="1200" dirty="0">
                <a:latin typeface="+mj-lt"/>
                <a:ea typeface="+mj-ea"/>
                <a:cs typeface="+mj-cs"/>
              </a:rPr>
              <a:t>Application Clinical Impact: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7E80A-B1E5-CD50-D41B-776E2E5826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220" b="1"/>
          <a:stretch/>
        </p:blipFill>
        <p:spPr>
          <a:xfrm>
            <a:off x="8433963" y="2667000"/>
            <a:ext cx="2691236" cy="2691236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7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green square with a blue square in the middle&#10;&#10;Description automatically generated">
            <a:extLst>
              <a:ext uri="{FF2B5EF4-FFF2-40B4-BE49-F238E27FC236}">
                <a16:creationId xmlns:a16="http://schemas.microsoft.com/office/drawing/2014/main" id="{8DA925CF-975E-49F5-AFB7-A9F6F11BF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7516" y="87087"/>
            <a:ext cx="624086" cy="631371"/>
          </a:xfrm>
          <a:prstGeom prst="rect">
            <a:avLst/>
          </a:prstGeom>
        </p:spPr>
      </p:pic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F90C298-A77A-1DDA-D54F-7CEEE2B11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159925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5398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4CE76-CDB7-2CCA-F697-C8FBDAAD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sz="2400" b="1" dirty="0"/>
              <a:t>References: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8E853-3D22-A776-83BA-BB72D5AC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sz="1300" b="0" i="0" u="none" strike="noStrike" dirty="0">
                <a:effectLst/>
                <a:latin typeface="Arial" panose="020B0604020202020204" pitchFamily="34" charset="0"/>
              </a:rPr>
              <a:t>Lee, C.H., Choi, M.J., &amp; Wang, Y.F. (2023). Contemporary Role and Applications of Artificial Intelligence in Dentistry. </a:t>
            </a:r>
            <a:r>
              <a:rPr lang="en-US" sz="1300" b="0" i="1" u="none" strike="noStrike" dirty="0">
                <a:effectLst/>
                <a:latin typeface="Arial" panose="020B0604020202020204" pitchFamily="34" charset="0"/>
              </a:rPr>
              <a:t>National Library of Medicine</a:t>
            </a:r>
            <a:r>
              <a:rPr lang="en-US" sz="1300" b="0" i="0" u="none" strike="noStrike" dirty="0">
                <a:effectLst/>
                <a:latin typeface="Arial" panose="020B0604020202020204" pitchFamily="34" charset="0"/>
              </a:rPr>
              <a:t>, Available at: </a:t>
            </a:r>
            <a:r>
              <a:rPr lang="en-US" sz="1300" b="0" i="0" u="none" strike="noStrike" dirty="0">
                <a:effectLst/>
                <a:latin typeface="Arial" panose="020B0604020202020204" pitchFamily="34" charset="0"/>
                <a:hlinkClick r:id="rId2"/>
              </a:rPr>
              <a:t>https://www.ncbi.nlm.nih.gov/pmc/articles/PMC10630586/</a:t>
            </a:r>
            <a:endParaRPr lang="en-US" sz="1300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en-US" sz="1300" b="0" i="0" u="none" strike="noStrike" dirty="0">
                <a:effectLst/>
                <a:latin typeface="Arial" panose="020B0604020202020204" pitchFamily="34" charset="0"/>
              </a:rPr>
              <a:t>Zajac, M., Yu, K., and F.C. Setzer, S. (2023). Comparison of perioperative and long-term outcomes following PEEK and Autologous Cranioplasty: A Single Institution experience and Review of the literature. </a:t>
            </a:r>
            <a:r>
              <a:rPr lang="en-US" sz="1300" b="0" i="1" u="none" strike="noStrike" dirty="0">
                <a:effectLst/>
                <a:latin typeface="Arial" panose="020B0604020202020204" pitchFamily="34" charset="0"/>
              </a:rPr>
              <a:t>National Library of Medicine</a:t>
            </a:r>
            <a:r>
              <a:rPr lang="en-US" sz="13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-US" sz="1300" b="0" i="1" u="none" strike="noStrike" dirty="0">
                <a:effectLst/>
                <a:latin typeface="Arial" panose="020B0604020202020204" pitchFamily="34" charset="0"/>
              </a:rPr>
              <a:t>93</a:t>
            </a:r>
            <a:r>
              <a:rPr lang="en-US" sz="1300" b="0" i="0" u="none" strike="noStrike" dirty="0">
                <a:effectLst/>
                <a:latin typeface="Arial" panose="020B0604020202020204" pitchFamily="34" charset="0"/>
              </a:rPr>
              <a:t>(1), 19–26.</a:t>
            </a:r>
            <a:endParaRPr lang="en-US" sz="1300" dirty="0">
              <a:latin typeface="Arial" panose="020B0604020202020204" pitchFamily="34" charset="0"/>
            </a:endParaRPr>
          </a:p>
          <a:p>
            <a:r>
              <a:rPr lang="en-US" sz="1300" b="0" i="0" u="none" strike="noStrike" dirty="0">
                <a:effectLst/>
                <a:latin typeface="Arial" panose="020B0604020202020204" pitchFamily="34" charset="0"/>
              </a:rPr>
              <a:t>Wang, Y., Chen, X., &amp; Zhao, H. (2022). The Application of artificial intelligence in restorative Dentistry: A narrative review of current research: Enhancing aesthetic outcomes in restorative dentistry with AI. </a:t>
            </a:r>
            <a:r>
              <a:rPr lang="en-US" sz="1300" b="0" i="1" u="none" strike="noStrike" dirty="0">
                <a:effectLst/>
                <a:latin typeface="Arial" panose="020B0604020202020204" pitchFamily="34" charset="0"/>
              </a:rPr>
              <a:t>ScienceDirect</a:t>
            </a:r>
            <a:r>
              <a:rPr lang="en-US" sz="13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-US" sz="1300" b="0" i="1" u="none" strike="noStrike" dirty="0">
                <a:effectLst/>
                <a:latin typeface="Arial" panose="020B0604020202020204" pitchFamily="34" charset="0"/>
              </a:rPr>
              <a:t>36</a:t>
            </a:r>
            <a:r>
              <a:rPr lang="en-US" sz="1300" b="0" i="0" u="none" strike="noStrike" dirty="0">
                <a:effectLst/>
                <a:latin typeface="Arial" panose="020B0604020202020204" pitchFamily="34" charset="0"/>
              </a:rPr>
              <a:t>(10), Available at: </a:t>
            </a:r>
            <a:r>
              <a:rPr lang="en-US" sz="1300" b="0" i="0" u="none" strike="noStrike" dirty="0">
                <a:effectLst/>
                <a:latin typeface="Arial" panose="020B0604020202020204" pitchFamily="34" charset="0"/>
                <a:hlinkClick r:id="rId3"/>
              </a:rPr>
              <a:t>https://www.sciencedirect.com/science/article/pii/S1013905224001044#s0080</a:t>
            </a:r>
            <a:endParaRPr lang="en-US" sz="1300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en-US" sz="1300" b="0" i="0" u="none" strike="noStrike" dirty="0">
                <a:effectLst/>
                <a:latin typeface="Arial" panose="020B0604020202020204" pitchFamily="34" charset="0"/>
              </a:rPr>
              <a:t>Smith, J., Brown, A., and Zhang, H. (2022). Impact of Machine Learning in Predictive Dentistry. </a:t>
            </a:r>
            <a:r>
              <a:rPr lang="en-US" sz="1300" b="0" i="1" u="none" strike="noStrike" dirty="0">
                <a:effectLst/>
                <a:latin typeface="Arial" panose="020B0604020202020204" pitchFamily="34" charset="0"/>
              </a:rPr>
              <a:t>Journal of Dental Research</a:t>
            </a:r>
            <a:r>
              <a:rPr lang="en-US" sz="13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-US" sz="1300" b="0" i="1" u="none" strike="noStrike" dirty="0">
                <a:effectLst/>
                <a:latin typeface="Arial" panose="020B0604020202020204" pitchFamily="34" charset="0"/>
              </a:rPr>
              <a:t>98</a:t>
            </a:r>
            <a:r>
              <a:rPr lang="en-US" sz="1300" b="0" i="0" u="none" strike="noStrike" dirty="0">
                <a:effectLst/>
                <a:latin typeface="Arial" panose="020B0604020202020204" pitchFamily="34" charset="0"/>
              </a:rPr>
              <a:t>(4), 200–210.</a:t>
            </a:r>
            <a:endParaRPr lang="en-US" sz="13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E67C38-1DCE-7EFF-1E7B-E7842D225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74" y="643466"/>
            <a:ext cx="613505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1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485F-8D7F-1189-F98D-3F1219CD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" y="365125"/>
            <a:ext cx="7772401" cy="766989"/>
          </a:xfrm>
        </p:spPr>
        <p:txBody>
          <a:bodyPr>
            <a:normAutofit/>
          </a:bodyPr>
          <a:lstStyle/>
          <a:p>
            <a:r>
              <a:rPr lang="en-US" sz="2000" b="1" dirty="0"/>
              <a:t>Background: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D13E1A-8912-A6CA-407B-94213A018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815613"/>
              </p:ext>
            </p:extLst>
          </p:nvPr>
        </p:nvGraphicFramePr>
        <p:xfrm>
          <a:off x="6999514" y="748619"/>
          <a:ext cx="48768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0C45F67-54F8-8227-3C7D-259BAA571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7516" y="87087"/>
            <a:ext cx="624086" cy="631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8B53EF-F14E-8714-60F6-7D7A16006881}"/>
              </a:ext>
            </a:extLst>
          </p:cNvPr>
          <p:cNvSpPr txBox="1"/>
          <p:nvPr/>
        </p:nvSpPr>
        <p:spPr>
          <a:xfrm>
            <a:off x="315685" y="1072290"/>
            <a:ext cx="644434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Studies Focus: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Objective: </a:t>
            </a:r>
            <a:r>
              <a:rPr lang="en-US" sz="1200" dirty="0"/>
              <a:t>Develop a predictive model using  AI and ML to enhance the accuracy of predicting dental implant success.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Focus Areas: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Biological Factors</a:t>
            </a:r>
            <a:r>
              <a:rPr lang="en-US" sz="1200" dirty="0"/>
              <a:t>: Bone density, patient age, overall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Mechanical Factors: </a:t>
            </a:r>
            <a:r>
              <a:rPr lang="en-US" sz="1200" dirty="0"/>
              <a:t>Implant size, placement, and load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Lifestyle factors: </a:t>
            </a:r>
            <a:r>
              <a:rPr lang="en-US" sz="1200" dirty="0"/>
              <a:t>Smoking, diet, and oral hygiene.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Significance</a:t>
            </a:r>
            <a:r>
              <a:rPr lang="en-US" sz="12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Revolutionize traditional clinical decision-making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Reduce failure rates, Ambiguity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Enable personalized treatments option based on patient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Why AI and ML?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Ability to analyze complex, non-linear relationship within large datasets, offer a comprehensive view of predictive factors.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5EBF077-90F0-0773-728F-C73B242068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900620"/>
              </p:ext>
            </p:extLst>
          </p:nvPr>
        </p:nvGraphicFramePr>
        <p:xfrm>
          <a:off x="8369299" y="4180113"/>
          <a:ext cx="2855686" cy="2502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Minus Sign 11">
            <a:extLst>
              <a:ext uri="{FF2B5EF4-FFF2-40B4-BE49-F238E27FC236}">
                <a16:creationId xmlns:a16="http://schemas.microsoft.com/office/drawing/2014/main" id="{F609B5AD-8F70-D6DB-66A5-3D2AFF750C98}"/>
              </a:ext>
            </a:extLst>
          </p:cNvPr>
          <p:cNvSpPr/>
          <p:nvPr/>
        </p:nvSpPr>
        <p:spPr>
          <a:xfrm>
            <a:off x="6651171" y="3796619"/>
            <a:ext cx="6291943" cy="383494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AEA5D7-D6A5-1C29-EE71-6C64D1EB19AF}"/>
              </a:ext>
            </a:extLst>
          </p:cNvPr>
          <p:cNvSpPr txBox="1"/>
          <p:nvPr/>
        </p:nvSpPr>
        <p:spPr>
          <a:xfrm>
            <a:off x="3939722" y="6488668"/>
            <a:ext cx="2416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(Lee et al., 2021)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372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0F12D0A1-A84D-36E5-8D6D-901C87F49B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8213295"/>
              </p:ext>
            </p:extLst>
          </p:nvPr>
        </p:nvGraphicFramePr>
        <p:xfrm>
          <a:off x="318872" y="2004831"/>
          <a:ext cx="4527432" cy="3035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D5A2B83-A3CE-389E-CA77-D5A6489F2E8A}"/>
              </a:ext>
            </a:extLst>
          </p:cNvPr>
          <p:cNvSpPr txBox="1"/>
          <p:nvPr/>
        </p:nvSpPr>
        <p:spPr>
          <a:xfrm>
            <a:off x="405958" y="334482"/>
            <a:ext cx="10730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Research objectives:</a:t>
            </a:r>
          </a:p>
          <a:p>
            <a:endParaRPr lang="en-US" sz="2000" b="1" dirty="0">
              <a:effectLst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1. </a:t>
            </a:r>
            <a:r>
              <a:rPr lang="en-US" sz="1600" dirty="0"/>
              <a:t>Identify the key factors contributing to dental implant failure using advanced data analytics.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D98E243-6DCE-17F7-F2D9-E9B4B14DA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430" y="5375684"/>
            <a:ext cx="2106772" cy="9883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50C7CF-868A-9795-5D14-301387DA9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430" y="3919400"/>
            <a:ext cx="1868765" cy="129786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0AF27DA-ADAC-E9A8-AF7D-B26638EEB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472" y="3919400"/>
            <a:ext cx="1661936" cy="12978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20C3C07-8305-58B2-F4F3-28FD580B7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04" y="1640732"/>
            <a:ext cx="6259769" cy="22631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7DB5AD0-1698-56A8-3FA3-18FC77605A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7516" y="87087"/>
            <a:ext cx="624086" cy="6313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3F56DE5-D158-BA8D-FD51-D7F560D31713}"/>
              </a:ext>
            </a:extLst>
          </p:cNvPr>
          <p:cNvSpPr txBox="1"/>
          <p:nvPr/>
        </p:nvSpPr>
        <p:spPr>
          <a:xfrm>
            <a:off x="2438401" y="6338852"/>
            <a:ext cx="2373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(Zajac et al. 2023)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984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91A7F9-AA3A-B13E-9D66-1A31CEEDDE95}"/>
              </a:ext>
            </a:extLst>
          </p:cNvPr>
          <p:cNvSpPr txBox="1"/>
          <p:nvPr/>
        </p:nvSpPr>
        <p:spPr>
          <a:xfrm>
            <a:off x="0" y="609600"/>
            <a:ext cx="108530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2.  Develop a predictive model using AI to accurately forecast dental implant success rates for individual patients based on their medical data.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41335C3-2F3E-575D-AD41-F93ACC4AF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516" y="87087"/>
            <a:ext cx="624086" cy="6313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3510C42-9CF2-7ADC-115D-F1152F53F5C7}"/>
              </a:ext>
            </a:extLst>
          </p:cNvPr>
          <p:cNvSpPr txBox="1"/>
          <p:nvPr/>
        </p:nvSpPr>
        <p:spPr>
          <a:xfrm>
            <a:off x="2656114" y="6330433"/>
            <a:ext cx="26996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(Wang et al., 2022)</a:t>
            </a:r>
            <a:endParaRPr lang="en-US" sz="14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4943A9C-8388-6B44-4C83-10EA6F2E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653" y="1251858"/>
            <a:ext cx="3682268" cy="52632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8B3C772-0AD3-3B46-1A4E-90F81528F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09" y="1803975"/>
            <a:ext cx="3715268" cy="242921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4128566-7087-5F17-07D2-D087758FF0D0}"/>
              </a:ext>
            </a:extLst>
          </p:cNvPr>
          <p:cNvSpPr txBox="1"/>
          <p:nvPr/>
        </p:nvSpPr>
        <p:spPr>
          <a:xfrm>
            <a:off x="975891" y="4931228"/>
            <a:ext cx="34398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Pre-surgery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Post-surgery outcomes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5139B0-5359-4F22-CB30-E879628A2129}"/>
              </a:ext>
            </a:extLst>
          </p:cNvPr>
          <p:cNvSpPr txBox="1"/>
          <p:nvPr/>
        </p:nvSpPr>
        <p:spPr>
          <a:xfrm>
            <a:off x="7998984" y="5786735"/>
            <a:ext cx="2199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and Manage potential problems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2390CB-F887-B1D5-C334-1DA3493574E2}"/>
              </a:ext>
            </a:extLst>
          </p:cNvPr>
          <p:cNvSpPr txBox="1"/>
          <p:nvPr/>
        </p:nvSpPr>
        <p:spPr>
          <a:xfrm>
            <a:off x="8131629" y="4789714"/>
            <a:ext cx="28629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&amp; Optimal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2F408F-6D71-33AE-B739-0716314109B1}"/>
              </a:ext>
            </a:extLst>
          </p:cNvPr>
          <p:cNvSpPr txBox="1"/>
          <p:nvPr/>
        </p:nvSpPr>
        <p:spPr>
          <a:xfrm>
            <a:off x="9035138" y="5465334"/>
            <a:ext cx="1121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100806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8188-64DD-F727-C3F4-228C1C330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0972800" cy="132556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3. </a:t>
            </a:r>
            <a:r>
              <a:rPr lang="en-US" sz="1600" dirty="0"/>
              <a:t>Utilized artificial intelligence techniques to integrate patient-specific variables into the predictive model, boosting the accuracy of dental image classification.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E0D8C4-3EAD-C536-2906-5FF0B7C7C3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070409"/>
              </p:ext>
            </p:extLst>
          </p:nvPr>
        </p:nvGraphicFramePr>
        <p:xfrm>
          <a:off x="1306285" y="1948544"/>
          <a:ext cx="498565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22BC0FC-DB5F-1949-9785-20AFCC7ED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7516" y="87087"/>
            <a:ext cx="624086" cy="631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08802-6AF6-F17D-BEBF-5968BF6F3E4C}"/>
              </a:ext>
            </a:extLst>
          </p:cNvPr>
          <p:cNvSpPr txBox="1"/>
          <p:nvPr/>
        </p:nvSpPr>
        <p:spPr>
          <a:xfrm>
            <a:off x="1719943" y="6369732"/>
            <a:ext cx="30044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Warmbrod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 al., 2021)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85D556-CA1F-B073-E35B-8D56C500DA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6517" y="2460171"/>
            <a:ext cx="2494691" cy="340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6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1039-FF79-574F-2DF7-90C62613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3" y="176247"/>
            <a:ext cx="3233057" cy="631371"/>
          </a:xfrm>
        </p:spPr>
        <p:txBody>
          <a:bodyPr>
            <a:normAutofit/>
          </a:bodyPr>
          <a:lstStyle/>
          <a:p>
            <a:r>
              <a:rPr lang="en-US" sz="2000" b="1" dirty="0"/>
              <a:t>Methodology: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8564F0-ABE9-401C-6D16-825CD51C6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953149"/>
              </p:ext>
            </p:extLst>
          </p:nvPr>
        </p:nvGraphicFramePr>
        <p:xfrm>
          <a:off x="4550229" y="315686"/>
          <a:ext cx="7903028" cy="6775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2BB114A-1243-FE53-1DDF-712C8380A1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7516" y="87087"/>
            <a:ext cx="624086" cy="631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56213-E168-67EA-6BEC-0930F8F68012}"/>
              </a:ext>
            </a:extLst>
          </p:cNvPr>
          <p:cNvSpPr txBox="1"/>
          <p:nvPr/>
        </p:nvSpPr>
        <p:spPr>
          <a:xfrm>
            <a:off x="130629" y="2231572"/>
            <a:ext cx="370114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Research design- a retrospective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Secondary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26825-43EE-4AA2-38D9-43CA21585D63}"/>
              </a:ext>
            </a:extLst>
          </p:cNvPr>
          <p:cNvSpPr txBox="1"/>
          <p:nvPr/>
        </p:nvSpPr>
        <p:spPr>
          <a:xfrm>
            <a:off x="1034143" y="6069176"/>
            <a:ext cx="34181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Ehsanier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et al., 2022)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193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44EC-258C-3E7C-1611-F5C82228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365126"/>
            <a:ext cx="6306430" cy="669018"/>
          </a:xfrm>
        </p:spPr>
        <p:txBody>
          <a:bodyPr>
            <a:normAutofit/>
          </a:bodyPr>
          <a:lstStyle/>
          <a:p>
            <a:r>
              <a:rPr lang="en-US" sz="2000" b="1" dirty="0"/>
              <a:t>Main results and conclusion: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56773-313B-4A09-EF2D-AF77D90CF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5451" y="419556"/>
            <a:ext cx="5663436" cy="2121650"/>
          </a:xfrm>
          <a:ln>
            <a:solidFill>
              <a:schemeClr val="tx1"/>
            </a:solidFill>
          </a:ln>
        </p:spPr>
      </p:pic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03B508BF-8205-DF59-ADEC-14780F73DF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5577512"/>
              </p:ext>
            </p:extLst>
          </p:nvPr>
        </p:nvGraphicFramePr>
        <p:xfrm>
          <a:off x="1" y="2569029"/>
          <a:ext cx="12006942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E8C830B-87DD-19CE-C3E2-6C5F742BB9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57516" y="87087"/>
            <a:ext cx="624086" cy="6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69FC8-B4BE-A59B-4E2F-3072FD45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</a:rPr>
              <a:t>Novelty and Contribution</a:t>
            </a:r>
            <a:r>
              <a:rPr lang="en-US" sz="1800" b="1" dirty="0">
                <a:effectLst/>
              </a:rPr>
              <a:t>:</a:t>
            </a:r>
            <a:endParaRPr lang="en-US" sz="1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BD88D81-A311-A2FD-66AD-C5789EC94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effectLst/>
                <a:latin typeface="Arial" panose="020B0604020202020204" pitchFamily="34" charset="0"/>
              </a:rPr>
              <a:t>What is New?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</a:rPr>
              <a:t>Integrate multi-dimensional dataset 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</a:rPr>
              <a:t>Applied Multiple AI and ML algorithms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Arial" panose="020B0604020202020204" pitchFamily="34" charset="0"/>
              </a:rPr>
              <a:t>Contribution:</a:t>
            </a:r>
          </a:p>
          <a:p>
            <a:pPr fontAlgn="base">
              <a:spcBef>
                <a:spcPts val="1200"/>
              </a:spcBef>
            </a:pPr>
            <a:r>
              <a:rPr lang="en-US" sz="1200" dirty="0">
                <a:latin typeface="Arial" panose="020B0604020202020204" pitchFamily="34" charset="0"/>
              </a:rPr>
              <a:t> AI-Based data-driven tool (personalized treatment</a:t>
            </a:r>
            <a:r>
              <a:rPr lang="en-US" sz="1200" dirty="0">
                <a:latin typeface="Arial" panose="020B0604020202020204" pitchFamily="34" charset="0"/>
                <a:sym typeface="Wingdings" panose="05000000000000000000" pitchFamily="2" charset="2"/>
              </a:rPr>
              <a:t> patient-specific risk profile)</a:t>
            </a:r>
          </a:p>
          <a:p>
            <a:pPr fontAlgn="base">
              <a:spcBef>
                <a:spcPts val="1200"/>
              </a:spcBef>
            </a:pPr>
            <a:r>
              <a:rPr lang="en-US" sz="1200" dirty="0">
                <a:latin typeface="Arial" panose="020B0604020202020204" pitchFamily="34" charset="0"/>
                <a:sym typeface="Wingdings" panose="05000000000000000000" pitchFamily="2" charset="2"/>
              </a:rPr>
              <a:t> Potential modal adaptability to other area of dental practice</a:t>
            </a:r>
            <a:endParaRPr lang="en-US" sz="1200" dirty="0">
              <a:latin typeface="Arial" panose="020B0604020202020204" pitchFamily="34" charset="0"/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1200"/>
              </a:spcAft>
              <a:buNone/>
            </a:pPr>
            <a:endParaRPr lang="en-US" sz="1200" dirty="0"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200" b="0" i="0" u="none" strike="noStrike" dirty="0"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2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58B5A-72D2-1585-EC3F-00C07B776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516" y="87087"/>
            <a:ext cx="624086" cy="63137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8D1946B-1125-8A90-70EF-978AF3D312BE}"/>
              </a:ext>
            </a:extLst>
          </p:cNvPr>
          <p:cNvSpPr txBox="1"/>
          <p:nvPr/>
        </p:nvSpPr>
        <p:spPr>
          <a:xfrm>
            <a:off x="1978566" y="612620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(Smith &amp; Jones, 2023)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538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3E43-D10F-AC22-EF3B-D20CBCD8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3" y="180069"/>
            <a:ext cx="1807028" cy="723446"/>
          </a:xfrm>
        </p:spPr>
        <p:txBody>
          <a:bodyPr>
            <a:normAutofit/>
          </a:bodyPr>
          <a:lstStyle/>
          <a:p>
            <a:r>
              <a:rPr lang="en-US" sz="1800" b="1" dirty="0"/>
              <a:t>Output: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1C8A9D5-FE7E-83A2-732C-4D91C10E61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9" y="800721"/>
            <a:ext cx="5417130" cy="27806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183CE82B-2B1F-1144-EABD-D677386A5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59" y="3581400"/>
            <a:ext cx="5524500" cy="25527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3F10B17A-B43F-9D44-D198-BEC31217B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189" y="0"/>
            <a:ext cx="5505450" cy="2238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EAE203C7-5AEA-FAE5-0EF9-B34F438F1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38375"/>
            <a:ext cx="5938157" cy="44916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36B2D-F849-F981-C964-7776D4840AA0}"/>
              </a:ext>
            </a:extLst>
          </p:cNvPr>
          <p:cNvSpPr txBox="1"/>
          <p:nvPr/>
        </p:nvSpPr>
        <p:spPr>
          <a:xfrm>
            <a:off x="841665" y="6360726"/>
            <a:ext cx="332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Sourced from Google </a:t>
            </a:r>
            <a:r>
              <a:rPr lang="en-US" b="1" dirty="0" err="1"/>
              <a:t>Colab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248FA-48D4-6426-C812-72E44B99B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7516" y="87087"/>
            <a:ext cx="624086" cy="63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2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13989</TotalTime>
  <Words>915</Words>
  <Application>Microsoft Office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Title: Integrating Clinical Data with Artificial Intelligence and Machine Learning for Effective Prediction of Dental Implant Success </vt:lpstr>
      <vt:lpstr>Background:</vt:lpstr>
      <vt:lpstr>PowerPoint Presentation</vt:lpstr>
      <vt:lpstr>PowerPoint Presentation</vt:lpstr>
      <vt:lpstr>3. Utilized artificial intelligence techniques to integrate patient-specific variables into the predictive model, boosting the accuracy of dental image classification.</vt:lpstr>
      <vt:lpstr>Methodology:</vt:lpstr>
      <vt:lpstr>Main results and conclusion:</vt:lpstr>
      <vt:lpstr>Novelty and Contribution:</vt:lpstr>
      <vt:lpstr>Output:</vt:lpstr>
      <vt:lpstr>PowerPoint Presentation</vt:lpstr>
      <vt:lpstr>Limitations, Future Directions and Recommendations:</vt:lpstr>
      <vt:lpstr>Application Clinical Impact: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Kumar</dc:creator>
  <cp:lastModifiedBy>Vishal Kumar</cp:lastModifiedBy>
  <cp:revision>14</cp:revision>
  <dcterms:created xsi:type="dcterms:W3CDTF">2024-06-14T10:35:46Z</dcterms:created>
  <dcterms:modified xsi:type="dcterms:W3CDTF">2024-10-09T14:02:55Z</dcterms:modified>
</cp:coreProperties>
</file>