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83" r:id="rId6"/>
    <p:sldId id="28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5" r:id="rId22"/>
    <p:sldId id="274" r:id="rId23"/>
    <p:sldId id="275" r:id="rId24"/>
    <p:sldId id="276" r:id="rId25"/>
    <p:sldId id="277" r:id="rId26"/>
    <p:sldId id="286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uru99.com/pos-tagging-chunking-nltk.html" TargetMode="External"/><Relationship Id="rId13" Type="http://schemas.openxmlformats.org/officeDocument/2006/relationships/hyperlink" Target="https://www.datacamp.com/community/tutorials/text-analytics-beginners-nltk" TargetMode="External"/><Relationship Id="rId3" Type="http://schemas.openxmlformats.org/officeDocument/2006/relationships/hyperlink" Target="https://realpython.com/nltk-nlp-python" TargetMode="External"/><Relationship Id="rId7" Type="http://schemas.openxmlformats.org/officeDocument/2006/relationships/hyperlink" Target="https://www.guru99.com/tokenize-words-sentences-nltk.html" TargetMode="External"/><Relationship Id="rId12" Type="http://schemas.openxmlformats.org/officeDocument/2006/relationships/hyperlink" Target="https://www.guru99.com/seq2seq-model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download-install-nltk.html" TargetMode="External"/><Relationship Id="rId11" Type="http://schemas.openxmlformats.org/officeDocument/2006/relationships/hyperlink" Target="https://www.guru99.com/word-embedding-word2vec.html" TargetMode="External"/><Relationship Id="rId5" Type="http://schemas.openxmlformats.org/officeDocument/2006/relationships/hyperlink" Target="https://www.guru99.com/nlp-tutorial.html" TargetMode="External"/><Relationship Id="rId10" Type="http://schemas.openxmlformats.org/officeDocument/2006/relationships/hyperlink" Target="https://www.guru99.com/wordnet-nltk.html" TargetMode="External"/><Relationship Id="rId4" Type="http://schemas.openxmlformats.org/officeDocument/2006/relationships/hyperlink" Target="https://www.guru99.com/nltk-tutorial.html" TargetMode="External"/><Relationship Id="rId9" Type="http://schemas.openxmlformats.org/officeDocument/2006/relationships/hyperlink" Target="https://www.guru99.com/stemming-lemmatization-python-nltk.html" TargetMode="External"/><Relationship Id="rId14" Type="http://schemas.openxmlformats.org/officeDocument/2006/relationships/hyperlink" Target="https://www.nltk.org/book/ch0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py-mod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NLTK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Dr </a:t>
            </a:r>
            <a:r>
              <a:rPr lang="en-US" dirty="0" err="1"/>
              <a:t>Mehreen</a:t>
            </a:r>
            <a:r>
              <a:rPr lang="en-US" dirty="0"/>
              <a:t> </a:t>
            </a:r>
            <a:r>
              <a:rPr lang="en-US" dirty="0" err="1"/>
              <a:t>Alam</a:t>
            </a: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Prof Ahmad Raza Shahid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Lecture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Filtering Stop Words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nltk.download("stopwords")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from nltk.corpus import stopwords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from nltk.tokenize import word_tokenize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worf_quote = "Sir, I protest. I am not a merry man!"</a:t>
            </a:r>
            <a:endParaRPr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words_in_quote = word_tokenize(worf_quote)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words_in_quote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['Sir', ',', 'protest', '.', 'merry', 'man', '!']</a:t>
            </a:r>
            <a:endParaRPr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stop_words = set(stopwords.words("english"))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Filtering Stop Words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filtered_list = []</a:t>
            </a:r>
            <a:endParaRPr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for word in words_in_quote: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...    if word.casefold() not in stop_words: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...         filtered_list.append(word)</a:t>
            </a:r>
            <a:endParaRPr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filtered_list = [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...     word for word in words_in_quote if word.casefold() not in stop_words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... ]</a:t>
            </a:r>
            <a:endParaRPr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filtered_list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['Sir', ',', 'protest', '.', 'merry', 'man', '!']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Stemming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text processing task in which you reduce words to their root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 “helping” and “helper” share the root “help.”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allows to zero in on the basic meaning of a word rather than all the details of how it’s being used.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NLTK has more than one stemmer, but we’ll the Porter stemmer.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from nltk.stem import PorterStemmer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from nltk.tokenize import word_tokenize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stemmer = PorterStemmer()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string_for_stemming = """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... The crew of the USS Discovery discovered many discoveries.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... Discovering is what explorers do."""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words = word_tokenize(string_for_stemming)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stemmed_words = [stemmer.stem(word) for word in words]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6235" y="4206888"/>
            <a:ext cx="4885765" cy="2651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Understemming and overstemming are two ways stemming can go wrong: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Understemming happens when two related words should be reduced to the same stem but aren’t. This is a false negative.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Overstemming happens when two unrelated words are reduced to the same stem even though they shouldn’t be. This is a false positive.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 Tagging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task of labeling the words according to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their part of speech.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9625" y="580682"/>
            <a:ext cx="4222376" cy="5784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5" y="3828208"/>
            <a:ext cx="528637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6533033" y="6408610"/>
            <a:ext cx="56500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possible POS tags: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https://stackoverflow.com/questions/15388831/what-are-all-possible-pos-tags-of-nltk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Lemmatizing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 lemma is a word that represents a whole group of words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that group of words is called a lexeme.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 “blending” not found in dictionary, you’ll find “blend”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“blend” is the lemma, and “blending” is part of the lexeme.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ou lemmatize a word, you are reducing it to its lemma.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from nltk.stem import WordNetLemmatizer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lemmatizer = WordNetLemmatizer()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lemmatizer.lemmatize("scarves")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'scarf'</a:t>
            </a:r>
            <a:endParaRPr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string_for_lemmatizing = "The friends of DeSoto love scarves."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lemmatized_words = [lemmatizer.lemmatize(word) for word in words]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lemmatized_words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['The',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'friend',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'of',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'DeSoto',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'love',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'scarf',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'.'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Named Entity Recognition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Named entities are noun phrases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that refer to specific locations, people, organizations, and so 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find the named entities in your texts and also determine what kind of named entity they are.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8325" y="4881566"/>
            <a:ext cx="65436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nltk.download("maxent_ne_chunker")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nltk.download("words")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tree = nltk.ne_chunk(lotr_pos_tags)</a:t>
            </a:r>
            <a:endParaRPr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tree.draw()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206" y="1111029"/>
            <a:ext cx="4817794" cy="456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22446"/>
            <a:ext cx="89154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 descr="Diagram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07469" y="5674505"/>
            <a:ext cx="103251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Tokenizing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Filtering Stop Words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Stemming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Tagging Parts of Speech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Lemmatizing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Using Named Entity Recognition (NER)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Using a Concordance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Making a Dispersion Plot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Making a Frequency Distribution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Finding Collocations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Collocations &amp; Bigrams/trigrams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list(bigrams(['more', 'is', 'said', 'than', 'done']))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[('more', 'is'), ('is', 'said'), ('said', 'than'), ('than', 'done')]</a:t>
            </a:r>
            <a:endParaRPr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import nltk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text = “Guru99 is a totally new kind of learning experience.”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Tokens = nltk.word_tokenize(text)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output = list(nltk.trigrams(Tokens))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print(output)</a:t>
            </a:r>
            <a:endParaRPr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[('Guru99', 'is', 'totally'), ('is', 'totally', 'new'), ('totally', 'new', 'kind'), ('new', 'kind', 'of'), ('kind', 'of', 'learning'), ('of', 'learning', 'experience'), ('learning', 'experience', '.')]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BD33-0B25-476E-A974-C4124987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28934-CE79-4E08-94DC-12CE79A2F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nltk.download</a:t>
            </a:r>
            <a:r>
              <a:rPr lang="en-US" dirty="0"/>
              <a:t>(‘</a:t>
            </a:r>
            <a:r>
              <a:rPr lang="en-US" dirty="0" err="1"/>
              <a:t>gutenberg</a:t>
            </a:r>
            <a:r>
              <a:rPr lang="en-US" dirty="0"/>
              <a:t>’)</a:t>
            </a:r>
          </a:p>
          <a:p>
            <a:r>
              <a:rPr lang="en-US" dirty="0"/>
              <a:t>files = </a:t>
            </a:r>
            <a:r>
              <a:rPr lang="en-US" dirty="0" err="1"/>
              <a:t>nltk.corpus.gutenberg.fileids</a:t>
            </a:r>
            <a:r>
              <a:rPr lang="en-US" dirty="0"/>
              <a:t>()</a:t>
            </a:r>
          </a:p>
          <a:p>
            <a:r>
              <a:rPr lang="en-US" dirty="0"/>
              <a:t>Print(files)</a:t>
            </a:r>
          </a:p>
          <a:p>
            <a:r>
              <a:rPr lang="de-DE" dirty="0"/>
              <a:t>emma = nltk.corpus.gutenberg.words('austen-emma.txt‘)</a:t>
            </a:r>
          </a:p>
          <a:p>
            <a:r>
              <a:rPr lang="de-DE" dirty="0"/>
              <a:t>from nltk import FreqDist</a:t>
            </a:r>
          </a:p>
          <a:p>
            <a:r>
              <a:rPr lang="de-DE" dirty="0"/>
              <a:t>frequency_distribution = FreqDist(emma)</a:t>
            </a:r>
          </a:p>
          <a:p>
            <a:endParaRPr lang="de-DE" dirty="0"/>
          </a:p>
          <a:p>
            <a:r>
              <a:rPr lang="de-DE" dirty="0"/>
              <a:t>import pandas as pd </a:t>
            </a:r>
          </a:p>
          <a:p>
            <a:r>
              <a:rPr lang="de-DE" dirty="0"/>
              <a:t>pd.DataFrame(list(frequency_distribution .items()), columns = ["Word","Frequency"])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75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a Concordance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B52EA-04BA-4F96-963E-EF9168650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794389B-D4F8-47CF-B394-CB0697020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86" y="2190576"/>
            <a:ext cx="9768114" cy="361513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Making a Dispersion Plot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CCA388F-E126-432A-9363-BF28EBBA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9" y="1685371"/>
            <a:ext cx="11984122" cy="46774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4637" y="242887"/>
            <a:ext cx="6562725" cy="63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Making a Frequency Distribution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from nltk import FreqDist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frequency_distribution = FreqDist(text8)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print(frequency_distribution)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&lt;FreqDist with 1108 samples and 4867 outcomes&gt;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9625" y="1345793"/>
            <a:ext cx="4222376" cy="551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7404-58F2-4749-AB9E-3FFA01BD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FreqDist</a:t>
            </a:r>
            <a:r>
              <a:rPr lang="en-US" dirty="0"/>
              <a:t>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25C7A-E09E-494B-B549-A51CCAF8A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C0BE9E-6F89-4EF4-BC29-43B2205A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7" y="1559240"/>
            <a:ext cx="10212225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1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meaningful_words = [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...     word for word in text8 if word.casefold() not in stop_words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... ]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frequency_distribution = FreqDist(meaningful_words)</a:t>
            </a:r>
            <a:endParaRPr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frequency_distribution.plot(20, cumulative=True)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0" y="1599287"/>
            <a:ext cx="3810000" cy="5258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6856" y="3912088"/>
            <a:ext cx="4925568" cy="3046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NLP Process Workflow</a:t>
            </a: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4120" y="1953179"/>
            <a:ext cx="570547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Disadvantages of nltk</a:t>
            </a:r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sentence tokenization, NLTK doesn't apply semantic analysis.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Unlike Gensim, NLTK lacks neural network models or word embeddings.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NLTK is slow, whereas spaCy is said to be the fastest alternative.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NLTK was created educational purpose, optimized runtime performance was never a goal.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be speeded up in its execution using Python's multiprocessing module.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Matthew Honnibal, the creator of spaCy, noted that NTLK has lots of modules but very few (tokenization, stemming, visualization) are actually useful.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Often NLTK has wrappers to external libraries and this leads to slow execution.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POS tagger was terrible, until Honnibal's averaged perceptron tagger was merged into NLTK in September 2015.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general, NLP is evolving so fast that maintainers need to curate often and throw away old things.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NLTK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Library suite: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that contains libraries and programs for statistical language processing.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Open-source python modules for applying statistical nlp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of the most powerful NLP libraries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NLTK Dataset: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many datasets available that you need to download to use.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examples are stopwords, gutenberg, framenet_v15, large_grammars.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 to nltk website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Simple work that can done: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https://www.nltk.org/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Useful Links</a:t>
            </a:r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https://realpython.com/nltk-nlp-python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https://www.guru99.com/nltk-tutorial.html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https://www.guru99.com/nlp-tutorial.html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https://www.guru99.com/download-install-nltk.html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7"/>
              </a:rPr>
              <a:t>https://www.guru99.com/tokenize-words-sentences-nltk.html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8"/>
              </a:rPr>
              <a:t>https://www.guru99.com/pos-tagging-chunking-nltk.html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9"/>
              </a:rPr>
              <a:t>https://www.guru99.com/stemming-lemmatization-python-nltk.html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10"/>
              </a:rPr>
              <a:t>https://www.guru99.com/wordnet-nltk.html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11"/>
              </a:rPr>
              <a:t>https://www.guru99.com/word-embedding-word2vec.html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12"/>
              </a:rPr>
              <a:t>https://www.guru99.com/seq2seq-model.html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Also look at: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13"/>
              </a:rPr>
              <a:t>https://www.datacamp.com/community/tutorials/text-analytics-beginners-nltk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14"/>
              </a:rPr>
              <a:t>https://www.nltk.org/book/ch01.html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387" y="828675"/>
            <a:ext cx="90392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DB75-49CF-45C3-80DD-85CF220F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available in NLTK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DA0FC-2A98-4C95-B274-D39948177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BF22034-65C5-4722-BE27-1C7765706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71" y="1938129"/>
            <a:ext cx="9764157" cy="4268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9414A0-F786-48C0-B37C-5A07FBCE0A3A}"/>
              </a:ext>
            </a:extLst>
          </p:cNvPr>
          <p:cNvSpPr txBox="1"/>
          <p:nvPr/>
        </p:nvSpPr>
        <p:spPr>
          <a:xfrm>
            <a:off x="1190171" y="6311900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module index is available at: </a:t>
            </a:r>
            <a:r>
              <a:rPr lang="en-US" dirty="0">
                <a:hlinkClick r:id="rId3"/>
              </a:rPr>
              <a:t>https://www.nltk.org/py-modindex.html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2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D02A-4B6B-4FAD-974D-08514BFA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5833-5FFD-442E-B562-C6AA923E1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apply </a:t>
            </a:r>
            <a:r>
              <a:rPr lang="en-US"/>
              <a:t>semantic analysis</a:t>
            </a:r>
          </a:p>
          <a:p>
            <a:r>
              <a:rPr lang="en-US" dirty="0"/>
              <a:t>NLTK lacks neural network models or word embeddings</a:t>
            </a:r>
          </a:p>
          <a:p>
            <a:r>
              <a:rPr lang="en-US" dirty="0"/>
              <a:t>Slow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8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57935"/>
            <a:ext cx="5730817" cy="1571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Tokenizing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Sentence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from nltk.tokenize import sent_tokenize, word_tokenize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example_string = """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... Muad'Dib learned rapidly because his first training was in how to learn.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... And the first lesson of all was the basic trust that he could learn.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... It's shocking to find how many people do not believe they can learn,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... and how many more believe learning to be difficult."""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sent_tokenize(example_string)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["Muad'Dib learned rapidly because his first training was in how to learn.",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'And the first lesson of all was the basic trust that he could learn.',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"It's shocking to find how many people do not believe they can learn, and how many more believe learning to be difficult.“</a:t>
            </a:r>
            <a:endParaRPr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&gt;&gt;&gt; word_tokenize(example_string)</a:t>
            </a:r>
            <a:endParaRPr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141" y="0"/>
            <a:ext cx="155985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1507</Words>
  <Application>Microsoft Office PowerPoint</Application>
  <PresentationFormat>Widescreen</PresentationFormat>
  <Paragraphs>188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Office Theme</vt:lpstr>
      <vt:lpstr>NLTK</vt:lpstr>
      <vt:lpstr>Contents</vt:lpstr>
      <vt:lpstr>NLTK</vt:lpstr>
      <vt:lpstr>PowerPoint Presentation</vt:lpstr>
      <vt:lpstr>Modules available in NLTK</vt:lpstr>
      <vt:lpstr>Disadvantages</vt:lpstr>
      <vt:lpstr>PowerPoint Presentation</vt:lpstr>
      <vt:lpstr>Tokenizing</vt:lpstr>
      <vt:lpstr>PowerPoint Presentation</vt:lpstr>
      <vt:lpstr>Filtering Stop Words</vt:lpstr>
      <vt:lpstr>Filtering Stop Words</vt:lpstr>
      <vt:lpstr>Stemming</vt:lpstr>
      <vt:lpstr>PowerPoint Presentation</vt:lpstr>
      <vt:lpstr>PowerPoint Presentation</vt:lpstr>
      <vt:lpstr>POS Tagging</vt:lpstr>
      <vt:lpstr>Lemmatizing</vt:lpstr>
      <vt:lpstr>PowerPoint Presentation</vt:lpstr>
      <vt:lpstr>Named Entity Recognition</vt:lpstr>
      <vt:lpstr>PowerPoint Presentation</vt:lpstr>
      <vt:lpstr>Collocations &amp; Bigrams/trigrams</vt:lpstr>
      <vt:lpstr>PowerPoint Presentation</vt:lpstr>
      <vt:lpstr>Using a Concordance</vt:lpstr>
      <vt:lpstr>Making a Dispersion Plot</vt:lpstr>
      <vt:lpstr>PowerPoint Presentation</vt:lpstr>
      <vt:lpstr>Making a Frequency Distribution</vt:lpstr>
      <vt:lpstr>FreqDist continued</vt:lpstr>
      <vt:lpstr>PowerPoint Presentation</vt:lpstr>
      <vt:lpstr>NLP Process Workflow</vt:lpstr>
      <vt:lpstr>Disadvantages of nltk</vt:lpstr>
      <vt:lpstr>Link to nltk website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NLTK</dc:title>
  <cp:lastModifiedBy>Dr Ahmad Raza Shahid</cp:lastModifiedBy>
  <cp:revision>11</cp:revision>
  <dcterms:modified xsi:type="dcterms:W3CDTF">2022-09-08T04:57:36Z</dcterms:modified>
</cp:coreProperties>
</file>