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58" r:id="rId19"/>
    <p:sldId id="459" r:id="rId20"/>
    <p:sldId id="460" r:id="rId21"/>
    <p:sldId id="461" r:id="rId22"/>
    <p:sldId id="422" r:id="rId23"/>
    <p:sldId id="423" r:id="rId24"/>
    <p:sldId id="424" r:id="rId25"/>
    <p:sldId id="425" r:id="rId26"/>
    <p:sldId id="426" r:id="rId27"/>
    <p:sldId id="427" r:id="rId28"/>
    <p:sldId id="453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50" r:id="rId37"/>
    <p:sldId id="462" r:id="rId38"/>
    <p:sldId id="435" r:id="rId39"/>
    <p:sldId id="454" r:id="rId40"/>
    <p:sldId id="457" r:id="rId41"/>
    <p:sldId id="437" r:id="rId42"/>
    <p:sldId id="438" r:id="rId43"/>
    <p:sldId id="439" r:id="rId44"/>
    <p:sldId id="440" r:id="rId45"/>
    <p:sldId id="456" r:id="rId46"/>
    <p:sldId id="455" r:id="rId4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6" autoAdjust="0"/>
    <p:restoredTop sz="86867" autoAdjust="0"/>
  </p:normalViewPr>
  <p:slideViewPr>
    <p:cSldViewPr>
      <p:cViewPr>
        <p:scale>
          <a:sx n="95" d="100"/>
          <a:sy n="95" d="100"/>
        </p:scale>
        <p:origin x="10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41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42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43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    | </a:t>
            </a:r>
            <a:r>
              <a:rPr lang="en-US" sz="2000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| </a:t>
            </a:r>
            <a:r>
              <a:rPr lang="en-US" sz="2000" dirty="0" err="1">
                <a:latin typeface="Courier"/>
                <a:cs typeface="Courier"/>
              </a:rPr>
              <a:t>uniq</a:t>
            </a:r>
            <a:r>
              <a:rPr lang="en-US" sz="2000" dirty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ABBOT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1 </a:t>
            </a:r>
            <a:r>
              <a:rPr lang="it-IT" sz="1400" dirty="0" err="1">
                <a:latin typeface="Courier"/>
                <a:cs typeface="Courier"/>
              </a:rPr>
              <a:t>Abates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languages requires complex morpheme segmentation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think of the questions in a decision tree</a:t>
            </a:r>
          </a:p>
          <a:p>
            <a:r>
              <a:rPr lang="en-US" sz="2800" dirty="0"/>
              <a:t>As features that could be exploited by any kind of classifier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/>
              <a:t>Neural Nets</a:t>
            </a:r>
          </a:p>
          <a:p>
            <a:pPr lvl="1"/>
            <a:r>
              <a:rPr lang="en-US" sz="2400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79287"/>
            <a:ext cx="3171284" cy="237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5" y="4544486"/>
            <a:ext cx="1219525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10293</TotalTime>
  <Words>2118</Words>
  <Application>Microsoft Office PowerPoint</Application>
  <PresentationFormat>On-screen Show (16:9)</PresentationFormat>
  <Paragraphs>477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(Headings)</vt:lpstr>
      <vt:lpstr>Courier</vt:lpstr>
      <vt:lpstr>Courier New</vt:lpstr>
      <vt:lpstr>Lucida Sans</vt:lpstr>
      <vt:lpstr>Tahoma</vt:lpstr>
      <vt:lpstr>Times</vt:lpstr>
      <vt:lpstr>Wingdings</vt:lpstr>
      <vt:lpstr>华文黑体</vt:lpstr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Dr Ahmad Raza Shahid</cp:lastModifiedBy>
  <cp:revision>139</cp:revision>
  <cp:lastPrinted>2011-11-15T22:45:48Z</cp:lastPrinted>
  <dcterms:created xsi:type="dcterms:W3CDTF">2010-04-19T15:31:24Z</dcterms:created>
  <dcterms:modified xsi:type="dcterms:W3CDTF">2020-02-06T06:45:15Z</dcterms:modified>
</cp:coreProperties>
</file>