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BE1251E-318C-4D0A-917B-FBA01CC3168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8A68803-9F66-464A-88A9-C80CC9C9CDD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12/17/2024 8:15:00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561D27E-046E-400D-B2DA-FD43600940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01" y="0"/>
            <a:ext cx="11124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2024-12-18T01:15:00Z</dcterms:created>
  <dcterms:modified xsi:type="dcterms:W3CDTF">2024-12-18T01:15:00Z</dcterms:modified>
</cp:coreProperties>
</file>