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5" r:id="rId9"/>
    <p:sldId id="264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4T04:15:26.3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2598 8749 87 0,'-13'-16'202'15,"1"2"20"-15,-2 7-58 0,8-1-50 0,6 4-34 16,-7 4-24-16,7 0-22 0,0 7-19 16,7 5-8-16,-1 2-2 0,0 9 3 0,8 6 2 0,-2 7 2 15,2 5 0-15,5 3-1 0,1 3 0 16,6-3-4-16,0 0-3 0,7-3 0 0,6-9 0 16,-7-6-1-16,1-4 3 0,5-3 1 15,-5-8 3-15,7-4 4 0,-8-7 8 0,13 0 6 16,-6-11 6-16,7-3 4 0,7-13-1 0,-2-2-3 15,8-4-6-15,-1-7-7 0,1-1-7 16,6 1-7-16,-6-4-4 0,0 0 1 16,-1 4-1-16,1 0 0 0,-8 3-1 15,2 4 2-15,-1 4-1 0,-7 7-3 0,-12 0 0 0,-1 7 0 0,-12 3-1 16,0 6-4-16,-13 2-2 0,-1 1 0 0,0 3-2 16,-6 0 0-16,0 0 0 0,-6 0-1 15,6 0-4-15,-6 3-14 0,-1-3-26 0,0 4-36 16,1 0-48-16,-13-2-67 0,-1 7-32 0,0-2-8 15,-13 0 15-15</inkml:trace>
  <inkml:trace contextRef="#ctx0" brushRef="#br0" timeOffset="540.54">2638 8763 80 0,'-14'-19'220'0,"1"8"19"0,0-3-30 0,6 7-59 16,1 2-37-16,0-2-28 0,6 7-24 0,0-3-18 15,-6 3-17-15,12 3-11 0,0 4-6 16,0 5-2-16,8 6 1 0,-1 4 4 0,7 12 4 16,-2 2 0-16,2 4-1 0,7 4-2 0,-1 4-3 15,6-5-4-15,-7-2-2 0,15-8-3 0,-7-4 2 16,12-11 1-16,7 1 3 0,1-12 5 15,12-7 4-15,6-7 5 0,8-8 4 0,5-7 6 16,1-3 4-16,-1-8-1 0,8-8-4 16,5 4-3-16,-6-6-5 0,7 3-5 0,-7 3-1 0,0 0-1 15,-6 1-1-15,0 2-2 0,-7 5-1 16,-13 0 0-16,0 6-5 0,-13 2-2 0,-6 5-1 16,-13 6-3-16,-8-1-2 0,-11 7-1 15,-8 4 0-15,-6 0-3 0,-6 0-1 0,-8 8 1 16,-5-1-1-16,-7 3-7 0,6 2-20 15,-12-1-22-15,5 0-30 0,-5 4-36 16,7-4-34-16,-9 0-33 0,9-1-35 0,-1-2-21 16,-1 3 5-16,8 0 22 0</inkml:trace>
  <inkml:trace contextRef="#ctx0" brushRef="#br0" timeOffset="11786.54">10186 11115 73 0,'0'0'168'0,"0"-4"-23"0,0 4-29 0,0 0-21 0,0 0-16 16,-6 0-13-16,6 0-11 0,-8 0-7 0,2 0-4 15,6-4-1-15,-6 4 2 0,-8 0 4 16,8-4 6-16,-7 4 6 0,-1-3 3 0,2-1 2 15,-1 4 1-15,-7-7-1 0,0 7-3 16,2-4-7-16,-9 1-6 0,1-1-7 16,0 0-7-16,-7 1-2 0,1 0-8 0,-1 3-3 15,-13 0-5-15,8 0-1 0,-8 3-3 16,-6-3-5-16,0 7-1 0,0-3-1 16,-7 3-1-16,-6 0-1 0,7 0-2 0,-7 5 1 31,-1-1 1-31,1 0 0 0,13 3 4 0,-6 1 0 0,11 3 1 0,2 1-2 0,-1 3-1 15,7 3-2-15,1 4-3 0,11 1-1 16,-5 3-2-16,-1 0 0 0,7 4 1 16,6-2 0-16,-5 2 0 0,5 4-2 0,0-1 0 15,1 4-1-15,6 0 3 0,-6 4 0 0,5-4 0 16,2 4 3-16,4 3 1 0,2-4-1 16,6 5-2-16,6-5 2 0,14 4 1 0,6-3-2 15,7 0 1-15,13-8 1 0,6-1 0 16,6-1-1-16,7-9-1 15,8 0 1-15,10-2-1 0,2-6 2 0,13 2-3 16,-1-9-1-16,8 0 0 0,-1-3 2 0,7 0-2 16,-7-3-2-16,13-8 2 0,1 0 2 0,12-4 4 15,0-6-1-15,7-6 1 0,-7 2 1 16,7-5 3-16,0-6 0 0,-7 0-4 16,6-6-1-16,-5-1 0 0,-7-5-1 0,-14 0-2 15,-5-2 0-15,-8-1 1 0,-12-1 1 0,-7 1 1 16,-7-1 0-16,-12-3-1 0,-7 4 0 15,-5-4-2-15,-15-4 1 0,-7-2 1 16,-5-2 0-16,-14-7 1 0,-6 0 0 0,-12 1 2 16,-14-8-4-16,-7 4-1 0,-6 0-1 15,-13 6-2-15,-13 2 3 0,-6 7 1 0,-14-2 6 16,-13 5 5-16,-19 4 6 16,-1 0 5-16,-12 6-2 0,-13 5-1 15,-1 8-4-15,-12 3-7 0,-7 3-3 0,1 3-3 0,-1 9-1 16,6 6-4-16,1 11 0 0,-7 6-4 0,7 9-5 15,0 8-16-15,6 10-41 0,0 4-51 16,7 8-61-16,12 3-67 16,15 8-87-16,-2-4-31 0,21 0 12 0,6-1 40 0</inkml:trace>
  <inkml:trace contextRef="#ctx0" brushRef="#br0" timeOffset="13019.55">7183 11262 61 0,'0'0'52'0,"0"0"-21"0,6 0-14 0,-6 0-8 16,0 0-4-16,0-5-3 0,0 5 3 15,7 0 2-15,-7 0 5 0,0 0 5 0,0 0 10 16,0 0 8-16,0 0 7 0,0 0 6 16,0 0 4-16,-7 0 2 0,7 0 0 0,0 0-3 15,0 0-4-15,0 0-5 0,0-4-5 16,0 4-8-16,0-3-6 0,0 3-6 0,0-3-4 16,0-1-3-16,0 0 3 0,0 1 3 0,0-1 4 15,0 4 5-15,0-4 5 0,0 1 5 16,0-1 3-16,7 4 2 0,-7 0 1 0,0 0-1 15,0-3 0-15,0 3-1 0,0 3-5 0,0-3-7 16,0 0-4-16,7 7-4 0,-1 4-5 16,8 3-4-16,-8 12 0 0,7 4-2 0,0 10 0 15,0 0 0-15,-1 8-2 0,-4-1-4 16,4 2-1-16,1-2-1 0,1-3-1 16,-2-4 0-16,8-3 1 0,-7-4 0 0,0-8-2 15,6-6 0-15,-12-4-3 0,6-5-8 0,-7-2-19 16,-6-5-25-16,0 1-34 15,0-4-49-15,-12 0-70 0,-8-4-29 0,1 1-4 0,-1 3 16 16</inkml:trace>
  <inkml:trace contextRef="#ctx0" brushRef="#br0" timeOffset="13815.92">8883 10331 91 0,'0'-5'81'0,"0"-2"-15"0,0 7-16 15,0-3-7-15,0 3-5 0,0 0-5 16,0 0-2-16,7 0-7 0,-7 0-4 16,0 3-5-16,0 2-4 0,6-3-3 0,-6 10 0 15,6-1 0-15,-6 3 0 0,7 5 1 16,-1-1-2-16,1 8-2 0,0 7 0 0,-1 1-1 15,-6 5-2-15,6 1-2 0,2 5 0 16,-8-2-14-16,6 1-32 0,0 1-58 0,-6-9-29 16,6 1-17-16</inkml:trace>
  <inkml:trace contextRef="#ctx0" brushRef="#br0" timeOffset="15454.34">2331 13889 28 0,'-7'-9'66'15,"1"6"-18"-15,-1-5-17 0,1 5-10 0,0-5-4 16,-1 2-1-16,7-2-4 0,-7 1-6 16,7-1-2-16,-6 1-1 0,6 3-3 0,0-3-1 15,0 4-1-15,-6 3 4 0,6-5 5 0,-7 2 6 16,7 3 12-16,-7-4 8 0,1 4 5 15,-7 0 5-15,0-3-2 0,-6 3-2 0,-8 0-6 16,1 3-5-16,-13-3-2 0,0 4-1 0,0 4-2 16,-14-1-3-16,2 4-1 0,-1 3-4 15,-1 1-2-15,8 7-4 0,-1 0-1 16,7 3 1-16,0 9-2 0,13 2 0 0,-6 4 2 16,12 12-1-16,1 3-1 0,13 11 0 15,6-1-2-15,0 4-3 0,12-2-1 16,1-9 2-16,13 1-2 0,0-12 1 15,0 2 1-15,13-12 2 0,0-5 0 16,7-3-1-16,6-3-1 0,7-7-2 0,-1-1 0 16,8-7 0-16,5 0 1 0,-6-4 1 0,14-3 1 15,-8-4 1-15,7 0 0 0,0-4-1 16,0-3 0-16,1 0 0 0,6-8 0 0,-8-1-1 16,2-1-1-16,-8-5 2 15,0 0 0-15,-5-4 2 0,-8 1-2 0,-5-5 1 0,-7-3 1 0,-1 0-1 16,-6-7-3-16,-7 4 0 0,2-9 0 15,-15 5 0-15,-6-4-2 0,0 0 2 0,-20 0 2 16,1 0 3-16,-7 4 8 0,-6 3 5 0,-15 1 9 16,-5-1 9-16,-6 5 9 0,-1-2 4 0,-13 5-3 15,1 3-3-15,0 0-8 0,-8 4-9 0,1 4-7 16,0 0-7-16,-6 4 0 0,6-1 0 0,-8 4 7 16,8 3 4-16,7 5 1 0,-7-1 0 15,6 4 1-15,0 4-4 0,1-1-5 0,6 8-6 16,6 0-3-16,-6 7-4 0,6 4-2 15,8 4-2-15,-1 4 0 0,-1 6-1 0,1 8-1 16,7 0-2-16,-1 7-1 0,7 4-4 16,7 0-8-16,12 1-15 0,0-6-24 15,14-2-29-15,6-4-32 0,6-4-33 0,14-3-31 16,6-8-35-16,0 1-10 0,0-5 9 16,1-7 23-16</inkml:trace>
  <inkml:trace contextRef="#ctx0" brushRef="#br0" timeOffset="19306.87">18594 12297 119 0,'-6'-3'250'0,"-2"3"10"15,2 0-17-15,6 8-95 0,0-1-67 16,0 12-41-16,6 2-20 0,2 8-11 0,4 8-3 15,1 7-1-15,7 15-1 0,0 3-1 16,-8 16-1-16,-6 5-1 0,1 9-1 0,-7 3-3 16,-7 4 5-16,-5 0 6 0,-8 3 6 0,-6 1 9 15,-7-4 8-15,1-4 7 0,-1 1 0 16,1-9-1-16,-1-2-2 0,13-9-5 16,1-2-6-16,6-8-5 0,7-11-6 0,-1-4-1 15,7-7-5-15,0-7-5 0,0-8 1 16,0-3-2-16,0-8-1 0,0-4 0 0,0-6 1 15,0-5 1-15,0 1-2 0,-6-4-13 16,6-4-33-16,-6-3-48 0,-8-8-52 16,8-6-53-16,-8-2-59 0,1-6-19 0,1 0 16 15,-2-8 38-15</inkml:trace>
  <inkml:trace contextRef="#ctx0" brushRef="#br0" timeOffset="21602.5">18561 12518 105 0,'-39'-7'112'0,"6"3"-16"0,1-3-3 0,-1 3 5 0,7-1 11 0,1-2 8 16,-2 7 2-16,1-3-2 0,0 3-11 0,13 0-13 16,0 0-20-16,0 0-22 0,7 0-16 15,6 0-15-15,-7 0-8 16,14 0-10-16,-7 0-5 0,12 0-1 0,1-3-2 0,1 3 1 15,12 0 2-15,-1-4 0 0,9 4 1 16,11-8 0-16,1 6 2 0,12-6 2 0,8-4 1 16,-1 5 1-16,12-3 1 0,2-6 2 15,5 6-5-15,7-1 1 16,7-1-2-16,6 2 0 0,7-5-2 16,6 1 1-16,7-2 0 0,7 2 0 0,-8-1-2 0,7-3-1 15,7 4 2-15,0-5-2 0,-1 4 0 0,2-3 2 16,4-1 1-16,-4 1 3 0,-2 4 0 15,1-1 0-15,0 0 2 0,0 4-4 16,6 1-1-16,-6 2-1 0,-7-3 1 0,0 4-3 16,-6 0-1-16,-1-2 2 0,1 3 0 15,-6 2 0-15,-1 1 1 0,7-5 3 16,-1 2 3-16,1 1-1 0,0-3 2 0,0 5-2 16,6-4 0-16,0 3-4 0,7 0 0 15,-1 1-2-15,2 3 0 0,4-4 2 0,-4 0-1 16,-2 1 1-16,8 3-2 0,5-4 2 15,-6 1 1-15,7-1 0 0,0-3 1 0,0 3 2 16,6-7 1-16,7 3-2 16,0-2-2-16,6-1 0 0,1 0-1 0,-8-4-1 0,-5 0-3 15,-1 5 2-15,0-5-1 0,7 4 1 16,-13-4 3-16,6 4 2 16,-6-4-1-16,0 4 1 0,6 1 0 0,-6-1-1 0,6 0-2 15,0-4-1-15,-6 4 0 0,6 0-1 16,-12-1 0-16,12 2 0 0,-13-5 3 0,7 5 1 15,-7-2 1-15,1-2 1 0,-1 6-1 16,-6-2 2-16,-1 2-4 16,2 1-1-16,-8 3 0 0,0 4 0 0,-6 0-1 0,-7 0-2 15,-13 4 2-15,-7-4 0 0,2 3-1 0,-2 1-2 16,-5 4 3-16,5-5 2 0,-12 1-3 16,12-1-1-16,-5 1 4 15,-1-4 0-15,0 4 0 0,0-1-1 0,1 1 3 0,-1 0-1 16,0-1-2-16,7 0-1 0,-7 6 0 15,6-3 1-15,-6-2 1 0,-6 3 0 0,7 4 1 16,-15-4-1-16,2 5 0 0,-8-5-1 16,0 3-1-16,-5 3 1 15,-1-3 0-15,-7-2 0 0,1-1 0 0,-7 4-1 16,1-3 1-16,-8-5 0 0,-6 4 0 0,0 0-1 0,0-3 1 16,-6 0 0-16,-7 0 0 0,0 3 0 15,0-4 1-15,-7 1-1 0,1 0 1 16,-7-1 0-16,0 1 2 0,-6 0-3 0,-1-1 1 15,-6 0 0-15,0 6-1 0,0-6 2 16,-6 0-1-16,-1 1 0 0,-6 0 0 0,-6-1 1 16,-1-3-2-16,-6 5 1 0,0-5 1 15,-7 0 1-15,-6 0-2 0,7 0-1 16,-7 0 0-16,6 3 0 0,-6-3-1 0,6 8 2 16,7-6-1-16,-7 6 0 0,7 3 1 15,1 0-1-15,5 4 0 0,0 0 0 0,8 3 0 16,-1 4 0-16,6 3-1 0,-6 5 0 15,13-1 0-15,-6 4 0 0,12 0 0 0,0 0-1 16,1 4 1-16,6-1 1 0,6 8-2 0,-5-3-1 16,-2 6 3-16,8 1 2 0,-7 3 1 15,-7 0 0-15,2 4 0 0,-8 0-2 16,-8 3-4-16,2 5 1 0,-13-4 0 16,-1 3 1-16,0-3 0 0,-12-5 0 0,-1 5 1 15,1-4 1-15,-1-4 1 0,1 1 1 16,-1-5-1-16,1-3 1 0,5 0 0 15,1-3-2-15,0-5-2 0,1 5 0 0,11-5 2 16,-6-3 0-16,8 0 0 0,-1 0 0 0,0-4 0 16,0-3 0-16,7 0-3 0,-8-1 0 15,1 1 0-15,0-4 2 0,0-4-1 16,-7 1-1-16,8-5 3 0,-2-3-1 0,-5 1 1 16,-1-6-2-16,8 2 2 0,-2-5 2 15,2 1-3-15,5-4 2 0,0 0 1 0,1 0 2 16,-1 0 1-16,7 0 0 0,-6-4 2 15,12 4 0-15,-6 0 1 0,0 0-1 0,7 0-2 16,-1 0-2-16,1-3 1 16,0 3-2-16,-1 0 1 0,-6-4-2 0,6 4-1 15,-6-4 0-15,0-2-2 0,-6 1 2 0,0-2-1 16,-1 4 4-16,-6-5-2 0,-6 1 2 16,-1 3-1-16,0 1-1 0,-5 3-1 15,-9 0-2-15,-5 0 0 0,1 3-1 0,-9 5 1 16,2-1 0-16,-13 0-1 0,-1 5 0 15,-6-2 2-15,-6 5-1 0,-2-3 1 0,-11 1-4 16,-1-1 4-16,1-2 1 0,-8-1 0 0,-5-3 1 16,-7 5 1-16,-1-3 1 0,-5-5-3 15,-1 5 0-15,-7-1 0 0,-5 0 0 16,-1 0-1-16,-6 5 1 0,-6-2 0 0,5 5-1 16,-6-3-1-16,0 6-2 0,-6-4 0 15,-7 1 2-15,0 3 1 0,1-3 1 0,-8 3 2 16,7-3 2-16,-6-1 1 0,-6 1-5 15,-15 0-1-15,9-4-1 0,-2 3-2 16,1-2-3-16,-7-2 2 0,6 5 4 0,1-4 0 16,-7 0 6-16,14 3 4 0,-8 1 10 15,1 0 3-15,-1 0-1 0,1-5-2 0,-1 5-2 16,8-4-5-16,-1 0-7 0,1 0-4 16,6-4-2-16,-8 1 0 0,8-1 3 0,6-4-1 15,0-3 0-15,1 5 2 0,-1-5 0 16,0 3-1-16,6-3-1 0,-5 4 1 0,-1-1 2 15,7 5 0-15,-1-5 0 0,8 5 0 0,-1 0 1 16,7 2 1-16,0-2 0 16,6 3 0-16,0-5 0 0,0 3 0 0,7 1-2 15,6-3-2-15,-6 1-2 0,0-1 0 0,6-4-2 16,-6 5-1-16,0-4 0 0,12 3-1 16,-5-3 1-16,5-1 2 0,1 5 0 15,0-5 0-15,6 4 0 16,1-3 1-16,-1 0 3 0,-6-1-2 0,6 1 0 0,7-4 0 15,-1 4 0-15,1-1 1 0,7-3-3 0,-1 0 0 16,0 0 0-16,8-3 2 0,-2 3 5 16,-6-4 2-16,14 4 3 0,-7 0 5 15,12 0 4-15,1 0 1 0,0 0-2 0,7 0-3 16,-1 4-4-16,7-4-3 0,0 0-5 16,0 3-4-16,6-3 1 0,0 0-1 0,1 5 1 15,-1-5-2-15,7 0 3 0,-6-5 3 16,5 5 2-16,2 0 5 0,5-3 6 0,-6 3 7 15,-1-4 6-15,8 4 4 0,-1 0 1 16,1 0-3-16,-1 0-4 0,1 0-3 0,6 4-6 16,-7-4-7-16,1 3-3 15,-1 2-2-15,1-3-5 0,-1 3-1 0,1-2-1 0,-7 2 0 16,-1-2-3 0,1 4-1-16,0-3 2 0,7-4 1 0,-1 3 1 0,1 1 5 15,6-4 5-15,6 4 4 0,1 0 1 0,-1-4 1 16,7 3 0-16,0-3-9 0,7 4-1 0,-1-4-4 15,7 0-1-15,-6 0-4 0,6 0-1 16,0 0 1-16,6 0-2 0,-6 0 1 16,7 0-2-16,-1 0 2 0,0 0 1 0,1 0 0 15,0 0-4-15,5 0-2 0,-5-4-6 16,6 4-19-16,0-3-30 0,0 3-50 0,0-4-73 16,-7-4-86-16,8 5-79 0,-8-1-28 15,-6-3 5-15,-12-1 39 0</inkml:trace>
  <inkml:trace contextRef="#ctx0" brushRef="#br0" timeOffset="39478.53">31190 12383 36 0,'6'-12'132'0,"0"1"-25"16,1 0-20-16,0-4-11 0,-1 4-5 15,-6 0-3-15,0 1 1 0,0-1 3 0,0 3 5 16,0 1 3-16,-6 3 6 0,6 1 4 15,0-1-1-15,0 4-8 0,-7 0-12 0,7-3-13 16,0 3-16-16,0 0-14 0,0 0-10 16,0 0-9-16,0 0-3 0,0 0-1 15,0 0-2-15,0 0 1 0,0-4-1 0,-7 0 2 16,7-3-1-16,-6-4 0 0,0 0-2 16,-8 0 1-16,-5 0 1 0,-1-1-1 0,-12-2 0 15,-1 7 3-15,-13-4 4 0,-5 4 1 16,-8 2 2-16,-6 5 1 0,0 5 1 0,-14 5-1 15,8 1-2-15,-8 7-2 16,-6 5 0-16,8 2 0 16,-8 8 1-16,7 7 4 0,0 8 6 0,0 3 6 0,6 8 7 0,7 11 8 15,6 4-1-15,14 9 1 0,5 5-2 0,15 4-5 16,11-1-7-16,21-3-4 0,6 0-4 16,20-4-5-16,12-3-2 0,21 0-3 15,12-7-1-15,6-5-6 0,14-4 0 0,-1-10-2 16,8-3 0-16,-1-9 0 0,0-6-1 15,7-4 1-15,-7-4-1 0,-7-7 3 0,2-2-1 16,-8-10-1-16,0-3 3 0,0-7 0 16,-7-10-1-16,1-6 2 0,-13-12-2 0,6-9 1 15,-13-12-1-15,7-12-1 0,-7-12 0 16,-7-8-1-16,1-6-1 0,-6-2 3 0,-8-6 1 16,-6 4-1-16,-20-5 3 0,-5 0 3 15,-28 2 2-15,-5 2-2 0,-20 3 0 0,-13 6 3 16,-7 9 0-16,-13 9-1 0,-5 6 2 0,-8 11-2 15,-7 4-1-15,-5 15-1 16,-14 6-1-16,1 13 1 0,-8 6 0 0,7 12 0 16,-5 7 1-16,5 7-1 0,7 10-1 0,5 9 2 15,2 2-2-15,13 13 1 0,-7 6-1 0,6 8-12 16,6 6-36-16,1 1-66 0,6 0-80 16,7-3-97-16,20-8-69 0,6-4-25 15,13-7 17-15,12-8 52 0</inkml:trace>
  <inkml:trace contextRef="#ctx0" brushRef="#br0" timeOffset="41062.61">30831 13939 56 0,'0'-3'115'0,"6"-5"-6"0,-6 1-8 16,8 0-1-16,-8 3 0 0,0 0 4 0,-8-3 2 16,8 4 1-16,0-2 5 0,0 3 4 15,0 2 4-15,0-5 6 0,0 5 6 0,-6 0 1 16,6-4-5-16,0 8-12 0,-6-4-22 15,6 5-21-15,-7 5-23 0,7 5-17 16,0 10-14-16,0 1-8 0,7 11-4 0,-7 2-5 16,6 13 1-16,-6 7-2 0,0 3 0 15,-6 7-1-15,-8 1 0 16,2 4-1-16,-8-2 0 0,1-2 2 16,-7 0 1-16,-1-1-2 0,7-6 0 15,-5-1 2 1,5-4-1-16,0-10-2 0,2-7 0 0,4-9 2 0,1-6 2 15,7-10 1-15,-1-6 4 0,0-6-3 0,1-4-2 0,0-4 0 0,0-6-2 0,-2 2-4 16,2 0-1-16,6-3 3 0,0 7-6 16,-6 1-24-16,6 3-49 0,0 0-73 0,-7 3-93 15,1 8-91-15,-1 4-41 0,-6 0-2 16,-1 4 36-16</inkml:trace>
  <inkml:trace contextRef="#ctx0" brushRef="#br0" timeOffset="41449.72">30245 15760 201 0,'6'-8'328'15,"-6"8"21"-15,0 4 10 0,8 11-120 0,-8 3-96 0,0 8-68 16,6 0-36-16,0 6-20 0,0 1-9 0,1 1-6 15,6 3-2-15,6-2-1 0,1 2 0 16,0 0-1-16,-1-5-1 0,7-2 0 0,0-4 1 16,1-4-5-16,-1-4-20 0,0-3-39 15,-1-4-53-15,-5-8-57 0,-7-3-77 0,0-3-49 16,-13-4-11-16,-13-8 25 0</inkml:trace>
  <inkml:trace contextRef="#ctx0" brushRef="#br0" timeOffset="41737.94">29835 15508 108 0,'-26'-9'290'0,"-7"6"19"0,1 6 11 0,6 6-91 16,-1 5-97-16,15 1-57 0,-8 3-34 0,14 0-19 0,6 8-7 15,6-1-6-15,0 1-3 0,14 0-1 0,0-4-1 16,5-4-4-16,1 0 0 0,7-6-2 0,7-9 0 15,-8-3 0-15,1-3 1 0,-7-9 2 0,-1-6 0 16,-5-5 1-16,-7-5 2 0,-6-1-2 16,-7-5-2-16,-14 5 0 0,2-4 0 15,-15 4 1-15,1 0 2 0,0 6 0 0,0 9 2 16,7 3-3-16,-1 7-2 0,0 4-16 16,1 7-21-16,13 4-26 0,-1 7-36 15,7 5-39-15,0 3-54 0,0-1-53 0,7 4-15 16,6 1 8-16,-1 0 23 0</inkml:trace>
  <inkml:trace contextRef="#ctx0" brushRef="#br0" timeOffset="42399.97">30811 15781 104 0,'-6'12'200'0,"-7"-1"7"16,7 3-54-16,6 1-68 0,0 0-40 16,0 4-18-16,0-2-8 0,6 3-6 0,7-3-2 15,0 2 0-15,0-1-2 0,7-3-2 16,-7-1-2-16,0-3-2 0,6 0 0 0,-13-8-2 16,8 2-1-16,-8-5 1 0,-6-5 4 15,0 2 2-15,-6-12 1 0,-14 1 1 0,1-5 1 16,-7-6-1-16,0-1-1 0,-7-3 8 15,7-4 14-15,0 0 14 0,0 4 13 0,-1-1 12 16,15 4 4-16,-1 5-4 0,0-1-10 16,13 8-15-16,-7 2-12 0,7 1-14 15,0 4-8-15,0 3-3 0,7 1-4 0,6 3 1 16,0 0-2-16,-1 0-1 0,8 3 0 16,7 5-1-16,5-1 0 0,-6 4-1 0,7 3 1 15,-1 0 2-15,7 5 0 0,-6 3 0 16,-7 0-1-16,6 1 2 0,-5-2-1 15,-1 2 0-15,0-5 1 0,-7 0-1 0,1-4-1 16,0-3 0-16,-1 1-2 0,0-9-4 16,-6-3-1-16,1-3 1 0,-8-9 1 0,0-2 0 15,1-8 1 1,-7-3 0-16,7-1 1 0,-1-8 0 0,-6 1 1 0,6 5-1 16,-6-6 2-16,0 2-1 0,0-2 0 15,0-2 0-15,-6 3 0 0,6-1 1 16,-13 1 0-16,6 1 2 0,-5-1 0 0,-2 4 0 0,8 3 0 15,-7 7 4 1,6 1 16-16,1 7 22 0,-1 4 23 0,1 3 17 0,0 4 6 0,-2 0 1 16,2 8-15-16,0-1-21 15,6 3-22-15,0 10-18 0,0-3-6 0,6 6-4 0,8-2-1 16,-2 5-1-16,8 0-1 0,6 0 2 16,0-1-1-16,0 1-3 0,6 0-2 0,-6-1 1 15,7 1 1-15,-7-4 0 0,0-4 0 16,1-1-3-16,-9 0-24 0,2-7-48 0,-13-3-65 15,6-4-70-15,-13-3-78 0,0 0-58 16,-20-3-11-16,0-4 31 0,-6-8 54 16</inkml:trace>
  <inkml:trace contextRef="#ctx0" brushRef="#br0" timeOffset="43360.4">31105 15518 230 0,'-7'0'250'0,"1"0"8"0,6 0-71 16,0 0-76-16,0-3-53 0,6 3-31 15,7 0-14-15,1-4-8 0,-2 4-4 16,8-7 0-16,6 2-8 0,-7-1-14 0,7-2-21 16,1-3-20-16,-8-4-18 0,7 4-14 15,-6-3-5-15,-8-1 8 0,8 1 14 0,-7 2 17 16,0-2 16-16,0-1 14 0,-7 5 12 16,2-1 10-16,-2 3 8 0,0 5 11 0,-6-2 11 15,6 2 12-15,-6 0 12 0,8 3 12 16,-8 3 7-16,6 0 1 0,0 2-2 0,-6-2-6 15,7 5-9-15,-1-5-12 0,1 5-7 16,0-8-10-16,-7 4-7 0,6-1-4 16,-6-3-4-16,6 0-1 0,-6-3-1 0,0-1 2 15,-6-4 0-15,0 0 1 0,-8 2-1 0,1-5 1 16,1-1-2-16,-8 5-1 0,6 0 4 16,2 3 7-16,-1 4 2 0,-1 4 2 15,2-1 2-15,-2 11 1 0,8 1-3 0,0 4-5 16,6 7-2-16,0-5-3 0,0 5-1 15,6 0 0-15,0-5-3 0,8 2-1 0,-2-4-1 16,2-5 0-16,-1 1-1 0,7-4-1 16,-2-7-3-16,2-1 3 0,0 0-1 15,6-6 0-15,-7-4 2 0,1-8 1 0,-1 0 2 16,-5-4 0-16,-2-1-1 0,2-3-1 16,-8-3-2-16,1 4 2 0,-1 0-1 0,0 0-1 15,2 4 2-15,-8 4-1 0,0 3 0 16,6 2-1-16,-6 3 0 0,0 2 0 0,0 0 0 15,0 4 1-15,6 0-2 0,0 4 0 16,2 3 1-16,4 5 0 0,1-6 0 16,1 10-2-16,4-5 2 0,2-1 0 0,0 5 1 15,-7-4-1-15,7 0 1 0,-8 0-1 0,2 0 1 16,-8-4 1-16,1-3-3 0,-1-1 0 16,0-3 0-16,-6 0 0 0,-6-3-2 15,6-4 1-15,-13-4 1 0,7-7 1 0,-8-1 1 16,2-2 2-16,5-2 0 0,-6-3-2 15,7-3 0-15,-1 3-1 0,7 1-1 16,0 0-1-16,0 2 1 0,7 4 1 0,5 1-2 16,2 4 2-16,-2 6-1 0,2 1 0 15,-1 7 0-15,-1 0 1 0,8 7 0 0,-6 4 3 16,5 4 2-16,-6-1 2 0,0 5 2 16,-7-1 4-16,8 1 6 0,-8-1 1 0,7-3 2 15,7-1 2-15,-8-2-1 0,2-2-5 16,-2-2-5-16,15-1-6 15,-8-3-1-15,8-1-3 0,-2-6 0 0,1-1-1 16,7-3 2-16,-7-4 2 0,6-8-1 0,-6 2 0 0,1-2 0 16,-1-3-2-16,-7 0 0 0,-6-4-2 15,0 0 0-15,-7 1-2 0,2 3-3 16,-8-4 1-16,0 4 0 0,-8 4 0 0,2 3-2 16,0 4 3-16,6 0 3 0,-13 8 1 15,-1-1 2-15,2 4 0 0,-2 4 2 0,2-1 1 16,-2 5 4-16,1 3 4 0,1-1 5 15,-2 5 2-15,8-1 3 0,0 2 0 0,6-2-5 16,0 5-6-16,0-5-4 0,6 0-5 16,7 1-2-16,0 0-1 0,0-1-1 15,7-6-1-15,-1 3 0 0,7-4-1 16,0-7-11-16,-6 3-19 0,6-6-26 0,-1 0-31 16,2-8-33-16,-14-1-34 0,6-6-23 15,-5 1-19-15,-2-9-19 0,-12 0-2 0,0 0 15 16</inkml:trace>
  <inkml:trace contextRef="#ctx0" brushRef="#br0" timeOffset="44332.78">32421 14837 130 0,'-8'7'174'0,"2"4"-23"0,6 0-49 0,6 0-27 16,-6-4-14-16,14 5-5 0,-8-6-2 0,8 2-2 16,-2 0-4-16,1-2-9 0,7-1-6 15,0-1-5-15,-1-4-4 0,1 0-5 0,0 0-2 16,-8-4-2-16,8-4-1 15,-7 0-2-15,7-3-3 0,-14-3-2 0,0-1 0 16,0 1-4-16,-6-5 1 0,0 1-3 0,-12 4-1 16,6-5 0-16,-14 9 0 0,7-3-1 0,-1 7 1 15,-4 6 0-15,4 0 1 0,-5 6 0 16,-1 2 0-16,7 7-1 0,-6 0-1 16,5 3 1-16,8 4-2 0,-7 0 2 0,13 0 0 15,-6 3 0-15,12-2 3 16,-6-1 1-16,13 0 2 0,-7-5 1 0,14-2-1 15,-7 0 0-15,6-4-2 0,1-3-1 0,7 0-1 16,-2-8-1-16,1-5-1 0,0-3 1 16,0-2 2-16,-6-5 1 0,5-7 2 0,-5 4 0 15,-7-8-1-15,1 5 0 0,-8-6 0 16,0 6-2-16,1-5-1 0,-14 4-2 0,7 4 0 16,-6 0 0-16,0 7 0 15,-8-1 3-15,8 9 5 0,-1-2 6 0,1 3 5 16,-8 4 1-16,8 6 2 0,0 0-1 0,6 7-6 15,0-1-2-15,6 8-2 0,0-3-1 16,14 2 0-16,-7 5 1 0,7 4-2 0,6-1-2 16,-6 0 1-16,5 4-1 0,1-4-2 15,1 5-3-15,-1-9 1 0,0 4-2 16,-7-4 0-16,1 1 0 0,-7-7 0 16,-6-1 2-1,-1-7-2-15,0 1 2 0,-6-9-1 0,-6-6-2 0,-7-5 1 0,0-3-1 0,-13-7 0 16,-7-5 0-1,1-6-1-15,-7-3 0 0,0-2-1 0,-1-2 0 16,8-1 0-16,-1 0-1 0,1 4 1 0,5 1 1 0,9 2 0 16,-2 1-1-16,7 3 0 0,6 1 0 15,-6-1 0-15,13 0 2 0,0 0-1 0,6 4 1 16,1 1 0-16,0 2 0 0,6 5 0 16,7-1 0-16,-8 5 0 0,8 2 0 0,-1 3 1 15,1 10-2-15,0-2 1 0,-1 8 2 16,-6 0 2-16,0 4 3 0,0 7 0 0,0-3 1 15,-7-2-1-15,1 5 0 0,0-3-3 16,-7 3-2-16,6-4 3 0,-6 0 0 16,7-3 1-16,-7-1-2 0,6-2 3 0,-6-1-3 15,0-4-3-15,6 0-1 0,1 0 0 16,0-7-1-16,-1 0-2 0,8 0 3 0,5-3 1 16,1-1 1-16,-2-7 0 0,2 0 1 15,7-4 0-15,-1 1-1 0,0-4 0 16,-7 0 1-16,1 0-1 0,-1-5 0 0,1 1 1 15,-14-4 0-15,1 1 1 0,-1 0-3 0,-6-1 1 16,-6-4 0-16,-1 5-2 0,-12-5 2 16,-7-3-1-16,-13 1-1 15,-1-2 2-15,-11-2 0 0,-2-4 0 0,7 3-2 0,14 7-1 16,-7 2 2-16,13 9 0 0,7 4 6 0,5 5 4 16,2 5 3-16,5 5 2 0,7 5-1 15,7 5-2-15,-1 5-5 0,14 7-3 16,5 0-4-16,1 3-2 0,7 5-2 0,-1-4 3 15,14-1 1-15,-7 1 0 16,7-1 0-16,-7 1 0 0,6-3 1 0,-5-2-3 0,-1 1 0 16,-7-4 1-16,1 0-1 0,-1 1 0 15,-6-4-15-15,1-1-42 0,-15-3-61 16,-12 1-77-16,-6-2-70 0,0-6-36 0,-14 0-6 16,-6-4 33-16</inkml:trace>
  <inkml:trace contextRef="#ctx0" brushRef="#br0" timeOffset="44495.37">32967 14551 176 0,'-19'4'302'0,"5"-1"18"0,2 1 8 0,-1-4-126 16,6 4-80-16,1-4-55 0,-1 0-31 15,7-4-15-15,7 0-9 0,-1-7-4 0,8 0-4 16,-2-3-6-16,2-5-23 0,11 1-42 16,1-1-58-16,-6-2-75 0,0 3-64 15,-1 3-32-15,-6 0 3 0,-6 1 32 0</inkml:trace>
  <inkml:trace contextRef="#ctx0" brushRef="#br0" timeOffset="47031.27">25562 13305 80 0,'-6'0'178'0,"-8"4"-14"0,8-4-39 16,0 0-25-16,-1 0-19 0,1 0-15 16,6 0-11-16,-7 0-10 0,7 0-9 0,0 0-11 15,7-4-7-15,-7 1-7 0,13-5-7 16,-7 1-3-16,8 0 0 0,-2-4 1 0,1-4-2 16,7 4 0-16,6-4 2 0,-6 5 0 15,5-5 0-15,1 3 0 0,1-2 0 0,-1-1 0 16,0 0-1-16,0-2 0 0,-1-2 0 15,-5 1 0-15,6-9-1 0,-6 2 0 0,-1-4 0 16,1 0 1-16,-7-8-1 0,0-3 0 16,-6-4 0-16,-7 0 3 15,0 0 1-15,-7 1 4 0,0 2 7 0,-6 4 4 0,-6 0 5 16,-7 5 2-16,0-1 1 0,-6 4 1 16,-14-2-2-16,7 6-4 0,-14 3-4 15,2-3-5-15,-8 3-2 0,-6 0-4 0,-1 0-2 16,-5 3-2-16,-7 5-2 0,6 0 2 0,-6 2-2 15,-7 9 0-15,0 3 3 0,1 3 1 16,-8 5 2-16,2 6 0 0,-1 4 0 16,6 8 0-16,0 0-3 0,0 10-1 0,8 6 1 15,4 1-1-15,-4 12 0 16,5-1-1-16,0 13 0 0,7 6-2 0,0 4-1 16,6 4-2-16,1 2-2 0,12 6 3 0,0 6 2 15,7 7 0-15,7 5 1 0,6 3 1 16,6-4 3-16,7 0 2 0,13-3 3 15,7-2 4-15,6-5 3 0,6-4 1 0,14-7 1 16,13-9-4-16,-1-10-2 0,14-11-5 0,6-7-1 16,0-11-1-16,7-9 1 0,-1-9-4 15,8-8 0-15,-8-4-1 0,8-10 1 16,5-5-1-16,1-9 0 0,-1-6 1 16,8-3 0-16,-8-6 2 0,1-9-2 0,-1-6 1 0,8-5-2 15,-7-10 1-15,-2-4 0 0,9-10 2 16,-1-5 0-16,0-7 0 0,0-11-1 15,-6-11-2-15,0-8-2 0,-7-5-6 16,0 5 3-16,0 0 1 0,-13 5 0 0,1 3 3 16,-21 11 2-16,-6 8 1 0,-19 13-2 15,-14 9-2-15,-6 7 3 0,-19 7 0 0,-21 4 1 16,-5 7 0-16,-20 3 0 0,-26 1 1 16,-6 4-2-16,-14 6-2 0,-7 1-1 0,-12 11-1 15,0 3 0-15,-7 7-4 0,-6 16 3 0,-1 7 2 16,1 10-3-16,-7 11-1 0,14 16 1 15,-1 6-10-15,0 12-41 0,7 14-60 0,-7 7-74 16,13 5-64-16,14-4-35 0,18-5-9 16,21-1 31-16</inkml:trace>
  <inkml:trace contextRef="#ctx0" brushRef="#br0" timeOffset="47531.29">24488 14493 72 0,'-7'-11'68'0,"1"-5"-13"0,0 2 3 0,-8-1 14 16,8 0 20-16,-1-3 21 0,-6 7 22 15,7 1 21-15,-1 2 22 0,-6 1 7 16,6 7-4-16,-12 4-13 0,6 2-28 0,-7 13-30 16,1 11-37-16,-7 7-29 0,-7 10-22 15,-5 8-9-15,-9 11-2 0,-5 4-6 0,-6 10-2 16,-8 8-1-16,-11 7 1 0,-2 0-4 15,-5 0-4-15,-1 4 4 0,7-7-1 16,6-4 2-16,7-7 1 16,7-9 1-16,12-12 3 0,7-9-3 0,12-19-1 0,9-6 1 15,-2-8-1-15,13-11-1 0,1-2 0 16,0-5 0-16,6-7-2 0,0-1-1 0,6-3-4 16,0 0-20-16,1 3-39 0,-1 1-53 0,1 3-59 15,0 1-61-15,-7 3-69 0,0 0-21 16,0 3 20-16,0 1 41 0</inkml:trace>
  <inkml:trace contextRef="#ctx0" brushRef="#br0" timeOffset="48384.36">22443 16280 54 0,'-20'-15'170'15,"0"5"7"-15,-5-2-60 0,-1 2-25 0,-7 2-5 0,-7 5 6 16,2-1 8-16,-1 8 5 0,-14 3-1 16,8 7-10-16,-7 8-13 0,7 8-17 0,-1 10-7 15,1 8-8-15,12 6-6 0,0 9-7 0,14 6-4 16,12 5-7-16,0 3-3 0,21 3-3 16,5 1-3-16,7 0-6 0,6-1-2 15,8-7-2-15,5-7-6 0,1-11-2 0,-1-11-2 16,14-15 0-16,0-7-3 0,6-14-2 0,0-5-3 15,6-10-14-15,-5-11-22 0,-1-7-22 16,0-16-21 0,-6-4-25-16,-8-9-30 0,2 0-20 0,-7-9-6 0,-1 1 5 0,-6 0 14 15,-7-1 23-15,1 5 35 0,-13 2 35 0,0 9 35 16,-8 7 26-16,-6 3 21 0,-6 11 18 0,0 4 25 16,0 11 16-16,-12 3 6 0,-2 8 2 15,-5 8-4-15,-1 7-7 0,2 3-14 0,-9 4-8 16,1 3 0-16,6 5 4 0,1 3 9 15,6 0 2-15,0-4 1 0,7 5-3 16,-1-6-5-16,14 2-7 0,-1-4-11 0,7-1-12 0,0-3-9 16,6-3-8-16,7-8-9 0,1 0-5 15,5-5-1-15,-6-1-2 0,7-10-1 16,-1-1 0-16,1-5 2 0,-1-9 1 0,-5 0 0 0,-1-7 1 16,-7-5 1-16,1-2-1 0,-8 2-1 15,2 0 2 1,-8-2-2-16,-6 4 0 0,-6 1-1 0,-1 4-1 0,0 2 1 0,-5 6 1 15,-1 1-2 1,-7 5 0-16,7 1 2 0,-6 6 1 0,-8 4-3 0,7 4-1 0,2 3 2 16,-2 4-2-16,1 4-2 0,-1-1-1 0,6 4 0 15,2-3 1-15,-1 0 0 16,6-1 1-16,0-2 1 0,7-5 0 0,0 0 0 16,0-3-1-16,7-1-2 0,6 1-2 0,6-4-23 15,7 0-31-15,-6 0-36 0,7-7-32 0,5-1-32 16,-6-2-28-16,0-2-6 0,7-6 9 15,-8-1 18-15,9-2 18 0,-9-2 22 0,-5-2 28 16</inkml:trace>
  <inkml:trace contextRef="#ctx0" brushRef="#br0" timeOffset="48715.46">23380 16427 74 0,'7'-15'92'0,"0"8"16"0,-7 0 18 0,0 2 14 0,0 2 6 16,0 6-7-16,0-3-13 0,0 8-24 16,0-1-29-16,0 1-25 0,0 3-17 0,6-1-9 15,-6 2-5-15,7-2-4 0,-1-2-3 0,0-4-1 16,8-1-4-16,-2-3-1 0,2 0-3 15,-1-3 1-15,0-5-1 0,0 1 1 0,7-4 1 16,-8-4 0-16,1-3 2 0,0-1-2 0,-6 2-1 16,-1-5 0-16,1 3 0 0,-7 1-1 15,0 3 1-15,0 0-1 0,-7 4 2 16,1 4 0-16,-1 3-2 0,-6 4 1 0,0 4-2 16,-7 3 1-16,1 4-1 0,6 4 0 0,-6 7 0 15,5 0 0-15,2 0 0 0,-2 3-1 16,2 5 0-16,12-4 0 0,0 4 1 0,0-3-1 15,6 4 1 1,0-6 0-16,8-3 0 0,-2-4 1 0,8 1-2 0,0-4 1 0,5-8-1 16,2 0-2-16,-1-3-10 0,0-8-19 0,6-3-26 15,1-7-33-15,-1-5-34 0,-5-4-29 16,5-5-24-16,-6-5-11 0,1 0-8 0,-8-4 16 16</inkml:trace>
  <inkml:trace contextRef="#ctx0" brushRef="#br0" timeOffset="49025.81">23856 16185 113 0,'-13'-4'200'0,"0"0"-20"0,0 4-28 0,6 0-25 16,-5 4-27-16,4 0-29 0,2 3-24 0,6 0-17 0,0-2-14 15,0 2-6-15,6-4-7 16,2 1-2-16,4 0-4 0,2-4 0 0,-2 0 2 0,8 0 0 16,-7-4 1-16,7-3 0 0,-1 0 2 0,1-5 1 15,-8-3-2-15,2 0 1 0,-2-2 1 0,-5-1 0 0,0-5-1 16,-7 5 1-16,0-4 0 0,-7 0-3 15,-12 0-5-15,-7 0-5 0,-7-3-4 16,1 6-1-16,-1 5 2 0,1-2 3 0,5 10 4 16,1 6 5-16,0 3 5 0,7 7 0 15,-1 6-1-15,7 5-2 0,6 9-1 16,7-1 1-16,7 8 1 0,6 0 1 0,0-1 1 0,7 4 1 16,6 1 0-16,-7-1 1 0,13 0-3 15,-5 1-3-15,5-1 0 0,1-3-2 0,-7-1 2 16,6-2-2-16,1-5 1 0,-7-4-3 15,0-6-26-15,-6-1-46 16,-1-3-69-16,-5-5-45 0,-8 1-27 0,-6-7-7 0</inkml:trace>
  <inkml:trace contextRef="#ctx0" brushRef="#br0" timeOffset="49185.39">23940 16456 21 0,'0'-7'228'0,"-6"7"13"0,0-4 4 0,6 4-88 16,-7 0-66-16,7 0-43 0,0-3-23 0,0 3-12 15,7-5-7-15,-7 2-6 0,6-8-4 16,8 0-10-16,-2 0-27 0,1-7-35 0,7 3-35 16,-8-4-30-16,8-1-30 0,-6 0-27 0,5 3 8 15</inkml:trace>
  <inkml:trace contextRef="#ctx0" brushRef="#br0" timeOffset="49498.54">24149 16145 73 0,'0'-4'207'0,"0"4"3"15,0-4-26-15,0 4-21 0,0 0-27 0,0 0-28 0,0 0-27 0,0 0-22 0,0 0-20 16,6 0-17-16,1-3-11 0,0 3-7 0,-1 0-2 0,0-4-1 16,8-3-1-16,-1-1 2 0,-7-3 0 15,8 0 0-15,-8-7 0 0,6-1 1 16,2 1 2-16,-8-3-4 0,1 2 2 0,-1-6 0 16,-6 3-2-16,-6 0 1 0,-1-3-2 0,-5 2-1 15,-2-3 0-15,-6 8 0 0,8-1-1 16,-1 5 1-16,-7 3 2 0,7 7 0 15,0 4 0-15,7 4 0 0,-8 3-1 16,8 11-2-16,6 1 0 0,0 6-1 0,6 5 2 16,8 2-3-16,5 5 1 0,0 0 0 15,14 3 2-15,-7 3 1 16,7-1 0-16,-7 2 4 0,6-5-2 0,1 6 3 0,-1-9-3 0,-5 1-1 16,5 0-1-16,-6-8-9 0,0 0-26 15,1-6-32-15,-8-6-37 0,-6-2-41 0,-7-3-58 16,1-9-35-16,-14 1 6 0,-12-4 18 0</inkml:trace>
  <inkml:trace contextRef="#ctx0" brushRef="#br0" timeOffset="49815.69">24377 16292 172 0,'0'-8'195'0,"0"4"-17"0,0 0-69 0,0 1-48 0,7-5-27 15,-1 5-18-15,0-4-8 0,1 0-4 0,6-1-3 16,0-3 0-16,0 0-3 0,0-1-5 15,1-2-11-15,-2-1-13 0,8-3-14 0,-7 0-11 16,-7 0-6-16,8-4 1 0,-8 0 9 16,0-1 13-16,1 1 14 0,-1 5 12 15,1-2 13-15,-7 4 14 0,6 5 20 0,-6 2 27 16,0 1 28-16,7 7 24 0,-7 0 13 0,-7 3 3 16,7 4-7-16,0 8-17 0,7 4-20 15,-7-1-19-15,0 8-9 0,6 0-8 0,0-5-6 16,2 4-5-16,-2-2-4 0,0 3-8 15,8-8-6-15,-8 1-5 0,7-1-6 0,0-4-3 16,0-2-6-16,0-5-22 0,0 0-49 16,0-7-59-16,-6 0-62 0,-1-4-70 0,-12-3-35 15,6-4 1-15,-7-4 37 0</inkml:trace>
  <inkml:trace contextRef="#ctx0" brushRef="#br0" timeOffset="49909.44">24599 15940 211 0,'-20'-9'223'0,"7"7"1"16,0 2-100-16,6 2-75 0,7 7-66 0,0-2-62 16,0 4-73-16,13 4-33 0,0-1-12 0,6-3 5 0</inkml:trace>
  <inkml:trace contextRef="#ctx0" brushRef="#br0" timeOffset="50309.69">25041 15826 77 0,'-12'-15'270'0,"-8"8"21"15,7 0 15-15,-13 7-96 0,6 0-63 16,-6 7-51-16,0 0-32 0,7 8-21 0,-1 3-13 16,7 5-8-16,-7 2-8 0,14 1-4 15,0 3-4-15,6 1-2 0,0 2-4 0,12-7-1 16,8 5 0-16,-1-4 1 0,7-4 0 0,0-4-3 16,1-3 3-16,5-5-2 0,1-3 1 15,-1-2-3-15,7-5 1 0,-7-8 2 0,1 1-6 16,1-4-8-16,-2-7-18 0,-7-1-25 15,1-4-21-15,-6 3-16 0,0-3-9 0,-7-3 1 16,-7 1 17-16,0-1 21 0,-12-4 20 16,0 5 18-16,0 0 13 0,-8 3 10 0,1 0 7 15,-7 3 9-15,8 5 22 16,-2-1 27-16,8 7 32 16,0 1 33-16,-1 7 25 0,1-3 14 0,-1 3-11 0,0 3-19 0,7 4-30 15,7 1-32-15,0 7-27 0,6 4-20 16,-1 2-13-16,2 2-6 0,6-6-3 15,-1 3 0-15,1-3-4 16,-2-2-1-16,2 0 0 0,0-5-2 0,6-3-34 0,-7 2-67 16,1-3-74-16,-7-2-86 0,-7 0-69 0,-6-4-37 15,0-8 14-15,-6-2 56 0</inkml:trace>
  <inkml:trace contextRef="#ctx0" brushRef="#br0" timeOffset="50452.31">25236 15602 151 0,'-6'-3'217'0,"0"6"5"0,-1 1-57 0,7 3-77 0,0 1-44 0,7 2-31 16,-1-2-38-16,0 3-38 0,14 0-39 0,-6-4-39 15,11-2-40-15,-5-2-12 0,0-3 14 16</inkml:trace>
  <inkml:trace contextRef="#ctx0" brushRef="#br0" timeOffset="51163.92">25504 15656 42 0,'26'0'140'0,"-6"0"-14"0,-8 5-1 0,14-1-7 0,-7 4-6 0,-5-5-10 15,6 4-13-15,-1 0-17 0,1-4-15 0,-1 2-16 16,-6-1-12-16,0-4-10 0,0 0-4 16,0-4-2-16,-7-4-3 0,2 1 0 0,-8-8-2 15,-8 1 0-15,2-4-4 0,0-2-2 16,-14 3 0-16,1-5 0 0,-14 3-1 0,7 1 0 16,-6 4 1-16,5 3 0 0,1 4 0 15,0 3-2-15,7 4 1 0,-7 11 0 16,6 0-1-16,7 6 0 0,-6 6 0 0,12 2 1 15,1 5 0-15,6-1 0 0,0 4 0 16,6-4 0-16,1 0 0 0,12 1-1 0,0-4 0 16,8-8-1-16,5 0 0 0,1-7 0 0,5-3-1 15,2-8 0-15,5-4 2 0,8-3 2 16,-8-8 0-16,1-7 1 0,-7-3 0 16,0-5 1-16,-13-3-2 0,-6 4-1 0,-8-4-1 15,2 0-1-15,-8-1 0 0,-6 5 0 16,-6 8 2-16,6-1 0 15,-6 6 3-15,-2 6 7 0,8 3 7 0,0 4 4 0,0 3 3 16,0 3 0-16,8 8-1 0,4 0-7 16,1 3-7-16,0 5-6 0,6-1-3 0,1 0-1 15,6 0 0-15,1-3 0 0,-1 0 0 16,-1-5 1-16,1 2-1 0,0-5 0 0,-6-3 1 16,-1-4 0-16,-5-4 1 0,-8 1 0 15,0-8 2-15,-6-4 2 0,0-4-2 0,-6 1 1 16,-6-4 0-16,-2 0-2 0,-5 0 1 15,-1-3-2-15,8 3 0 16,-8 3-1-16,13 1 0 16,0 7-1-16,1 4 0 0,12-1-2 0,1 8 1 0,12 4 1 0,1 0 2 15,13 7 0-15,-1-1 0 0,1 1 1 16,5 3 0-16,9-5-2 0,-9 2-1 0,1-8 0 16,1 1-1-16,-1-4-2 0,-7-4 0 15,1-2 3-15,-7-7 0 0,0-1 3 0,0-4 1 16,-13-8 1-16,7 1 2 0,-14-9-1 15,1 1-2-15,-14 1 1 0,-6-1 0 16,-6-4 0-16,-14 0-1 16,-13-3-3-16,-5 0-1 0,-8 0 1 0,0-1-1 0,13 8 2 15,7 8 14-15,7 6 12 0,6 9 5 0,7 5 5 16,11 10-2-16,2 5 1 16,12 9-13-16,2 6-12 0,17 4-7 0,1 0-2 0,0 5 0 15,13-5-2-15,1-3-1 0,5 3 1 16,1-7 0-16,-1 4 0 0,8-4-1 0,-2-3-1 15,2 2-6-15,5-3-40 0,-5 1-78 16,-8-1-106-16,7 1-57 0,-13-1-29 0,0-4-8 16,-19 1 30-16</inkml:trace>
  <inkml:trace contextRef="#ctx0" brushRef="#br0" timeOffset="51314.52">26781 15338 201 0,'-20'-3'363'0,"-6"3"28"0,6 0 15 0,7 0-90 0,7 0-130 0,6-3-77 15,6-2-54-15,0-1-28 0,14-6-13 0,6-2-8 16,7-8-8-16,6-3-41 0,7-1-82 16,-7-5-103-16,6 6-91 0,-5 3-48 0,-8 5-20 15,1-2 27-15</inkml:trace>
  <inkml:trace contextRef="#ctx0" brushRef="#br1" timeOffset="132313.15">4311 11958 234 0,'-13'-5'285'0,"0"-2"31"0,0 4-40 16,7 3-60-16,-1 0-43 0,0 0-25 0,-5 0-23 15,4 0-24-15,2 3-22 0,0 1-21 16,-1 4-17-16,1-1-14 0,-1 4-13 0,1 0-7 16,6-4 0-16,0 4-4 0,6-4 0 0,1 0-2 15,-1 0-1-15,1 1-2 0,-1-3-3 16,8-3 2-16,5 2-1 0,-6 0 0 0,6 0 1 16,-5-4 1-16,5 0 3 0,-6-4 0 15,6 4 2-15,-5-4 0 0,6 0 2 0,-14-3 1 16,7 4 1-16,-7-5-1 0,1 1-1 0,-7-4 0 15,0 0-2-15,-7 0 2 0,1 0-4 16,-7 0-1-16,7 3 4 0,-14-2 1 16,6 6 3-16,1-3 8 0,1 3 12 0,-2 4 10 15,2 0 6-15,-2 0 1 0,8 4 0 0,-7-1-8 16,7 5-13-16,-1 2-10 0,-6 5-6 16,7 0-2-16,-2-1-4 0,2-3-2 0,6 0 0 15,6 1-2-15,-6-4-3 0,8-6-1 0,4 6 3 16,-5-4-4-16,6-4 3 0,0 0 1 15,-7 0 1-15,14 0 0 0,-7-4 0 0,-6 0 5 16,5-2-1-16,1 1 0 0,1-6 2 16,-8 4 0-16,0-1-1 0,-6 1-1 15,8 0 0-15,-16 3 3 0,2-3 1 0,0 3-1 16,-1 1 4-16,0-1 4 0,1 4 2 0,-7-4 4 16,7 4 1-16,6 0 5 0,-7 4-3 15,0-4-3-15,1 4-4 0,0-1-3 0,6-3-3 16,0 8-6-16,0-5-4 0,0 4 1 0,6-3 0 15,0 3-2-15,1-3-1 0,0 0-1 16,-1-4-1-16,7 0 0 0,-7 0-2 0,1-4 1 16,6 0 1-16,-7 1 3 0,8-1 1 15,-8-3-1-15,1 0 3 0,-7-1 3 0,6-3 0 16,-6 4 0-16,-6-1 2 0,-1 1 1 0,7 4 0 16,-6-1 0-1,0 0 0-15,6 4 3 0,-8 0 0 0,2 0-3 0,-7 4-2 16,6 0-2-16,1 3-1 0,-7 1-3 15,7-1-1-15,-1 4 0 0,0 0 1 0,1-4-1 0,6-4-1 16,0 5-4-16,0-5-8 0,6 1-31 16,8-4-66-16,-8 0-92 0,7 0-98 0,0-4-97 15,0 1-45-15,7-5 4 0,-7 1 49 0,13-4 85 16</inkml:trace>
  <inkml:trace contextRef="#ctx0" brushRef="#br1" timeOffset="133137.44">6649 10943 114 0,'-6'3'263'16,"-14"-3"19"-16,14 4-6 0,-8-1-91 0,1 1-67 15,1 3-44-15,5 1-28 0,0-1-20 0,1 4-10 16,6 0-7-16,0-4-4 0,0 1-1 0,6 0-1 16,8-1-2-16,-8-4 1 0,7 0 2 0,7 2 1 15,-8-2 1-15,8-3 3 0,0-3 3 16,-7 3 1-16,7-5 2 0,-2-1 2 0,-4 1 3 15,-1-5 2-15,-1 2 3 0,-4-3 5 16,-8 1 6-16,6-2 2 0,-12 1 8 0,-2 0 9 16,2 1 5-16,0-1 10 0,-7 3 12 0,-1 5 14 15,8-4 8-15,-6 7 1 0,4-5-4 16,-4 5-9-16,5 0-16 0,1 5-20 16,-1-1-21-16,0 2-14 0,1 5-9 0,6 4-10 15,-6-4-3-15,6 3 1 0,6 1 0 16,0-4-3-16,1 0 1 0,0-4-1 0,6 0-3 15,-1 1 2-15,2-5 0 0,-2 2 1 0,8-5 0 16,-7 0 4-16,1-5 3 0,-8 2-2 0,7-5 2 16,-6 1 0-16,-1-4 2 0,0 0 0 0,-6 4-1 15,0-4-1-15,-6 4 2 0,0-1-1 16,-1 1 0-16,0 3-1 0,1 4-2 16,0-3 0-16,-8 6-13 0,8 1-45 0,-7 7-80 15,-1 3-96-15,2 5-116 0,-2 4-83 16,8 1-32-16,0 6 20 0,-1-5 66 0</inkml:trace>
  <inkml:trace contextRef="#ctx0" brushRef="#br1" timeOffset="133788.82">6603 12756 83 0,'-6'0'248'0,"-1"0"18"0,1 3-14 0,0 2-79 0,-1-3-66 16,7 10-41-16,0-1-30 0,0 0-18 0,7 7-8 15,-1-3-5-15,0-1-2 0,7 1-2 0,1-5-1 16,-8 2 0-16,7-5 0 0,-6-3 0 16,-1 4 0-16,0-8-1 0,1 3 5 0,0-6 5 15,-1-1 13-15,1 0 11 0,-7-7 10 0,6-4 6 16,0-7 0-1,-6 4-5-15,0-3-10 0,0-2-8 0,0 2-10 0,-6 2-4 16,6 5-3-16,0-2 2 0,-6 6 1 16,6 6 9-16,0 0 16 0,-7 1 14 0,7 3 4 15,-6 3 0-15,-1 1-1 0,-6 3-11 0,7 7-15 16,-1 1-17-16,-6 4-4 0,7-1-3 0,-1 1-1 16,0-1-2-16,7-3 1 0,-6-5 2 15,6 1-4-15,0 0-1 0,6-7-4 0,1 3 0 16,0-7 1-16,-1 0-2 0,7 0 3 15,-6-3 4-15,5-8 1 0,2 0 2 0,-1-4 0 16,-7-3 2-16,8 0-4 0,-14-1 0 16,6 1 1-16,-12 3-2 0,-2-4 2 0,2 9-1 15,0-1 1-15,-1 4 1 0,-6 3 2 16,0 0 1-16,7 4 0 0,-14 0-1 0,7 4-2 16,0 3 2-16,6 1-6 0,1-1-2 0,0 3-6 15,6-1-14-15,0-3-51 0,6 2-66 16,7-5-82-16,0-3-90 0,6 0-43 0,-5-7-12 15,12-3 37-15</inkml:trace>
  <inkml:trace contextRef="#ctx0" brushRef="#br1" timeOffset="134630.65">10785 10521 11 0,'-7'0'246'16,"-5"-3"32"-16,4 3 26 0,2-5-65 0,-7 2-60 0,0 0-36 0,0-1-30 0,7-3-22 15,-1 4-18-15,0-6-15 0,1 9-14 16,6-3-10-16,-6 3-9 0,6 0-9 0,0 0-8 15,6 3-1-15,-6 6-5 0,6 1 0 16,8 0-1-16,-8 2 0 0,7 2 0 0,0-6-1 16,6 2 0-16,-11-5 0 15,4-2 0-15,-5 1-2 0,6-4 1 0,0-4 1 16,-7 1 1-16,8-5 2 0,-2-3 2 0,-5-4 0 16,0 0-2-16,-1-2 1 0,0 2 0 15,-6 0-1-15,-6 0 0 0,0 1-2 16,-8 3 3-16,2 0 2 0,-2 3 4 0,1 1 12 15,0 4 8-15,0 3 7 0,7 0 1 16,-8 0-3-16,2 7-4 0,-2 1-12 0,8-1-8 16,0 3-5-16,-1 1-1 0,7 0-2 15,-6 0-2-15,6 1-1 0,6-5-1 0,-6 0-1 16,7 1-2-16,-1-1 2 0,7-3 1 16,-6-1 1-16,5 0 0 0,-4-3 1 15,4 0 1-15,-5 0-1 0,-1-3 3 16,1 0 0-16,6-1 3 0,-13-3 0 0,6-5 3 15,-6 2-2-15,-6-2-1 0,-1 1-3 16,1 0-3-16,-7 0 2 0,0 4-2 0,-1 0 4 16,2-1 0-16,-2 8 3 0,2-3 2 0,5 3-2 15,1 3-1-15,-1 2-5 0,0-2-2 16,-5 8-5-16,5-4-15 0,7 4-43 16,-7-4-67-16,7 1-81 0,7-5-99 0,0-3-62 15,-1-3-20-15,7-5 24 0,7-3 59 16</inkml:trace>
  <inkml:trace contextRef="#ctx0" brushRef="#br1" timeOffset="135383.26">9665 9213 120 0,'-14'-7'279'0,"1"2"31"0,1 3 18 0,-2 2-89 0,2-4-51 16,4 4-35-16,2-3-27 0,0 3-21 15,-1 0-20-15,7 0-20 0,0 0-19 0,0 3-16 0,0 1-11 16,0 3-12-16,7 0-3 0,-1 4-4 16,8 0-2-16,-2-3 1 0,2-1 0 15,-2 0-1-15,1 1 0 0,1-5 2 0,-8 1 2 16,7-4-1-16,0 0 1 0,-6-4 5 16,-1 1 3-16,7-1 1 0,-6-3 2 0,-1-4-1 15,0 0 3-15,2-3 2 0,-8 2 3 16,0-2 7-16,-8 3 12 0,8-1 15 0,-12 5 15 15,5 0 14-15,-6 3 10 0,7 0 4 16,-7 1-3-16,6 3-11 0,0 0-16 16,1 3-15-16,0 1-20 0,-1 0-12 0,7 7-12 15,-7-1-6-15,7 2-4 0,0 1-1 16,7-1-1-16,0-1-3 0,5 0 1 0,-5-3-1 16,6-1 1-16,0-3-1 0,7-1 3 15,0-3 1-15,-8 0 2 0,8-7 3 16,-1 3 1-16,1-7 2 0,-7 0 1 0,0-3 1 15,-7 3-1-15,-6-4 2 0,0 0-1 16,-6 4 0-16,0 0 1 0,-8 1 5 0,-6 2 7 16,8 1 1-16,-8 3 4 0,1 0-1 15,-1 1-1-15,-6 6-6 0,13-3-9 16,-7 8-3-16,8-1-7 0,-2 1-1 0,1 6-7 16,7-3-35-16,6 3-74 0,0-2-110 15,6-5-119-15,7 4-119 0,1-7-57 0,-2-1 1 16,2-6 59-16,5-1 100 0</inkml:trace>
  <inkml:trace contextRef="#ctx0" brushRef="#br2" timeOffset="139998.15">4435 11678 162 0,'-13'0'203'15,"0"0"-17"-15,-6 0-44 0,-8 0-45 16,1 0-30-16,-6 0-10 0,5 0-3 0,-5 0 6 16,-7 5 7-16,7-5 4 0,-2 4 2 0,2-1-5 15,-1 0-4-15,1 5-13 0,5 3-14 0,2 3-12 16,-1 5-10-16,6 3-5 0,0 4-5 16,8 3-2-16,5 7-2 0,-6 4 0 0,6 8-1 15,7 3 0-15,-6 5 0 0,6-1 2 0,0-1-2 16,0-6-2-16,6 0 1 0,1-9-1 0,6-5 1 15,6-5-2-15,1-6 2 0,6-5-3 16,13-4 2-16,1-2 0 0,5-6 0 0,7-2 1 16,0-8 1-16,14 1 3 15,-8-8 0-15,8-7 3 0,-1 0-3 0,0-5 2 0,-7-3 1 16,7-2 0-16,-6-6-2 0,-8-5-1 16,2-3-1-16,-7-9 1 0,-1 4 0 0,-12-5-1 15,-1 1 0-15,-6 4-1 0,-6-5 0 16,-20 5 0-16,0 3 5 0,-20 0 7 0,0 7 11 15,-6 8 14-15,-13 0 11 0,-6 7 10 16,-1 3 4-16,-5 5-4 0,-8 6-6 0,-6 1-9 16,-7 3-11-16,7 4-9 0,-13 0-7 0,6 4-8 15,0 3-3-15,1-4-3 16,5 10 0-16,1-3-2 0,6 5-1 0,8-1 0 0,5 5-2 16,13-1-3-16,1 0-2 0,6 4-5 15,13-4-25-15,-1 1-38 0,8-1-46 0,12 0-57 16,2-3-57-16,4 4-71 0,8-5-20 0,-1 1 14 15,14-5 37-15</inkml:trace>
  <inkml:trace contextRef="#ctx0" brushRef="#br2" timeOffset="140799.48">6617 10599 111 0,'0'-12'218'0,"-14"5"6"0,8 3-11 15,-7 0-9-15,0 1-19 0,-6 3-24 16,-1 0-28-16,0 3-27 0,-5 5-33 0,-2-1-30 16,-5 7-18-16,-8 5-13 0,1 4-7 15,1 2-5-15,-9 0 0 0,2 8-1 0,-1 0 1 16,-5 1 0-16,5 5 2 0,7-2 0 0,6 3 2 15,1 1 0-15,6-4-1 0,13 0-2 16,6-2-1-16,14-5-1 0,-1-4-3 0,13-1-1 16,7-7 1-16,7 5-2 0,7-9 3 15,11 1-1-15,2-4 3 0,5-4 1 0,7-3 1 16,7 0 4-16,0-8 0 0,6-3 2 0,0-4-1 16,0 0-1-16,7-3-1 0,-14-6-1 15,8-2-1-15,-2 1-2 0,-4-9 0 16,-2 5-1-16,-6-9 0 0,7 2 2 0,-14-5 2 15,1 1 1-15,-13-1 2 0,-7 0 0 0,-7 4 0 16,-12 1-1-16,-14-2 2 0,-6 5 7 16,-6 0 7-16,-20-1 8 0,0 5 7 0,-13 3 5 15,-7-1 4-15,-6 5 4 0,-6 4 2 16,-8 2-3-16,-6 5-3 0,1 4-6 0,-8 3-3 16,2 3-12-16,-8 4-6 0,7 5-5 0,-1 2-7 15,2 2-1-15,5 5-4 0,7-3-1 16,0 4-6-16,6 0 2 0,6 0 0 0,8 0-19 15,6 1-34-15,7-5-45 0,6 4-51 16,12-8-51-16,8 5-47 0,12-4-37 0,8-1-33 16,5-7 11-16,13 0 32 0,2 2 42 15</inkml:trace>
  <inkml:trace contextRef="#ctx0" brushRef="#br2" timeOffset="141565.21">9815 8759 86 0,'-20'0'196'0,"-6"0"8"15,-1 4-49-15,-5 0-61 0,-1-1-28 16,1 5-13-16,-1 2-2 0,-6-2 5 16,1 3 12-16,-2 7 11 0,-5-3 10 0,-1 7 9 15,7-1 1-15,-6 9-6 0,5 0-12 16,1 6-16-16,7 1-17 0,12 7-16 0,7-1-14 16,13 5-6-16,13 0-5 0,7-4-6 15,18 0 0-15,2-7-1 0,12-1 0 0,0-3 1 16,7-8 1-16,-7 1-2 0,6-4 0 15,-6-7 1-15,1 0 1 0,-2-8 0 16,2-4 0-16,-1-6 4 0,-7-1 2 16,7-10 0-16,1-5-2 0,-2-7 0 0,8-7-2 15,0 1-2-15,-1-9-2 0,-5 1 0 0,-8-4 2 16,1 0-1-16,-20-4 3 16,-1 8 6-16,-11 0 7 0,-14 3 12 0,-6 4 10 15,-8 4 16-15,-18 3 11 0,-1 4 7 0,-19 8 1 16,0-2-6-16,-13 6-7 0,-13 7-17 15,0-2-13-15,-7 10-12 0,0-2-8 0,-12 5-6 16,5 6-2-16,-11 1-1 0,-2 3-3 0,7 7-10 16,-5 1-49-16,4 3-83 0,1 1-97 15,7 2-108-15,7-2-58 0,-1 3-23 16,7-3 34-16,0 2 73 0</inkml:trace>
  <inkml:trace contextRef="#ctx0" brushRef="#br2" timeOffset="142884.66">3934 11928 79 0,'6'-4'121'0,"6"-4"-11"15,8 1-6-15,-7-4 0 0,7-6-2 0,0 2-12 16,-1-7-16-16,7-4-16 15,0-3-9-15,0-1-4 0,7-7-6 0,-1-2-3 0,7-5-2 16,1-4-4-16,11-7-4 0,2-3-6 0,5-5-4 16,7-3-4-16,7-4-4 0,0 1-3 15,12-1-1-15,13 1 3 0,2-1 0 0,5 4 1 16,7-7-1-16,-1 4 1 0,-5 2-1 16,-8 1-5-16,1 5-2 0,-13 5-1 15,-8 9 2-15,-4 7-2 0,-8 6 1 0,-14 9 0 16,-11 3 2-16,-15 10 0 0,-5 2 5 0,-6 6 12 15,-8 1 13-15,-6-1 9 0,0 4 6 16,-6 4 6-16,-8-4-3 0,8 3-6 0,-8 1-7 16,2-4-6-16,-1 3 1 0,6-3 1 15,0 0 1-15,1 4 0 0,6-8-3 0,-6 4-5 16,6 0-7-16,0 0-7 0,0 0-5 0,6 0-5 16,-6 0-1-16,0 0-1 0,6 0 0 15,-6 0 0-15,0 4-1 0,7-4-2 0,-7 0-1 16,7 3 0-16,-7 2 1 0,6-2 0 0,-6-3-1 15,7 4-1-15,-7-4 0 0,6 3-1 16,-6-3-1-16,0 0 0 16,0 0 2-16,0 0 2 0,6 0 2 0,-6 4 0 0,0-4 3 15,0 0 0-15,-6 0 0 0,6 0 1 16,0 4 0-16,0-4 2 0,0 0-2 0,-6 3 3 16,6-3-2-16,0 4 0 0,-7-4 0 0,7 4-1 15,0-4 3-15,0 0 1 0,0 0-1 0,0 0 1 16,0 0 1-16,0 0 1 0,0-4 0 15,0 4 1-15,0 0 3 0,0-4-4 0,0 4-2 16,0 0 1-16,0 0-2 0,0 0-2 16,0 0-3-16,0-3 0 0,0 3 1 0,0 0-1 15,0 0 0-15,0 3-1 0,0-3-1 16,0 0-2-16,0 0-1 0,7 0 0 0,-7 4 0 16,12 0 1-16,2 6 2 0,6 2 1 15,5 2 1-15,1 2 0 0,7 5 2 0,-1 2-1 16,1 2 1-16,6 0 2 0,-6 4 0 0,6-2-2 15,-7-2-1-15,1 1-1 0,-1-5-1 16,1 1-1-16,-13-3-2 16,6-5 1-16,-7 1 1 0,-6-5 2 0,0-5-1 0,-7 3 0 0,2-5 3 15,-2-3 1-15,-6 0 7 16,6-3 8-16,-12-2 3 0,6 2 5 0,-6-9-1 16,6 5-2-16,0-4-6 0,-8 4-7 15,8 0-4 1,0 2-2-16,0 2-3 0,-6 0-15 0,6 3-53 0,0-4-94 0,0 4-123 0,-13 0-65 15,7-4-33-15,-1-2-2 0,1-6 42 0</inkml:trace>
  <inkml:trace contextRef="#ctx0" brushRef="#br2" timeOffset="143549.15">5789 10319 12 0,'0'-3'163'0,"-6"-1"8"15,6 0-48-15,-6 4-37 0,6-3-17 16,0 3-4-16,0-4 2 0,0 4 2 0,0 0 0 16,0 0-4-16,0 0-7 0,0 0-11 0,0 0-10 15,0 0-10-15,0 4-7 0,0-4-5 16,0 0-5-16,0 0-1 0,0 0-2 0,0 0 0 16,0 3-1-16,0-3-1 0,0 0 1 15,0 0 0-15,0 0 2 0,0 0-1 0,0 0-1 16,0 0-1-16,0 0-3 0,0 0-2 0,6 0 0 15,0 4-1 1,-6-4-1-16,13 0 0 0,1 4 2 0,-2-1 0 0,8-3-2 0,6 5 2 16,13-5 3-16,0-5 2 0,13 2 4 0,7-5 7 15,12-6 9-15,14-4 8 0,13-4 7 16,13-7 3-16,13-8 0 0,12 0-2 16,20-10-7-1,14-1-8-15,5-7-8 0,8 0-6 16,-1 0-7-16,-6 4-5 0,7-1 1 0,-7 5-1 0,-1-1 1 0,-5 4 0 0,-8 7 2 15,-12 1 1-15,0 3 2 0,-14 3-1 0,-12 2 1 16,-6 2-1-16,-27 7-1 0,-6 1-1 16,-20 3-3-16,-20 4-1 0,-13 1 1 15,-5 6 1-15,-14 0 15 16,0 4 20-16,-13 0 14 0,0 0 7 0,-13 4 3 0,0 0 0 16,0-1-11-16,-13 4-18 0,6 1-13 15,1-5-9-15,-1 8-3 0,7-7-5 0,0 0 0 16,0 2-1-16,0-1-2 0,6-5 0 0,1 3-2 15,6-3-3-15,0 0-19 0,0 0-33 16,0 0-33-16,0 4-37 0,6-4-36 0,-6 0-34 16,0 0-22-16,0 0-17 15,0 0-18-15,0 0 9 0,-12 0 22 0</inkml:trace>
  <inkml:trace contextRef="#ctx0" brushRef="#br2" timeOffset="145538.9">5542 9829 215 0,'0'3'273'0,"0"2"29"0,-6 1-37 0,-1-2-32 16,7 0-23-16,-7-1-14 0,1 0-16 16,-1 2-18-16,1-2-28 0,-1 1-34 0,7-4-31 15,0 0-25-15,0 0-16 0,0-4-10 16,0-4-5-16,-6 2-6 0,6-5-6 0,0-8-1 16,-7-2-1-16,7-5-3 0,-12 3-2 0,-2-2 0 15,-5 3-2-15,-7 4 2 0,-7 0-2 16,1-1 3-16,-8 8 1 0,1-1 2 0,-6 10-1 15,5-2-1-15,2 8 0 0,-1 3-1 16,0 5 0-16,-1 5 1 0,14 5 2 0,-7 8-2 16,15-1 3-16,-2 4-1 0,7 4-2 15,13 3 1-15,0-4 0 0,13 1 0 0,7 0 0 16,6-4 0-16,-1-3 0 0,7-5-1 16,8-6 2-16,-1-5 0 0,6-3 0 0,-5-8 1 15,5 1 1-15,1-8 3 0,-7-4 2 0,0-6 0 16,1-4 1-16,-15-4-1 15,1-8 0-15,-6 1 1 0,-7-3-2 0,-7-2-1 0,-6 5 1 16,-6 0-2-16,-1 3 3 0,-13 1-3 16,8 6 2-16,-8 1 2 15,7 6 4-15,1 2 8 0,-2 6 10 0,1-3 14 0,6 7 9 0,1-4 1 16,6 8-3-16,-6-4-7 0,6 3-12 16,6 1-13-16,0 8-12 0,8-5-6 0,-2 4-1 15,8 0 0-15,0-1-2 0,5 2 0 16,-5-1 2-16,13-4 0 0,-7 0-3 0,6-3 1 15,1-1-3-15,-7-3-8 0,7 0-12 16,-7-3-20-16,0-8-21 0,-1 0-19 0,1-3-10 16,-6-5-2-16,0-4 7 0,-1 2 15 15,-5-5 22-15,-8 4 19 0,0 0 17 0,-6 0 10 16,-6 4 4-16,-7-1 7 0,0 5 3 0,-7-1 4 16,7 5 2-16,-7 2 9 0,2 1 12 15,-2-1 18-15,7 5 15 0,-1 3 12 0,2 0 6 16,-2 3-4-16,2-3-7 15,5 8-20-15,1 2-17 0,-1 2-15 0,7 2-10 0,0 4-4 16,7 1-5-16,-1-1-1 0,7-3 1 0,1 3 1 16,4-3-1-16,2-1-3 0,-1-2-1 15,1-2 3-15,6 1-2 0,1-7-3 16,-1 3 2-16,0-7 1 0,7-3 2 0,-8-1 0 16,1-3 2-16,0-4 3 0,0-4-3 0,1-3-1 15,-9-5-1-15,2 3 0 0,-6-6-2 0,-8-1-1 16,1 2 3-16,-7-1 1 0,-7 5 5 15,-6-9-1-15,-14 5 2 0,2-1 1 0,-7-4 0 16,-8 5-1-16,1-1-3 0,0 1-1 16,0 7 0-16,6-1 2 0,8 7 6 0,-1 2 8 15,6 6 10-15,7 1 14 0,-1-1 4 0,2 8-1 16,6-1-2-16,6 1-10 0,0 6-8 16,6 5-15-16,6 4-7 0,8-1-3 0,-7 4-2 15,13-3-2-15,0 2-2 0,7 1-1 16,-7 0 2-16,13 1-3 0,-7-1 3 15,7-4 0-15,1 0-5 0,-7-3-34 16,5-1-67-16,-5 1-79 0,-1-8-97 16,-5 1-82-16,-1-5-85 0,-14-3-11 0,-4 0 39 0,-2-7 69 15</inkml:trace>
  <inkml:trace contextRef="#ctx0" brushRef="#br2" timeOffset="145943.49">5958 9510 202 0,'-12'0'223'0,"-8"0"9"0,13 0-81 0,1 0-49 15,6 0-34-15,0-4-20 0,0 4-14 0,6-3-13 16,1-4-8-16,13 3-7 0,0-7-1 16,6-1-4-16,-1-2 0 0,1-1-5 15,7 1-13-15,-7 0-14 16,6-2-13-16,-5 2-8 0,-8 0-4 0,0-1 1 0,-5 4 12 0,-1-5 16 16,-7 6 19-16,1 2 21 0,-14 1 22 15,7 0 27-15,-6 0 29 0,-1-1 33 0,1 5 24 16,0-1 16-16,-2 0 6 0,2 4-4 15,0-3-9-15,-1 3-19 0,0 0-20 0,7 0-24 16,0 3-21-16,0-3-20 0,7 8-19 0,0-2-16 16,13 9-10-16,-8 1-5 0,8-3-4 15,-1-1-1-15,7 3-1 0,1-5 1 0,-1-2 0 16,0-1-2-16,-1-3 3 0,-5 0 0 16,6-4 1-16,-13 0 0 0,7-4 2 0,0-3 3 15,-14 0 2-15,7-5-1 0,-7 1 2 16,-6-8 0-16,-6 1-3 0,-1 0-2 0,-5 0-3 15,-2 0 4-15,1-1 0 0,-6 5-1 0,-8-1 0 16,8 1 1-16,0 3-1 0,6 4-5 16,-1-1-14-16,2 4-44 0,5 4-70 0,7 0-85 15,0 0-79-15,7 4-84 0,5 4-35 16,2-6 15-16,-1 3 57 0</inkml:trace>
  <inkml:trace contextRef="#ctx0" brushRef="#br2" timeOffset="146517.9">6812 9038 77 0,'-13'-8'256'0,"0"2"34"0,-6-2 11 0,-1 4-49 0,0-4-35 0,1 5-13 0,-7 3-13 15,6 0-18-15,1 0-19 0,-1 0-29 16,7 7-33-16,0 1-32 0,-6 0-24 16,12 6-18-16,0 4-10 0,1 4-4 0,6 0-4 15,0 0 1-15,6 0 0 0,1-4-1 0,6 4-1 16,6-7-2-16,1-4-1 0,0 0 1 15,6 0-3-15,-7-8 2 0,7 0 0 0,7 2 2 16,-13-10-1-16,6 2 0 0,-1-4 1 16,-5 0 0-1,0-8 1-15,-8 1-2 0,2-4 1 0,-8 2 0 0,1-2 2 0,-7 0 0 0,0-1 0 16,-13 1 2-16,-1 4-2 0,2-1 1 16,-14-3 1-16,6 4 1 0,-6 2 1 15,7 1-1-15,-1 0 3 0,0 8 1 0,7-2 2 16,1 2 2-16,4 3 1 0,2 0-1 0,0 3 0 15,6-3-4-15,0 8-6 0,6-1-4 16,0 0 0-16,8 5 1 0,-2-2-1 0,8 2 3 16,7 1 0-16,-1-4 0 0,-7 2 0 15,13-4 1-15,-6 0-2 0,7-4-1 0,-1 2 2 16,1-5-2-16,-7-5-1 0,7 2 2 0,-7-4 2 16,6-4-1-16,-5-5 2 0,-1-1 0 15,0-5 1-15,-7 0 1 0,-6-4-2 0,-6 5 3 16,-1-5-3-16,-12 0 1 0,-1 1-2 15,-12 2 1-15,-1-2-1 0,-13 0 1 0,1-1 1 16,-1 3 1-16,1 5 2 0,-1 4 3 0,7 2 9 16,0 5 12-16,7 0 9 0,-1 7 2 15,1 0 1-15,5 3-3 0,8 5-8 0,0 2-13 16,6 5-10-16,0 0-5 0,6-1-4 16,7 2-4-16,7-2 1 0,6 1 0 0,0-4 2 15,13 0 0-15,6-4 3 0,1 0-3 0,6-7-13 16,6 0-48-16,8-3-95 0,-14-5-129 15,0 1-117-15,-7-8-61 16,1 1-21-16,-13-4 31 0,-7 0 87 0</inkml:trace>
  <inkml:trace contextRef="#ctx0" brushRef="#br2" timeOffset="147087.39">7444 8301 154 0,'-14'-4'359'0,"2"4"34"0,-2-3 19 16,14 3-71-16,0 0-127 0,0 0-92 0,14 3-55 15,5 5-34-15,7 3-20 0,14-1-6 16,-8 2-4-16,13 3 0 0,8-5-2 0,-1 9-1 16,6-4 2-16,1 3-1 0,6-4 0 0,-7 1-1 15,-5-4 0-15,-1 0 2 0,-1-3-2 16,-11-1-3-16,-7-4 1 0,-1 1 0 0,-13-4 2 16,1-4 0-16,-14 1 5 0,2-9 3 0,-8-2 2 15,-8-9 5-15,-11-2 5 0,0 0 6 16,-8-4 6-16,-11 0 5 0,-1-5 1 15,-7-3 1-15,1 1-8 0,-14-1-5 0,6 4-9 16,8 0-5-16,6 4-5 16,0 7 1-16,12 3 0 0,9 8-1 0,4 4-1 0,1 3-3 15,7 1-6-15,6 0-10 0,6 6-21 0,7 0-54 16,7 5-69-16,6 3-78 0,-1 4-94 0,9-4-63 16,5 3-17-16,-7 1 32 0,13-4 60 15</inkml:trace>
  <inkml:trace contextRef="#ctx0" brushRef="#br2" timeOffset="148282.62">8414 8070 165 0,'-13'-7'234'0,"-7"0"30"15,1 0-45-15,0-1-23 0,-1 5-9 16,1-2-4-16,5 2-14 0,-5 3-20 0,-1 3-31 16,0 5-35-16,8 0-30 0,-2 6-22 15,8 1-17-15,6 7-7 0,0-4-3 0,6 4-1 16,8-4-1-16,-2 4-3 0,8-7 1 0,7 3-1 15,-1-3 0-15,-1-5-3 0,15-1 4 16,-8-3 1-16,7-2 2 0,0 0-1 0,1-8 2 16,-8 0 1-16,1-2-3 15,-7-3 0-15,-7-1-2 0,1-5 1 16,-8 1-2-16,-12-1 2 0,0 0 0 0,-6 0 0 0,-14 1 1 16,1-1-1-16,-7-3-1 0,-7 4 0 15,1-1 1-15,-1 0 0 0,7 3 1 16,0 5 2-16,6 4 3 0,1 0-2 0,6 3-3 15,6 0-2-15,7 0-2 0,0 3-3 0,7 5 1 16,0 2 2-16,6 1 1 0,6 4-1 16,0-4 2-16,1 0 0 0,6 0-2 0,1 0 1 15,-2-4 1-15,7 4 2 0,-5-4-1 16,-1-3 0-16,6-1 1 0,-6-3 0 16,1-3-1-16,-1-1 1 0,-7-3 2 0,1-4 0 15,0 0-1-15,-8-3 0 0,2-4 0 16,-8-1 2-16,-6 1 1 0,-6-5 0 0,-8 6-1 15,2-6 0-15,-15 2 0 0,1-2-2 16,-13-2-3-16,0 4 0 0,6-2 4 16,1 4 6-16,-1 5 15 0,7 3 11 0,1 3 13 15,5 5 7-15,7 0 3 0,6-1-6 16,1 4-14-16,6 4-13 0,6 2-11 0,7 5-7 16,6 0-5-16,1 4-1 0,6 3-2 15,1-2 0-15,5 2 1 0,1-4 0 0,5 1 0 16,-5-1-2-16,6 1 2 0,1-4 1 15,-2 4-2-15,1-9-2 0,0 3 1 16,-5-3-1-16,-2-6-2 0,-7 0-8 0,1 0-6 16,1-6-14-16,-1-3-21 0,-14-5-18 15,8 0-10-15,-7-5-1 0,-13 2 4 0,0-2 14 16,-13-2 19-16,-7-2 20 0,-5 0 12 16,-1 2 9-16,-6 3 7 0,5-1 3 0,7 5 7 15,2 3 14-15,-2 7 14 0,13 0 8 16,0 1 1-16,1 3 1 0,6 3-6 0,6 1-13 15,1 7-12-15,6 4-8 16,7-1-7-16,-1 1-3 0,7-1-2 0,0 1-1 0,0-4 0 16,7 0-1-16,-7-4 0 0,7 1 2 15,-7-5 1-15,0 2 1 0,-1-5-1 16,1 0 1-16,-6 0 2 0,0-8 0 0,-1 0 1 16,-5-3-2-16,-8 0 2 15,0-3-2-15,-6-5 1 0,-6 4-1 0,0-2 2 16,-14-1 0-16,-6-1-3 0,-1 1 2 15,1-5-2-15,-6 9 1 0,6-1 0 0,7 4 0 0,5 5 1 16,1-3-3-16,1 9-1 0,12-3-3 16,-8 3-4-16,16 3 1 0,4 2 0 15,1 2-1-15,7-4 0 0,6 1 0 0,0 0 0 16,1-1-1 0,5-3 1-16,-6-3-2 0,7 3 2 0,-8-4 1 0,1-3 2 15,0 4 1-15,1-6-1 0,-8 2 2 16,7 4-1-16,0-1 2 0,-6 0 0 0,6 1-2 15,-7 3 1-15,7 0 2 0,0 0 2 0,-6 0 0 16,6 0-1-16,0 0 1 0,-6-4-1 16,6 4-1-16,-6-3-1 0,5-4 1 0,-5-5 1 15,6-2 1-15,-6-2 0 16,-1-2 2-16,-6 0 1 0,-6 0 0 0,-1-1-2 16,-12 5 0-16,-1-4 1 0,-6 3 0 0,-6-4-3 15,-1 4 3-15,-6 1-1 0,0 3 3 16,7 1 1-16,-8 5 5 0,8 1 0 0,-1 4-2 15,7 9-2-15,-7-2-1 0,7 7-1 16,1 4-5-16,5 4-1 0,7 4 0 16,0 0 0-16,7 3 0 0,5 4-3 0,1-3-1 15,1-1-1-15,5-4 2 16,7-3-1-16,0-3 1 0,7-5 0 0,-1 1 2 0,8-8 1 16,5-4 2-16,-6-3-1 0,7-3 3 0,-1-4 2 15,1-4 0-15,-7-4-1 0,6-7-4 16,-5 0-5-16,5 1-26 0,-6-6-52 15,-13 5-72-15,6-3-74 0,-12 3-78 0,0 0-71 16,-7 4-18-16,-7 3 29 0,-6 5 60 16</inkml:trace>
  <inkml:trace contextRef="#ctx0" brushRef="#br2" timeOffset="154039.39">4305 12064 37 0,'0'0'25'16,"0"-4"-8"-16,-7 4-5 0,7 0-3 15,0 0-2-15,0 0 0 0,0-4 1 0,0 4 2 16,0 0-1-16,0 4 1 0,0-4 0 0,0 0 0 16,0 0-3-16,0 4-2 0,0-2 0 15,0 7 1-15,0-6 0 0,0 5 1 0,7-1 2 16,-7 0 0-16,0 1 3 0,0-1-3 0,0 0 0 15,6 0-1-15,-6 4 0 0,0-4-2 16,6 1-3-16,-6 3 1 0,7 0 0 16,0 1-1-16,-7-2-1 0,6 1-2 0,0 4 1 15,1-4-1-15,-1 0 0 0,8 4 0 0,-8-5 0 16,0 5 1-16,2-5-1 0,-2-1 0 16,-6 1 0-16,6-6 0 0,-6-1 0 0,7 2 1 15,-7-2-1-15,0-3-1 0,0 0-2 16,0 3-4-16,0-3-1 0,0 0-4 0,0 0-1 15,0 0-1-15,6 0-3 0,-6 0-1 16,7 0 2-16,-7 5-5 16,0-3-8-16,0 3-7 0,6-2-13 0</inkml:trace>
  <inkml:trace contextRef="#ctx0" brushRef="#br2" timeOffset="154197.22">4455 12408 48 0,'0'3'57'0,"0"1"-4"0,0 0-4 16,0-1-5-16,0 5-5 0,0-1-5 0,0 0-5 0,6 1-6 0,-6 4-8 15,0-6-6-15,0 5-3 0,0-1-3 0,0 2-2 16,0 3-1-16,0-5 1 0,0 2 0 0,0-1 0 16,0 0 0-16,0-4 1 0,0 4-2 15,0-7-3-15,0 3-7 0,0-7-18 0,0 0-25 16,0 0-25-16,0 0-30 0,0 0-14 0</inkml:trace>
  <inkml:trace contextRef="#ctx0" brushRef="#br2" timeOffset="154531.39">4500 12528 77 0,'-7'8'126'0,"7"-1"-37"0,0 4-30 0,0 0-18 16,7 1-13-16,-7-2-6 0,6-2-2 16,-6 3-4-16,0-3 1 0,7 2-2 0,-7-2-3 15,7-1-2-15,-7-5-2 0,6 10-1 16,0-4-2-16,1-1-3 0,0 3 2 0,-1 2-3 15,0 3-1-15,1-1-12 0,-1 4-24 0,-6 4-36 16,7 1-39-16,-14-2-25 16,7 2-14-16</inkml:trace>
  <inkml:trace contextRef="#ctx0" brushRef="#br2" timeOffset="154857.78">4558 12889 6 0,'0'0'87'0,"0"0"-26"0,0 0-22 0,0 0-15 15,0 2-6-15,0-2-4 0,7 4-2 16,-1 4 0-16,-6-2 2 0,7 6-1 0,0-1 1 15,-1 3 0-15,0 1-2 0,2 0-2 16,-2-4-3-16,0 4 0 0,0-5-4 0,-6-3 1 16,0 1-2-16,0-5 1 0,0 1-2 15,0 1-1-15,0-5-1 0,0 0-4 0,0 0-2 16,0 0-2-16,7-5-2 0,-7 1 1 0,0-3-1 16,7 3 3-16,-7 1 0 0,0 3 0 15,6-4-1-15,-6 4 0 0,0 0 0 0,0 4 1 16,0-4 2-16,0 3 2 0,0 1 4 15,0 0 4-15,0-1 3 0,0-3 0 0,0 4 2 16,-6 1 4-16,6-5 5 0,0 2 2 0,0-2 5 16,0 5 4-16,-7-5 1 15,7 0 1-15,0 3-5 0,0-3-6 0,0 0-4 0,0 4-6 16,0-1-4-16,0-3-4 0,0 4-2 16,0 0-2-16,0-2-2 0,0 3-8 0,7-5-16 15,-7 4-21-15,0-4-27 0,0 0-26 16,0 0-25-16</inkml:trace>
  <inkml:trace contextRef="#ctx0" brushRef="#br2" timeOffset="155604.34">4617 12899 57 0,'-12'-4'144'0,"-2"0"-23"16,1 2-16-16,0-3-7 0,0 2-4 0,0 3-2 15,0 0-5-15,0 0-8 0,-7 3-9 0,7 2-15 16,0 1-14-16,1 2-13 0,-2 3-11 16,1 0-7-16,7 3-6 0,-1 5-3 0,1-5-1 15,-1 4 0-15,1 1 1 0,6-1 0 16,0 1-1-16,6-1 0 0,1 1 0 0,-1-5 0 16,1 0-1-16,-1 1-2 0,7-4 2 15,1-1 1-15,5 2-1 0,-6-1-1 0,6-4 0 16,1 0 2-16,0 0-1 0,-1 1 0 0,1-4 1 15,6 0 2-15,-7-4 0 0,7 0 0 16,0 0 0-16,-6-4 0 0,6-3 0 0,-7 0 1 16,7-5 2-16,-6 1-3 0,5-8 2 15,-5 5 0-15,0-4-1 0,-1-4-1 16,1 4 0-16,-7-4 0 0,7-1 0 0,-8 5-2 0,-4 0 1 16,-2-4-1-16,0 3 1 0,-6 2 0 15,0 2 2-15,-6 0 2 0,0 4 2 0,-8 0 1 16,1-1 3-16,-7 6 5 0,2 2 5 0,-2-3 5 15,-7 4 1-15,1-2 4 0,0-2 0 16,1 3-1-16,5 4-2 0,-6 0-3 16,-1-3-1-16,1 3-3 0,7 0-2 0,-1 3-2 15,2-3-2-15,-2 4-3 0,6 3-4 0,-5-2-1 16,6 1-1-16,0 5-3 0,7 1-1 16,-8 2-2-16,8 0 0 0,-1 2-1 0,-6 2 1 15,7 0-1-15,-1 0-1 0,7 0 0 16,-6 1 1-16,0-1 1 0,-2 1-2 0,8-6 0 15,-6 4 0-15,6-3 2 0,-6-3-1 0,6-4 0 16,-7-3 0-16,7 3 1 0,7-3-1 16,-7-4-3-16,0 0-1 0,6 0 1 0,0 0 1 15,2 0 0-15,4 0 0 0,1 0 2 0,7 0-1 16,0 0-12-16,-1 0-33 0,0 0-43 16,8 0-57-16,-7-4-60 15,-8 4-52-15,8 0-17 0,-14-4 17 0</inkml:trace>
  <inkml:trace contextRef="#ctx0" brushRef="#br2" timeOffset="156871.15">6909 11646 3 0,'0'-3'176'0,"-6"-1"-5"0,0 0-22 16,-1 0-27-16,1 1-27 0,-1-1-20 0,7 0-16 15,-7 1-6-15,1 0-6 0,0-2-8 0,6 5-6 16,0-3-6-16,0 3-2 0,-7 0 0 16,7 0 8-16,0 0 9 0,0 0 13 0,0 3 10 15,0-3 6-15,0 0 5 0,0 0-1 16,-7 5-7-16,7-5-7 0,0 3-9 0,-6-3-12 15,6 0-10-15,-6 3-11 0,-1 1-7 16,0-4-6-16,7 4-3 0,0-4 1 0,-6 0-2 16,6 0 2-16,0 3-2 0,0-3-1 0,-7 0-1 15,7 4 0-15,0-4 0 0,0 8-1 16,7-1-1-16,-7 7-1 0,6 0 1 0,1 5 2 16,0 3 3-16,5 0 1 0,-5 4 0 15,0-4 1-15,-1-3-1 0,7-2-2 0,0-2-3 16,6 0 0-16,-5-8 1 0,5 0 0 15,7-7 1-15,-6 0 1 0,6-3 1 0,0-8 1 16,7 0 1-16,-8-8 0 0,8 2-2 0,-7-6-1 16,0 2 3-16,0-6-1 0,0 5-1 15,-6 0 1-15,-7 1 1 0,-1-1 0 0,-4 0-2 16,-8 3 0-16,-8 1 0 0,2-1 1 16,0 5-1-16,-14-1 1 0,1 0-1 0,-7 8 2 15,6-4-3-15,-13 0 2 0,7 8 3 16,-6-4 4-16,-1 2 3 0,7-1 6 0,1 6 7 15,-1 0 6-15,-1 0 2 0,7 0 0 0,2 0-2 16,-2 6-4-16,0-1-6 16,1 2-9-16,-1 4-6 0,0 3-5 0,1 1-2 0,-1 0-2 15,-6 3-3-15,7 0 2 0,-1 1 1 16,8-1 0-16,-8-3 2 0,7 3-2 0,-7-3-2 16,7 0-12-16,0-1-39 0,7 0-66 0,-8-3-83 15,1-3-91-15,7 3-65 0,0-5-24 16,6-1 19-16,0-2 56 0</inkml:trace>
  <inkml:trace contextRef="#ctx0" brushRef="#br2" timeOffset="157813.75">9931 9807 49 0,'7'-7'84'0,"-7"7"-5"16,0-4 6-16,7 4 13 0,-7 0 14 15,0 0 9-15,0 0 0 0,0 0-9 16,0 0-13-16,-7 0-16 0,7 0-15 0,0 0-9 16,-7 4-3-16,7-4-4 0,-6 3-7 15,6 1-6-15,0 0-8 0,-7 3-8 0,1 7-10 16,6 1-7-16,-6 3-5 0,6 1-1 16,6-2-1-16,0 6 1 0,1-4 0 0,-7-5-1 15,13 4 0-15,0-6-3 0,-7-2 2 16,14-3-2-16,-7 1 1 0,0-5-1 15,6-3 3-15,1 0 3 0,0-3 0 0,6-5 1 16,-1 1 0-16,2 0 2 0,-1-4 0 16,0 0-1-16,0-4 1 0,1 0-2 0,-2 1 1 15,-5-1-1-15,0-3-1 0,-2-4-1 16,-4 0 1-16,-1 0 0 0,-7 0 0 0,-6 0 0 16,-6 4 0-16,-1-4 1 0,-5 3 1 15,-14 4 9-15,-1 1 8 0,-5 0 7 0,-7 6 9 16,-1 0 7-16,1 2 5 0,-6 2-4 15,-1 8-6-15,1-1-7 0,-1 5-9 0,1 3-7 16,-8 7-7-16,1 0-5 0,7 8-6 16,-7 3-44-16,-7 8-90 0,6-1-115 0,-4 1-61 15,-9 4-30-15,-6-5-13 0,7 1 32 16</inkml:trace>
  <inkml:trace contextRef="#ctx0" brushRef="#br2" timeOffset="159545.29">4623 12979 136 0,'0'-3'144'0,"-6"3"-35"0,0 0-25 0,6 0-11 16,-6-4-3-16,6 4 2 0,-8 0 0 16,8 0-3-16,0 0-3 0,0 0-1 0,-6 0 0 15,6 0 1-15,0 0 2 0,0 0 3 16,0-4-1-16,-6 4-4 0,6 0-3 0,-7 0-7 15,7 0-7-15,-7 0-5 0,7 0-8 16,0 0-6-16,0 0-8 0,0 0-5 0,0 0-7 16,7 0-9-16,-7 0-1 0,7 4-6 0,5 0 2 15,8-1-1-15,6 5-1 0,7-1 4 16,6 4 1-16,13 0 3 0,-1 3-1 0,16 2 2 16,10-2-3-16,8 4 1 0,6 4-1 15,13-3-2-15,-6 2-1 0,6 5 2 0,7-3 1 16,0 2 0-16,6-3 0 0,1 3 1 0,5-3 3 15,1 4 1-15,0-4 1 0,-1 0-1 16,-6 0 1-16,-6-4 0 0,0 1-3 0,-13-4-2 16,-1-1 0-16,-6 0 1 0,-13-3 0 15,-12 0-1-15,-7-3 1 0,-14-2 0 0,-13-1-2 16,-5-1 0-16,-15-1 2 0,2 2 1 16,-8-5 2-16,-6 0 2 0,6 3 8 0,-6-3 11 15,-6 0 4-15,0 0 3 0,-1 0-1 0,0 0 0 16,-5 0-7-16,-2-3-11 0,-5 3-5 15,5 0-6-15,2-5-4 0,-1 5-11 0,0-3-36 16,-6-1-53-16,-1-1-58 0,6 3-54 0,2-6-47 16,-1 1-54-16,-1-3 2 0,8 1 36 15,6-2 46-15</inkml:trace>
  <inkml:trace contextRef="#ctx0" brushRef="#br2" timeOffset="160261.67">7600 11759 5 0,'0'0'9'0,"0"0"0"15,0 0-4-15,0-3-16 0</inkml:trace>
  <inkml:trace contextRef="#ctx0" brushRef="#br2" timeOffset="160649.63">7177 11433 186 0,'-27'-3'224'0,"-5"-1"-3"16,6 4-62-16,-1 0-36 0,2 0-23 0,5 0-18 16,0 0-8-16,8 4-3 0,-2-4-3 15,2 0-4-15,5 0-9 0,1 3-9 0,6-3-14 16,0 0-11-16,0 0-11 0,6 4-6 0,7 3-4 16,7 8-1-16,6 4 1 0,13 10 1 15,0 11 1-15,13 4 1 0,0 11 4 0,0 7 0 16,7 8-2-16,-7 10 2 15,7 8-2-15,-7 7-1 0,-13 1-5 0,0 3-2 0,-13-1 3 0,-6-2 1 16,-8-4 0-16,-5-5 3 0,-14-2 2 16,1-8-1-16,0-8-2 0,-1-6-3 15,0-8 0-15,1-8-1 0,0-3-1 0,-2-7 0 16,2-8 0-16,0-4 1 0,-1-6 0 0,7-8 1 16,-6 0 0-16,6-8-3 0,6-3 1 0,1 0 2 15,-1-7-1-15,8 0 0 0,-2-8-2 16,2-3-16-16,-2 0-41 0,1-8-55 15,1-1-68-15,-2 7-72 0,-5-10-35 0,0 1-4 16,5-8 31-16</inkml:trace>
  <inkml:trace contextRef="#ctx0" brushRef="#br2" timeOffset="161417.07">10537 9938 170 0,'-6'0'226'0,"-1"5"-16"0,-6-2-39 16,-6-3-46-16,-7 4-39 0,0-1-17 0,6 1-3 15,1 0 1-15,-7-1 0 0,12 1-3 16,-5 0-10-16,5-1-14 0,2-3-13 0,-1 7-13 15,0-2-7-15,6 5-5 0,1 1-2 16,-1 7 0-16,0 5-2 0,1 6-1 16,0 4 2-16,0 11-2 0,6 4 3 0,-14 14 1 15,1 7 3-15,-7 9-1 0,-12 9 0 16,-13 13 0-16,-8-2-3 0,-12 8 0 0,-7 0 0 16,-6 4 2-16,-13 8-2 0,-6 2 0 15,-21 5 0 1,-5-4 0-16,-7 0-1 15,-1 3-1-15,-6 4 0 0,1 1-1 0,-8-5 1 0,1-6-4 0,6-5 4 0,7-9 2 0,6-6 2 16,7-7 0-16,12-7 3 0,8-10-2 16,13-13-3-16,11-8-2 0,22-17 1 0,5-7 0 0,20-7-1 15,7-7-2-15,5-8 0 0,14-2-2 16,7-3-1-16,6-4-1 0,6-3 3 16,1 1 2-16,6-3 1 0,-6 0 2 0,5 0 0 15,1 0 0-15,1-1-6 0,-7 4-9 0,-1-3-13 16,-6 3-15-16,-7 4-19 0,7-3-17 15,-13-1-9-15,7 4-5 0,-14-4-11 0,7 1-11 16,-13-4-6-16,7-1-7 0,-7 1-15 16,0 0-19-16,-1 3 5 0</inkml:trace>
  <inkml:trace contextRef="#ctx0" brushRef="#br2" timeOffset="161891.15">8584 13896 351 0,'0'0'398'0,"-8"3"22"0,8 4 9 16,14 8-148-16,-1 7-116 0,6 7-76 15,8 4-39-15,-1 8-21 16,6-1-9-16,7 4-10 0,0 3-3 0,1 1-3 0,5-1-4 16,0-3-2-16,-5 4-2 0,5-8-1 15,-13-3-11-15,8-4-36 0,-7-4-33 0,-1 1-42 16,-13-8-52-16,-5-5-58 0,-2-2-72 0,-18-4-23 15,0-7 4-15,-14-8 27 0,-6-3 45 16</inkml:trace>
  <inkml:trace contextRef="#ctx0" brushRef="#br2" timeOffset="162184.71">8395 14097 56 0,'-33'-11'314'0,"-13"3"27"0,8 1 16 0,5 0-33 16,7 0-134-16,0-1-80 0,6-7-47 15,7 1-26-15,7-4-17 0,6-1-10 0,6-3-5 16,14 0-2-16,12-3 0 0,7 2-2 0,20 1 1 16,0 5 3-16,18 2-1 0,2 4 1 15,-1 3 0-15,6 5-1 0,-5 6-2 16,-8 1-1-16,-6 11-1 0,-6 0-1 16,-14 2 2-16,-11 10 1 0,-9 1 3 0,-11 1 0 15,-8 1 1-15,-12 3-1 0,-8 0 0 0,-19-4-2 16,1 4-1-16,-13-3-1 0,-1-1-4 15,-6-3 1-15,0-4-4 0,0-4-4 16,0-7-17-16,19-4-35 0,0-7-53 0,8-7-64 16,11-4-71-16,14-4-58 0,0-3-17 15,14-4 18-15,5-4 47 0</inkml:trace>
  <inkml:trace contextRef="#ctx0" brushRef="#br2" timeOffset="162495.81">9124 13880 59 0,'-13'4'277'0,"-13"1"24"0,6-5 21 16,1 2-45-16,-1 3-72 0,8-5-38 0,4 0-25 16,2 0-23-16,6 0-17 0,6-5-29 15,8 3-32-15,12 2-22 0,7-9-10 0,5 6-5 16,15-1 0-16,6 4 0 16,6 0-1-16,-7 4-2 0,1-1-1 0,-8 6 0 0,-5 1-2 15,-13-3-3-15,-1 8-3 0,-13-3-5 16,-5 2-4-16,-14 0-3 0,-6 1 0 0,-2-4-1 15,-11-1 4-15,-7 2 6 0,-6-9 4 16,-1 1 3-16,-6-4 0 0,0-4-2 16,0 1 2-16,0-12-3 0,0 0 0 0,19-3 0 15,0 0-1-15,14-4-2 0,6 0-7 16,6-4-16-16,8 5-24 0,12-2-24 0,7 2-31 16,-1 2-42-16,1 1-45 15,-7 3-42-15,6 4-32 0,-6 0-6 0,-6 4 18 0</inkml:trace>
  <inkml:trace contextRef="#ctx0" brushRef="#br2" timeOffset="162809.97">9586 13690 87 0,'-6'4'253'0,"-7"-1"16"0,6 2-6 0,-6 1-78 15,7 2-73-15,0-5-46 0,6 5-27 0,0-1-14 16,6-2-12-16,7 1-4 0,0-3-6 16,6 5-1-16,7-5 0 0,-6-3-1 15,6 5 0-15,0-5-1 0,-6 0 3 0,-8-5 1 16,8 2 1-16,-6-1 1 0,-8-3 1 15,-6-4-2-15,6-1 0 0,-12-2 0 0,0 0-3 16,-2-1-2-16,-11-3-7 0,0 3-10 0,-1 1-7 16,-6 3-5-16,6 4-2 0,-6 2-1 15,6 2 4-15,1 6 7 0,0 4 6 16,0 5 5-16,5 3 1 0,1 7 3 0,13-1 1 16,0 1 2-16,0 9 2 0,7-6 0 15,5 0 2-15,8 4 2 0,0-3 4 16,-1-1 1-16,14-3 0 0,-7 1 0 0,6-9-1 15,1 1-3-15,7-8 0 0,-2-4-2 16,1 2 2-16,0-10-2 0,1 2-3 0,-1-11-29 16,-7-6-46-16,-6 0-56 0,-7-7-67 15,-5-2-36-15,-8-3-13 0,-6-5 20 0</inkml:trace>
  <inkml:trace contextRef="#ctx0" brushRef="#br2" timeOffset="163339.4">9762 13375 145 0,'-12'-7'301'0,"-2"3"36"0,8 1 0 0,-1 3-82 0,7 3-71 0,7 8-56 16,-1 0-50-16,14 4-35 0,6 6-22 16,7 5-10-16,5 3-7 0,1 5-4 0,14 2 1 15,-1 1 0-15,-1-5-1 0,2 2-1 16,-1-5 1-16,-7-3 0 0,-6-4 0 0,1-4-2 16,-1 1 2-16,-13-5 2 0,-7-3 2 15,-5-4 2-15,-2-3 1 0,-6-1 6 16,-6-3 1-16,-6 0 0 0,-13-7-3 0,-7 0 0 15,-6 0-1-15,-8-9-6 0,-5 6-4 16,-8-5 0-16,2-4-1 0,-2 5-1 0,7 3-1 16,7 4 1-16,1 0 2 0,11 7-2 15,8 3 1-15,6 5-2 0,7 3-1 16,6 6 1-16,0 6-1 0,12-2-1 0,2 2-1 16,-2-1 4-16,8-4 1 0,-1-3-1 15,7-1 0-15,1-3 0 0,-1-3 0 0,6-1 0 16,1-7-1-16,-7-4 2 0,7-3 1 15,-7-4 2-15,6-7 0 0,-13-4-2 0,7-4 0 16,-6-4-3-16,-7-2-6 0,1 0-4 16,-8-5-6-16,-6-4-2 0,-6 4-4 0,-8 1 1 15,8-1 2-15,-7 4 4 0,-1 7 5 16,2 8 8-16,6 3 9 0,-2 5 14 16,2 6 15-16,6 4 11 0,0 0 3 0,6 7 1 15,8 5-1-15,-2 2-15 0,8 4-12 16,0 0-10-16,13 5-4 0,-8-5-5 0,1 0-1 15,7-3 2-15,-1 3-2 0,1-7 0 0,0 0 0 16,0-7 0-16,-8 3 2 0,1-7-2 16,0 0 0-16,-6-4 0 0,-7-7-22 15,-7-4-50-15,-6-3-64 0,-6-8-61 0,-7-2-58 16,0-1-60-16,-20-1-22 0,1 1 26 16,-7 0 48-16</inkml:trace>
  <inkml:trace contextRef="#ctx0" brushRef="#br2" timeOffset="163828">10251 13214 163 0,'-20'-7'250'0,"14"7"24"0,-1-4-51 0,1 8-55 0,12-1-48 0,7 1-40 16,1 7-33-16,11 0-21 0,8-4-11 16,0 4-8-16,-1-4-4 0,7-3-1 0,6 0-8 15,-5-1-30-15,-1-3-35 0,0-3-35 0,-7 3-24 16,8-8-14-16,-15-3 0 0,-5 4 23 16,0-8 34-16,-7 1 35 0,-1 3 26 0,-12-3 23 15,0 2 23-15,0 1 25 0,-6 0 25 16,0 3 31-16,-1 5 35 0,1-1 27 15,-1 4 17-15,0 0-4 0,-5 4-18 0,5 7-24 16,0 4-36-16,1 4-34 0,0 6-29 0,6 1-17 16,0 6-6-16,6 1-5 0,0 1-3 15,1-5 1-15,6 4-1 0,7-4-3 16,-7 0 0-16,13-7-1 0,-6-3-1 16,12-5-3-16,-7-3 2 0,15-8 2 0,-1-3 1 15,6-3 1-15,1-4 1 0,-1-8 0 16,1-3-1-16,-7-3-2 0,7-2 1 0,-7-3-1 15,-6 4 1-15,-13-7 3 0,5 4-1 16,-18-9 0-16,-1 6-1 0,-12-6 0 0,-8-2 1 16,-4-1-2-16,-15 0 0 0,-7 1 1 15,1-1 0-15,-6 4 0 0,-1 0-1 0,14 11 1 16,5 3 12-16,1 9 17 0,14 3 18 16,-2 3 12-16,1 4 7 0,7 4-2 15,6 6-6-15,6 9-21 0,1 3-19 0,6 0-12 16,0 3-6-16,13 1-5 0,-6 0 1 15,13 3-1-15,-8 0 2 0,8-3 0 0,0 0 0 16,-1-4 2-16,1 0-2 0,6-4 0 16,-7 1-4-16,7-9-25 0,-7 0-56 15,1-2-74-15,-7 1-75 0,-6-3-96 0,-7-3-59 16,-6 1-5-16,-7-4 40 0,-7-7 65 16</inkml:trace>
  <inkml:trace contextRef="#ctx0" brushRef="#br2" timeOffset="163991.57">11058 13189 142 0,'-20'0'295'0,"1"2"17"0,13-2 10 0,-8 5-108 0,8-2-91 0,6-3-57 0,0 0-35 15,0 0-17-15,13-3-9 0,0-2-4 0,14 3-3 16,-2-10-17-16,1 1-50 0,7 0-64 16,-7-4-80-16,0 1-55 0,0-1-27 15,-6-3 5-15</inkml:trace>
  <inkml:trace contextRef="#ctx0" brushRef="#br2" timeOffset="164644.98">11319 12994 39 0,'-7'0'262'0,"7"0"20"0,-6 3 11 0,6 2-77 0,6-2-82 0,1 1-59 15,6 3-36-15,-1-4-19 16,8 5-11-16,0-5-5 0,-1-3 0 0,7 4-3 0,-6-8 0 16,6 4 1-16,-7-7 1 0,1 0-1 15,-1-4 0-15,-5-4 0 0,-2 1-3 16,-4-4-9-16,-2-1-14 0,-6 1-15 0,-6 0-14 15,-8 4-8-15,1-6-4 0,-13 6 6 16,0 3 15-16,0 0 16 0,-7 7 21 0,7 1 22 16,0 3 11-16,1 3 6 0,-1 8 2 15,6 7 3-15,7 5-5 0,6 2-10 16,0 5 0-16,7-1 5 0,7 3 6 0,6 1 5 16,0-3 5-16,7 3 3 0,0-4-4 15,5-4-5-15,1-2-7 0,0-2-8 0,7-9-9 16,-1-1-4-16,7-4-2 0,1-7-3 15,-1-3-1-15,0-8 0 0,0-5 0 16,0-5-12-16,-6-5-21 0,-1 1-23 0,-6-8-20 0,1 0-21 16,-15-4-15-16,2 0-5 15,-14-3 5-15,0-4 10 0,-14 1 15 0,-12-6 15 16,-6 2 18-16,-7-1 17 0,0 4 30 0,6 8 29 16,7 3 31-16,0 7 27 0,12 11 22 15,8 1 16-15,-7 10 2 0,13 1-9 16,7 6-16-16,5 8-17 0,15 4-18 0,-1 10-17 15,6 2-12-15,1 0-9 0,-1 4-8 0,8 2-5 16,-7-1-5-16,-1 2-2 16,7-2-1-16,-7 1-2 0,-5-7 2 0,5 1-3 15,1-7 2-15,-7-4-2 0,-7-2-1 0,7-7 1 16,-6 0-1-16,-7-2 2 0,0-5-2 16,-7 0 1-16,1-8 1 0,-14-3 1 15,1-7 0-15,-7 0 1 0,0-4 2 0,-13-4-3 16,-7 4 1-16,1 0-1 0,5 7 1 15,-5 1-1-15,6 6-1 0,0 5 0 16,7 6 0-16,-8 8-1 0,8 7-1 0,6 8 0 16,-1 7 1-16,2 4-1 0,5 0 4 15,7 3 3-15,-6 0 3 0,6 0 5 0,0-3 3 16,6 0 3-16,1-8-2 0,5 1-3 0,-4-12-3 16,11-4-6-16,-6-2-4 0,13-9-2 15,0-3-1-15,0-8-3 0,6-6-33 0,1-9-77 16,-13-2-104-16,0-1-78 0,-8-3-41 15,-6 1-19-15,-6 1 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4T04:35:15.89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5333 3491 6 0,'0'0'17'0,"-6"0"-5"0,6 0 1 15,0 0 6-15,0 0 7 0,-6 0 10 0,6 0 11 16,0 0 13-16,-7 0 11 0,7 0 11 16,0 0 12-16,0 0 13 0,0 0 13 0,-7 0 11 15,7 0 8-15,0 0 4 0,0 0-5 16,-6 0-9-16,6 0-16 0,-7 0-20 0,7 0-20 16,-6 4-19-16,-1-1-14 0,1 1-14 0,-1 3-8 15,-5 1-1-15,-2 2-1 0,8 5 2 16,-7 3 2-16,-7 4 8 0,8 9 9 0,-2-3 7 15,-6 8 6-15,1 4 4 0,-7 2 2 16,0 2-5-16,-7-1-5 0,7 5-9 0,-6 0-11 16,5-1-7-16,1-2-8 0,1-6-4 0,5-2-3 15,8-5-2-15,-2-6 0 0,8 1-2 16,-1-9 3-16,7-3-3 0,0-1 0 16,0-7-2-16,0 1-6 0,0-5-19 0,7-3-35 15,-7 0-63-15,0-7-76 0,0 0-73 0,0-4-73 16,0-4-31-16,0 0 5 0,0-4 50 15</inkml:trace>
  <inkml:trace contextRef="#ctx0" brushRef="#br0" timeOffset="487.52">5157 3527 118 0,'-25'-7'333'0,"5"0"48"0,0 0 33 15,14-1-59-15,0-2-106 0,6-2-66 0,19-2-56 16,7-5-45-16,13 1-32 0,7-5-20 16,19 3-11-16,0-3-9 0,1 2-5 0,-1 6-1 15,0 1-3-15,0 1-2 0,-7 11 0 16,-13-3 1-16,2 10-2 0,-15 2-3 0,-6 4 3 16,-7 3 1-16,-12 5 0 0,-14-1 1 0,-12 4 2 15,-13 3-1-15,-8-3 0 0,-5 5-1 16,-1-6-1-16,-6-3-1 0,6 1 2 0,7-4 1 15,1-5 2-15,5-2 6 0,13-1 9 16,8-4 12-16,4-3 10 0,2 0 7 0,12-3 1 16,2-1-4-16,11-3-8 0,7 0-15 0,13-5-11 15,0 2-5-15,6 2-5 0,1 1-1 16,-7 3-1-16,6 1-1 0,-6 3-2 0,1 3 1 16,-7 1-2-16,-1 3 2 0,-6 4-3 15,-7 4 3-15,-11 0 3 0,-8 2 2 0,-8 6 6 16,-11 0 0-16,-7 2 7 0,-6-3 3 15,-1 0 5-15,-7-1 5 0,-5-3 4 0,6 4 12 16,-13-6 10-16,7 2 4 0,-1-7 0 0,1-1-4 16,5 2-1-16,7-9-13 0,1 1-6 15,13 0-9-15,-7-4-4 0,12-4-2 0,1 4-8 16,7-4-13-16,-1 1-43 0,14 3-64 16,-7-3-85-16,13 3-94 0,7 0-82 0,6 0-75 15,-1 3-35-15,9 0 27 0,-2 5 62 0,1 3 82 16</inkml:trace>
  <inkml:trace contextRef="#ctx0" brushRef="#br0" timeOffset="810.13">6102 3974 70 0,'6'0'330'0,"-6"-3"65"15,0 3 56-15,0-4-26 0,0 4-47 16,0 0-47-16,0 0-40 0,-6 4-42 0,0-4-43 15,-1 3-43-15,1 5-45 0,-8-1-39 0,2 8-27 16,-8-1-20-16,7 6-11 0,0-6-9 16,0 4-4-16,-7 0 0 0,8 1-2 15,-2-1-2-15,1-4 0 0,0 1 1 0,6-1-1 16,1-3-2-16,0 1-1 0,6-5-1 0,-6-3-3 16,6 3 3-16,0-3 0 0,0-4 2 15,0 3 3-15,0-3 4 0,0 0 4 0,0 0 1 16,0 0 3-16,0-3-2 0,0 3 0 15,-8 0-2-15,8 0-4 0,0-4 0 0,0 4-13 16,0-4-43-16,-6-3-79 0,6 4-93 0,0-6-115 16,0 2-121-16,0 1-107 0,6-2-18 15,2-3 43-15,4-1 74 0,1 2 107 0</inkml:trace>
  <inkml:trace contextRef="#ctx0" brushRef="#br0" timeOffset="2404.59">6982 3717 234 0,'-27'4'397'0,"1"1"43"0,14-5 26 0,-2 3-85 0,1-3-129 15,13 0-92-15,0 0-61 0,0 0-42 16,7 0-24-16,13-3-16 0,-2 3-7 0,21 0-4 16,7-5-1-16,13 1-10 0,6-2-48 0,0 2-89 15,-6-3-120-15,0 3-112 0,-7-3-61 16,-13 0-22-16,-7-5 31 0,-12 2 80 15</inkml:trace>
  <inkml:trace contextRef="#ctx0" brushRef="#br0" timeOffset="2536.1">7359 3557 164 0,'-32'-4'375'0,"-1"4"49"0,1-3 40 0,-1 3-42 0,0-4-105 15,14 4-59-15,6-4-45 0,-1 4-39 0,14-3-33 16,0 3-36-16,7 0-40 0,6-4-51 0,20 4-84 15,-1-3-98-15,13-2-121 0,8 1-115 0,-1-2-90 16,7 2-26-16,0-3 32 0,-2-1 74 16</inkml:trace>
  <inkml:trace contextRef="#ctx0" brushRef="#br0" timeOffset="4731.59">9111 3260 58 0,'-6'-3'309'0,"-2"-2"65"0,2 2 60 16,6-1-24-16,-6 4-31 0,0 0-33 0,6 0-45 16,-7 0-55-16,7 0-57 0,0 4-57 15,0 4-51-15,0 2-39 0,-7 9-22 16,7-1-10-16,0 1-2 0,0 6-3 0,-6-3-5 15,-1 4-1-15,1-1-2 0,-8 0 5 16,2 2-2-16,-2-5 3 0,-5 0-2 0,6-4 1 16,0-3 3-16,1-5-3 0,-2 1 2 15,8-3 1-15,-1-5 7 0,7 2 35 0,-7-5 30 16,7-5 20-16,0-1 8 0,0-6 1 16,0-6-1-16,7-5-32 0,6-2-32 0,1-7-15 15,11 2-12-15,1-7-2 0,6 4-5 16,1-4-3-16,-1 9 1 0,1-2-4 0,0 1 1 15,6 7 2-15,-6 0-3 0,-1 8 2 16,1 1-6-16,-13 4-4 0,-1 4-1 16,1 2-5-16,-2 6 0 0,2 2 0 0,0 9 3 15,-7 4 10-15,7 4 5 0,-14 4 6 16,0 7 1-16,-6 1 1 0,0-5-4 0,0 3 0 16,-6-3-1-16,6 1-4 0,0-5 1 15,0-3-2-15,0 0 2 0,0-3 1 0,6-1-4 16,-6-7-2-16,0 0 1 0,0-1-1 15,0-1 3-15,0-6 0 0,0 0 2 16,0-3 5-16,-6 5 3 0,6-5 6 0,0 0-1 16,-6 0-4-16,6 0-1 0,0 0-9 15,-7 0-52-15,0-5-100 0,1 5-101 16,0-3-110-16,6 3-114 0,-7-3-103 0,7 3-45 16,7-5 44-16,-1-2 73 0,14 0 99 15</inkml:trace>
  <inkml:trace contextRef="#ctx0" brushRef="#br0" timeOffset="5413.31">10270 3146 253 0,'-13'-7'392'0,"7"0"54"0,-8 0 42 0,8 3-87 0,6 0-97 16,-6 4-78-16,-1 0-59 0,1 4-51 0,6 3-40 15,-7 9-37-15,0-3-20 0,7 6-10 16,7-1-6-16,0 1-3 0,6 3-4 15,7-8 2-15,-2 4-1 0,2-3 2 0,0-3 1 16,-1-2 2-16,1-2 0 0,-1-1 2 0,-5-3 1 16,4-4 0-16,2 0 3 0,0-4-1 15,-1-3 0-15,7-1-2 0,1-7-3 16,-8 1 0-16,0-1-2 0,-5 0 1 0,-1 1 3 16,0 3 1-16,-7 4 12 0,-6-1 13 15,7 5 12-15,-7-1 5 0,-7 4 0 0,7 0-3 16,0 4-9-16,0 3-13 0,-6 4-11 15,6 4-5-15,-7 7 2 0,1-1 4 16,-1 5 2-16,-5 4 1 0,4-5 2 16,2 4 0-16,6-3-3 0,-13-1 2 0,7 2 0 15,-7-2 3-15,-7-3-4 0,1 4 1 0,-7-5 0 16,-1 1-3-16,-5 0 0 0,-7-3-2 16,7-4-2-16,-8-1-4 0,1 1 0 0,6-8 1 15,7 1 1-15,0-5 0 0,1-6-7 16,5-2-30-16,0-2-63 0,7-7-77 15,7-1-97-15,12-7-105 0,1-1-98 0,13-2-57 16,-2-4 12-16,9 0 49 16,5 0 77-16</inkml:trace>
  <inkml:trace contextRef="#ctx0" brushRef="#br0" timeOffset="5797.9">10328 2971 91 0,'-12'-4'315'0,"-1"4"63"0,6-4 48 16,1 4-29-16,6-3-28 0,-7 3-17 16,7 0-19-16,0-3-27 0,0 3-36 0,0 0-52 15,0 0-55-15,7 0-57 0,-1 0-46 16,8 3-34-16,12-3-19 0,-1 0-7 0,7 3 3 15,8-3 5-15,-1 0-3 0,0 0 2 16,1 0-3-16,-8 0 3 0,-13 0-6 0,1 0-2 16,-7 0 7-16,-6 0 1 0,-1 0 56 15,-6 0 77-15,0 0 73 0,0 0 48 0,-6 0 18 16,-1 0 12-16,0-3-46 16,-5 0-74-16,4 3-70 0,2-5-46 0,0 5-24 0,-1-4-18 15,7 4-9-15,0 0-6 0,-6 0-9 16,6 0-32-16,0 0-87 0,0 0-141 15,6 0-155-15,-6-3-162 0,7 3-138 0,-1 3-106 16,8-3 12-16,-2 4 107 0,8 1 136 0,-1-5 154 16</inkml:trace>
  <inkml:trace contextRef="#ctx0" brushRef="#br0" timeOffset="7530.75">11071 3095 179 0,'-13'0'362'16,"7"0"67"-16,6-3 57 0,-6 3-24 0,6 0-19 16,-8 0-11-16,8 0-22 0,8 0-36 15,-8 0-53-15,12-4-64 0,1 4-77 16,13-4-66-16,20-3-45 0,7 3-33 0,12-3-16 16,6-1-10-16,0-2-5 0,8 6-7 15,-14-3-6-15,-7 3-40 0,-5-3-114 0,-14 2-119 16,-7 3-124-16,-6 2-126 0,-13-4-119 15,-13 4-43-15,-13 4 68 0,-6-2 95 0,-20 3 113 16</inkml:trace>
  <inkml:trace contextRef="#ctx0" brushRef="#br0" timeOffset="7875.91">11137 3102 191 0,'-46'8'295'0,"1"-4"51"0,12 3-21 0,1-3-19 0,5-1-18 15,14 1-24-15,-6-1-36 0,12-3-42 0,0 0-42 0,7 4-40 16,0-4-37-16,0 7-28 0,14-2-15 0,5-2-10 15,1 5-4-15,6-1-1 0,0 0 0 16,13-4-2-16,0 6-1 0,-7 1-3 0,7-3-1 16,-13 1-1-16,0 2-2 0,-6 5-2 15,-13-1 1-15,-14 5 2 0,-6-1-1 16,-20 5-2-16,-6 3 2 0,-6-5 2 0,-7 2 3 16,-7-3-2-16,7 3-2 0,0-5 3 15,6 1 0-15,7-8 0 0,13 0 0 0,6-4 0 16,8 0 5-16,5-3-1 0,7-4 0 15,7 4-1-15,13-4 5 0,-1 0 1 0,19-4 1 16,8 4 2-16,13-4 1 0,6 1 1 16,0-1-4-16,0-3-4 0,0 3-5 15,8 0-3-15,-15 1 0 0,0 3-3 16,-6-4 2-16,-6 4-1 0,-7-3 2 0,-13 3-6 16,-7 0-16-16,-11 0-24 0,-2 0-43 15,0 0-55-15,-12 0-83 0,0 0-95 0,-8 0-81 16,1 0-45-16,6-4 0 0,1 1 37 15,0-5 73-15</inkml:trace>
  <inkml:trace contextRef="#ctx0" brushRef="#br0" timeOffset="8303.54">11782 3260 287 0,'-20'-3'398'0,"6"-2"72"15,2 2 62-15,5 3-43 0,1-4-19 16,-1 4-22-16,7-3-37 0,0 3-59 0,7 0-72 15,6-4-76-15,13 1-79 0,0 3-65 0,6 0-36 16,7 0-17-16,-6 7-10 0,-1-4-4 16,1 9-4-16,-7 2 1 0,-6 1-3 15,-14 3-7-15,-6 1-21 0,-6-1-27 0,-8 0-18 16,2-4-9-16,-8 1 0 0,1-4 10 16,-1 0 26-16,14-3 26 0,-8-5 22 15,8 1 18-15,6-4 7 0,-7-4 2 0,14-3 2 16,-1 0 0-16,14-4-5 0,0-3-8 0,5-5-2 15,1 1-4-15,0-1 0 0,7-3 0 16,-1 4-1-16,-5 3 2 0,-7 1-2 0,-1 2 4 16,-6 5-2-16,-7 4 1 0,1-1-3 15,-7 4-8-15,0 0 0 0,0 4-2 16,0-1 5-16,0 8 2 0,0 0 6 0,0 7 8 16,-7-2 0-16,1 2 1 0,6-1-3 15,0 2-5-15,0-1-10 0,6-2-80 0,1-2-94 16,-1-3-109-16,8 0-115 0,-2 0-106 15,2-4-98-15,5 0 21 0,1 1 64 16,0-5 95-16,12-3 105 0</inkml:trace>
  <inkml:trace contextRef="#ctx0" brushRef="#br0" timeOffset="8448.56">12674 3425 175 0,'0'0'388'0,"-7"0"65"15,0 0 60-15,1 0-47 16,0 0-83-16,-8 0-80 0,2 4-68 0,-2-1-57 0,1 1-57 15,7-1-44-15,0 4-33 0,-2 1-20 16,8 0-13-16,0-1-11 0,8 0-20 0,-2-3-67 16,7 4-78-16,0-8-96 0,6 3-99 15,1-3-100-15,-7-3-64 0,7-1 23 16,-1-4 55-16,7 1 85 0</inkml:trace>
  <inkml:trace contextRef="#ctx0" brushRef="#br0" timeOffset="8675.95">12764 3223 173 0,'-19'-3'326'0,"-1"-1"49"0,-6 1 18 0,7 3-78 16,-1 0-66-16,0 3-52 0,8 1-49 15,-1-1-42-15,6 1-32 0,1 0-23 0,6-4-16 16,0 4-11-16,6-1-5 0,-6-3-6 16,14 0-1-16,-8 4 4 0,6-8 4 0,2 4 6 15,6-3 1-15,-7-5 8 0,-1 4 4 16,2-3 4-16,-2 4 6 0,-5-1 3 0,-7 0 4 15,0 1-5-15,-7-1-17 0,1 4-53 16,0 0-104-16,-8 4-132 0,2-1-136 0,-15 5-89 16,7 2-37-16,8 2 20 0,6-2 78 15</inkml:trace>
  <inkml:trace contextRef="#ctx0" brushRef="#br0" timeOffset="9733.85">13703 3179 85 0,'0'0'162'0,"0"0"-9"0,0 0-7 0,0 0-2 16,0 5-5-16,0-5-11 0,0 0-18 15,0 0-22-15,0 0-23 0,-7 0-24 16,7 0-17-16,0 0-12 0,0 0-6 0,0 0-3 15,0 0-3-15,7 0 0 0,-7 0-1 16,0 0-2-16,0 0 3 0,0 0 0 0,0 0-1 16,0 0-1-16,0 0 1 0,0 0 3 15,0 0 0-15,0 0-1 0,0 0 3 0,0 0 0 16,0 0 1-16,0 0-1 0,0 0-1 16,0 0 1-16,0 0-1 0,0 0-1 0,0 0 1 15,0 0-2-15,0 0-2 0,0 0-2 16,0 0 1-16,0 0 0 0,0 0 0 15,0 0-1-15,0 4 3 0,0-4 0 0,6 0 0 16,-6 0 0-16,0 0-1 0,0 0 0 16,0 3 1-16,0-3-3 0,0 0 2 0,0 0 0 15,0 0 0-15,0 0 1 0,0 0 0 16,0 0 0-16,0 0 0 0,0 0 1 16,0 0-1-16,0 0 0 0,0 0-1 0,0 3 1 15,0-3 1-15,0 0 6 0,0 0 14 16,-6 0 17-16,6 0 21 0,-7 4 23 15,1-4 22-15,-1 0 20 0,0 0 13 0,7 0 5 16,-6 4 5-16,0-4-4 0,-2 0-13 0,8 3-18 16,0-3-20-16,8 0-23 0,-2 0-23 15,0 0-16-15,14 0-10 0,6 4-2 16,7-4-1-16,12 0 2 0,1-4 1 0,12 4-1 16,1-3-2-16,-1-1-3 0,1-3 1 15,-7 4-5-15,-6-1-3 0,-14-1 1 0,1 2 7 16,-14 3 27-16,1-5 52 0,-13 5 95 15,-1 0 103-15,0 0 81 0,-6 0 53 0,0 0 14 16,-6 0-28-16,6 0-80 0,0-2-97 16,0 2-77-16,0 0-60 0,0 0-45 15,0 0-27-15,0 0-17 0,6 0-24 0,-6 0-49 16,0-4-103-16,8 4-192 0,-2-3-219 0,6-2-206 16,2 2-132-16,-1 0-35 15,-7-2 61-15,8 3 171 0,-8 2 207 0</inkml:trace>
  <inkml:trace contextRef="#ctx0" brushRef="#br0" timeOffset="12231.52">16379 2832 203 0,'-13'0'358'0,"-6"3"46"16,5-3 37-16,8 4-78 0,0-4-74 0,-1 0-52 16,1 0-43-16,6 0-37 0,0 0-35 0,6 0-39 15,-6 3-31-15,13-3-26 0,1 4-10 16,-2 3-12-16,8 1-2 0,5 0-1 0,1-1 0 16,-6 4-2-16,7 0-2 0,-15 4 2 15,2-1 0-15,-8 4 2 0,-6 0-1 0,-6 1 6 16,-14-1-1-16,-6 3-1 0,-7-1 3 15,1 2-2-15,-7-4 2 0,0-1 0 16,6 2 0-16,0-4 4 0,8-1 1 0,-1-3 4 16,12-3-3-16,8-2 0 0,6-1-1 15,0-2-5-15,12 2-2 0,2 2 0 0,12-4 1 16,7 1 1-16,5 0 3 0,9-1 0 16,4-3 0-16,1 4-1 0,1 0-1 0,-2-4-1 15,2 3-4-15,5 1-1 0,-13-4-1 16,2 3 0-16,-9-3-1 0,1 0 0 0,-5 0 4 15,-9 4-1-15,1-4 4 0,-12 0-1 16,-2 0-1-16,-5 0 2 0,-7 0 1 0,6 0 17 16,-6 0 16-16,-6 0 13 0,6 0 4 15,-7 0 1-15,-5 0-12 0,4 0-66 16,2-4-98-16,0 4-127 0,-1-3-137 0,-6-1-136 16,7 1-62-16,-1-1 12 0,7-3 62 15,7-4 100-15</inkml:trace>
  <inkml:trace contextRef="#ctx0" brushRef="#br0" timeOffset="13480.18">15083 3026 118 0,'0'-7'266'0,"0"-1"43"0,0 4-10 0,-6 1-19 16,6-1-13-16,0 0-11 0,-7 2-20 15,7 2-27-15,0 0-34 0,-6 0-39 0,6 2-42 16,0 2-38-16,0 7-27 0,-7-1-16 16,7 6-7-16,-6 2-1 0,6 4 0 15,-6-1-2-15,6 6-3 0,-8-6 0 0,2 4 0 16,0-2 0-16,-1-1 0 0,0-3 1 16,1-5 1-16,0 1 0 0,6-8-1 0,-7 0-1 15,7-3 0-15,0-4 0 0,0 0-1 16,0-4 1-16,7-3-2 0,-1-4 2 0,0-4 0 15,8-7 0-15,-2 1 0 0,2-2 0 16,5-5 2-16,1 2-1 0,0-1 0 0,-1 2 1 16,0 0-1-16,8 3 0 0,-1 0 2 15,-7 3 2-15,1 1 3 0,-1 8 2 16,-6-6 4-16,0 9 2 0,0 0-1 0,0 0-3 16,1 3-2-16,-8 4-6 0,6 0-4 0,2 4-3 15,-1 3-1-15,-1 4 2 0,2 3 0 16,-8 5 1-16,0 4 5 0,-6-2 0 15,0 5 1-15,-6-1-2 0,0 1 0 0,-8-1 0 16,8-3-3-16,0 1 1 0,6-1 1 16,0-4 1-16,0-4-3 0,0-3-2 0,6 0 0 15,-6-4-6-15,6-3-27 0,2-1-44 16,-2-3-70-16,0-3-94 0,0-1-98 0,8-3-93 16,-8-4-28-16,7 0 17 0,1 0 57 15</inkml:trace>
  <inkml:trace contextRef="#ctx0" brushRef="#br0" timeOffset="13996.88">16398 2682 95 0,'-6'0'269'0,"0"0"25"0,6-5 0 0,6 5-84 0,8-3-74 16,12-4-51-16,-1 3-33 0,15-3-23 0,11-4-12 15,2 4-6-15,5-4-4 0,7 0-2 16,7 3-2-16,-6-4 0 0,-9 6-2 16,2-2 1-16,-13 5 2 0,-1-1-2 0,-12 0 1 0,-7 4-2 15,-20 0-1-15,2 0-4 0,-16 4 0 16,-4 0-2-16,-14-1-10 0,-7 1-26 16,-6 4-44-16,7-6-46 0,-14 3-52 0,7 2-65 15,0-3-24-15,-1 0 10 0,8-1 34 0</inkml:trace>
  <inkml:trace contextRef="#ctx0" brushRef="#br0" timeOffset="14487.71">16321 2685 76 0,'-13'0'133'0,"6"0"-31"0,0 0-36 0,-5 0-23 0,-2 0-13 0,-5 0-4 16,12 0 5-16,-6 0 7 0,7 0 12 15,6 0 16-15,-6 0 15 0,6 0 11 16,0 0 5-16,0 0-2 0,0 0-8 0,0 0-10 16,0 0-11-16,6 0-10 0,-6 0-10 0,0 0-8 15,0 0-9-15,0 0-7 0,-6 4-7 16,6-4-7-16,0 0-2 0,0 3-4 0,6 1 1 16,0 3 0-16,1-3 0 0,-1 3 1 15,8 5-1-15,-2-6 1 0,8 6-1 16,-7-2 1-16,7 2 2 0,0-5-2 0,5 4 1 15,1 0 0-15,-6-4 1 0,6 4-2 0,-7-3-1 16,7-2-1-16,-6 2 1 0,-7-4 0 0,0-1-2 16,0 1 2-16,-7 0 1 0,2-1 2 15,-8-3 1-15,6 0 0 0,-6 0 14 0,0 0 14 16,0 0 7-16,-6-3 0 0,6-1-1 0,-8 0-21 16,8 1-58-16,-6-1-80 0,0-4-96 15,-8 8-78-15,1-3-41 0,7 0-2 0,-7 3 33 16</inkml:trace>
  <inkml:trace contextRef="#ctx0" brushRef="#br0" timeOffset="15690.59">16894 3092 244 0,'-7'-4'294'0,"7"-3"34"0,0-1-45 0,7 5-58 16,-1-9-41-16,7 6-34 0,1-2-31 16,5 1-31-16,1 3-22 0,12 0-17 0,-6 1-15 15,13 3-12-15,-13 3-5 0,7 5-6 0,-7 3-1 16,-7-1-2-16,1 5-2 0,-14 4 2 16,0-1-1-16,-12 0 1 0,0 0-3 0,-7-2 2 15,6-2 0-15,-6 1-2 0,7-4 1 16,0-4-3-16,-2 0 6 0,8-3 7 0,0-1 14 15,0-3 19-15,8-3 12 0,-2-1 7 16,7-3-3-16,6-4-7 0,8-3-8 16,5-1-20-16,1-3-14 0,-1-1-5 0,1-3-2 15,-1 4-1-15,-6-4-4 0,1 7 1 16,-8 1 8-16,-6 2 7 0,-7 9 0 16,-6-2-1-16,7 3 2 0,-14 2-3 0,1 2-9 15,-7 10-5-15,0-1 0 0,-1 8-1 0,-5-1 1 16,-1-1 1-16,8 6 0 0,-2 0 0 15,8-5-3-15,0 4-21 0,6-1-53 16,0-3-87-16,6 4-107 0,0-7-122 0,2 3-74 16,4-7-19-16,1 1 32 0,7-4 74 15</inkml:trace>
  <inkml:trace contextRef="#ctx0" brushRef="#br0" timeOffset="15880.08">18027 3257 294 0,'-7'0'400'0,"-13"0"34"0,2 3 21 0,-2 1-113 0,1-1-121 16,-1 5-84-16,0 3-54 0,7-3-30 15,0 2-23-15,6 1-10 0,1 0-9 0,6 1-6 16,6-2-19-16,1-2-42 0,0-1-56 0,12-4-80 16,-5 1-91-16,-2-8-96 15,8 1-34-15,-1-4 14 0,1-4 42 0</inkml:trace>
  <inkml:trace contextRef="#ctx0" brushRef="#br0" timeOffset="16081.54">18047 3026 216 0,'-27'3'342'0,"1"-3"31"16,0 8 22-16,7-4-106 0,-1-1-91 0,8 1-53 0,5 3-33 15,0-7-26-15,7 3-16 0,-6-3-15 16,6 5-13-16,6-5-13 0,1 0-8 0,0-5 0 15,-1 5 0-15,6-3 2 0,2 0-2 16,5-5-5-16,-5 1-2 0,-2-1-4 16,-6 5-7-16,2-4-3 0,-8 3-14 0,-8 0-32 15,2 4-69-15,-6 0-83 0,-8 8-84 16,1-1-98-16,-7 4-39 0,-1 0 6 0,1-1 53 16</inkml:trace>
  <inkml:trace contextRef="#ctx0" brushRef="#br0" timeOffset="17046.99">18438 2869 152 0,'-8'-8'317'0,"2"0"44"15,-7 8 33-15,7-3-99 0,-1 3-77 16,-6 0-60-16,7 3-47 0,-8 1-41 0,8 3-32 16,0 5-18-16,-1-1-12 0,7 3-2 15,7-2-4-15,5 2 1 0,8-3 0 0,0-1 0 16,13 2 1-16,-1-5 0 0,7 0 0 0,0-4 1 15,1 2-1-15,-8-5 0 0,1-5 3 16,-1 5 1-16,-6-6-2 0,-1 2-1 16,-5-3-3-16,-7-1 2 0,1-3-1 0,-8 1 0 15,0-1 4-15,-6-1 6 0,0 2 11 0,-6-1 16 16,0 0 20-16,-1 4 24 0,-6-1 21 16,6 4 20-16,1 0 12 0,0 4-1 0,-2 0-21 15,2 0-24-15,0 0-25 0,-7 8-27 16,6 2-23-16,1 2-16 0,6 3 2 0,-7 3 2 15,14 4 0-15,-7 0 2 0,6 3 1 16,1 1 0-16,0 0-5 0,5 0 0 16,-6-1 0-16,2 4 1 0,-8-2-1 0,0-2-1 15,0 0 0-15,-14 1 1 0,2-1 0 0,-8-3 3 16,-7-3-1-16,-5-1 5 0,-1-3-1 16,1-5 0-16,6-1 3 0,-7-2-2 0,7-7 3 15,1 0-3-15,5-4-1 0,0-8-7 16,7 2-8-16,0-5-28 0,7-7-54 15,6 0-69-15,6-3-80 0,1 3-95 0,6 3-101 16,-7 4-67-16,14 5 3 0,-7 3 40 16,0-1 70-16</inkml:trace>
  <inkml:trace contextRef="#ctx0" brushRef="#br0" timeOffset="17249.63">19082 3157 258 0,'7'5'397'0,"-14"-5"36"0,7 3 22 0,-7 1-99 16,1-2-112-16,-7 3-77 0,0 7-49 16,0-2-28-16,-7 1-18 0,8 3-12 15,-2 1-13-15,8-1-14 0,-7 5-13 0,7-1-6 16,-2-3-6-16,8 0-3 0,-6-5-15 16,6 2-48-16,6-5-67 0,-6-3-85 15,8-4-96-15,4 0-107 0,1-4-46 0,7-3 16 16,-8-5 50-16,8-2 75 0</inkml:trace>
  <inkml:trace contextRef="#ctx0" brushRef="#br0" timeOffset="17461.07">19101 3021 248 0,'-32'0'333'0,"-1"5"27"0,1-2-1 0,6 5-98 0,-1-4-79 15,9 3-53-15,4-3-34 0,1-1-25 16,7 5-17-16,6-8-15 0,0 3-12 0,6-3-7 15,1 4-4-15,-1-4 0 0,8 0-1 0,-2-4 1 16,8 1-2-16,-7-5-1 0,0 1-1 16,0 0-4-16,-7-1-4 0,-6 1-17 15,-6 0-39-15,0-1-70 0,-8 1-91 0,-11 3-112 16,-1 4-60-16,-7 0-15 0,0 0 22 16,-6 0 58-16</inkml:trace>
  <inkml:trace contextRef="#ctx0" brushRef="#br0" timeOffset="19086.43">19115 2446 126 0,'-33'-10'294'0,"14"2"43"0,-1 1 39 0,1-4-81 0,11 0-58 16,2 4-23-16,0-4-11 0,6 4-8 15,0-1-6-15,6 1-6 0,0 0-12 16,2 3-25-16,4 0-28 0,8 1-32 0,-1 3-34 16,14 3-23-16,-1 5-15 0,14 6-3 0,-1 5-2 15,8 10 0-15,-1 8 4 0,7 3-1 16,-8 11 2-16,8 1 1 0,-13 2-1 0,-1 1-1 16,-12 5-1-16,-7-2 2 0,-6 0 0 15,-8 4-1-15,-18-3-2 0,0-4-1 0,-14 0-1 16,-13 0-6-16,1-7-1 0,-7-4 1 15,0-5 1-15,-7-6-2 0,1-3-1 16,-1-4-1-16,1-4-22 0,-8-8-62 0,7 1-83 16,-5-8-110-16,-1-4-126 0,-1 2-113 15,2-5-42-15,-2 0 25 0,8-5 67 0,-1 2 102 16</inkml:trace>
  <inkml:trace contextRef="#ctx0" brushRef="#br0" timeOffset="20463.98">9430 4176 239 0,'-33'-3'322'0,"1"3"40"0,6-5-15 16,7 5-65-16,-1 0-42 0,0-3-16 16,14 3-11-16,-7 0 3 0,13 0 3 15,-7 0-1-15,7 0-10 0,0-3-27 0,0 3-29 0,7 0-40 16,-7 0-35-16,6 0-30 0,1 0-21 15,-7 0-15-15,13 0-10 0,6 0-4 16,1 0-3-16,13 0 5 0,12 3-4 16,1-3 5-16,6 0 0 0,6 0 3 0,8 3 0 15,5-3 1-15,1 0 0 0,12 0 1 0,8 0-3 16,5 0-1 0,14 0 3-16,6-3-3 0,14 0 0 0,5-5-1 0,8 0 2 15,18 4 2-15,14-2-1 0,1-2-2 0,11-3-1 16,7 4 0-16,0 0-2 0,1-4 0 15,6 4-2-15,0-5 8 0,7 5 2 16,-2-4-4-16,8 4 3 0,0-3 0 0,-6 1-1 16,-7-2-7-16,-7 4 0 0,-6 0-2 15,0-1 3-15,-7 1 2 0,1-4 4 16,-1 4-1-16,7-4 2 0,6 4 3 0,-5-1-3 16,5 1-3-16,-7-3-4 0,-5 2-4 15,6-3 5-15,-7 3 1 0,0 1 1 16,-5-3-4-16,-2 2 4 0,1 0 3 0,0 1-5 0,-7 0 2 15,-6-1-2-15,-6 4 2 0,-8-3 3 16,-12 4-2-16,-1-5-2 0,-5 5-5 0,-1-1 2 16,-6-3 1-16,0 4-1 0,-14-6 1 15,-5 6 2-15,-8-4 2 0,-12 3 6 16,-7 0-3-16,-13 1-5 0,-13-1 1 0,-6 1 0 16,-13 3-1-16,-14 0-3 0,-6-4 4 15,-7 4 8-15,1 0 6 0,-1 0 2 0,1 0 2 16,-7 0 3-16,7 0-3 0,-1 0-8 15,0-3-6-15,8 3-3 0,5 0-3 0,7-4 0 16,7 4 0-16,-1-5 2 0,8 5-1 16,5-3 0-16,-6 0 3 0,1 3-4 15,-8 0-2-15,1-5 1 0,-8 5-3 0,-5 0 0 16,-7 0 3-16,0 0 1 0,-7 0 1 16,-6 0 1-16,6 0 5 0,-6 0 2 15,8 0-2-15,-8 0 6 0,0 0 22 0,0 0 22 16,6 0 34-16,-6 0 27 0,0 0 19 15,0 0 15-15,-6 0-7 0,6 0-19 0,0 0-29 16,0 0-30-16,0 0-20 0,-8 0-23 0,8 0-16 16,-6 0-7-16,6 0-13 0,-6 5-55 15,-7-5-124-15,-7 0-147 0,0 0-167 16,-12 3-176-16,-1-3-93 0,-5 3 1 0,-8-3 95 16,7 0 131-16,-6-3 162 0</inkml:trace>
  <inkml:trace contextRef="#ctx0" brushRef="#br0" timeOffset="22697.86">10075 5052 11 0,'0'-4'220'16,"-7"-3"41"-16,7 0 8 0,-6-1-12 15,6-3 4-15,0 3 14 0,0-2 12 16,6 2 24-16,-6 1 39 0,0 3 32 0,0 1 12 16,0-1-20-16,0 4-34 0,-6 0-55 15,6 0-80-15,-6 4-80 0,6 3-59 16,-8 3-33-16,-4 9-14 0,6 6-12 0,-14 5 0 16,7 3 0-16,-7 0 0 0,0-4-5 0,8 1 0 15,-2-4 2-15,8-5-2 0,-7-2 1 16,13-4-1-16,-6-1-3 0,6-7 0 15,-7 1 0-15,7-5 3 0,7-3 5 0,-7 0 3 16,6 0 8-16,0-3-1 0,-6-8 1 16,7-4-1-16,-1-3-6 0,8-4 1 0,-8-7-7 15,8-1 2-15,-2-3 1 0,8 0-2 16,-7 1 9-16,13 2 9 0,-14 0 16 16,15 4 11-16,-7 5 9 0,6-1 6 0,-1 1-3 15,1 6-8-15,-6 0-11 0,6 3-12 16,1 5-12-16,-9 4-10 0,2 3-3 0,7 3-6 15,-9 4-2-15,9 9 5 0,-7-2-1 16,-2 12 4-16,-4-1 0 0,-8 5 0 0,1 2 2 16,-7 2-4-16,7-1 1 0,-7-1-2 15,0-1 1-15,6-4 0 0,1 0-3 0,-1-5 2 16,-6-4-4-16,6-4-2 0,1 1-2 16,-7-7-3-16,7 3 0 0,-7-8 0 0,6 2 3 15,-6-5 5-15,0 0 3 0,0 0 3 16,0 0 3-16,0 0 2 0,0 0-2 15,0 0-8-15,0-5-28 0,0 5-108 0,-6-7-161 16,6 0-143-16,-7-1-133 0,7 1-120 16,-7-1-89-16,14 1 26 0,0 0 113 0,5-4 118 15,8 4 120-15</inkml:trace>
  <inkml:trace contextRef="#ctx0" brushRef="#br0" timeOffset="24832.41">11058 5036 297 0,'-20'-2'396'0,"1"-3"46"15,6 2 43-15,0 0-101 0,7-2-88 16,6-2-59-16,0 3-46 0,6-2-42 0,14-3-39 15,13 3-36-15,5-5-27 0,8 3-21 16,12 5-10-16,1-1-5 0,-7 4-8 16,7 4-3-16,-14 7-7 0,1 0 0 0,-13 4 0 15,-14 2-2-15,-12 6 4 0,-7-1 2 16,-14 3 3-16,2 4 3 0,-14-3 1 0,-7 0 1 16,1-9 1-16,5 3 1 0,1-6-1 15,7-3 1-15,6-4 10 0,6-3 18 16,7-4 19-16,0 0 12 0,13-7 7 0,7-8-1 15,12 1-11-15,1-6-16 0,13-5-19 16,-7 3-13-16,12-3-6 0,-5 3-4 0,-1-4 2 16,2 4 0-16,-9 4-4 0,-5-1 2 15,-1 1 1-15,-12 7 4 0,0 0 3 16,-14 8 5-16,1-1 5 0,-1 0 5 0,-6 4 2 16,-6 4 3-16,-1 0 6 0,1 3 9 15,-7 4 9-15,0-1 9 0,7 5 7 0,-8 4 2 16,1-4-7-16,6 3-12 0,7-4-15 15,7 1-12-15,6 0-13 0,7-1-5 0,-1-3 2 16,7-3-2-16,0 3 3 0,7-4-1 16,-1-2-1-16,7-3-59 0,-5 2-121 15,-9-8-144-15,7 4-165 0,-6-7-154 0,1 4-80 16,-7-9 11-16,-1-2 94 0,0 3 129 16</inkml:trace>
  <inkml:trace contextRef="#ctx0" brushRef="#br0" timeOffset="25175.08">11592 4770 215 0,'-33'-4'358'0,"7"-3"53"0,1 3 55 16,11 0-57-16,2 4-35 0,5-3-9 0,0 3-5 15,7-4-26-15,0 4-39 0,0-4-53 16,7 4-69-16,0 0-63 0,5 0-47 0,8-4-26 15,6 4-14-15,7 0-9 0,6-2-2 16,0 2-4-16,0-5-7 0,7 5-1 0,-14-3-1 16,1 3 0-16,-1 0 1 0,-6-4 2 15,-6 4 5-15,-7 0-2 0,-7 0-2 16,1 0 2-16,-7 0 7 0,0 4 25 16,0-4 32-16,0 0 44 0,-7 0 34 0,7 0 16 15,0 0 3-15,0 0-22 0,0 0-29 0,0 0-41 16,0 0-37-16,0-4-35 15,0 4-86-15,0 0-142 0,7 0-152 0,6-4-143 16,0 4-123-16,0 0-100 0,13-4-22 0,-7 8 83 16,1-4 120-16,0 0 126 0,-1 4 121 15</inkml:trace>
  <inkml:trace contextRef="#ctx0" brushRef="#br0" timeOffset="25859.41">12348 4755 233 0,'-26'0'374'16,"6"4"50"-16,1-4 47 0,5 2-77 0,8-2-71 15,0 0-46-15,6 0-36 0,6 0-38 16,8-2-38-16,4 2-37 0,15 0-33 0,13-4-22 15,5 0-11-15,15-3-3 0,6-1 6 16,5 1-7-16,8 0-3 0,-6-1-7 0,-8 1-11 16,1 0-10-16,-6 4-9 0,-15-5-5 15,1 8-8-15,-13-4-3 0,-13 1-4 0,1 3-6 16,-21 0-52-16,8 0-76 0,-14 0-109 16,-8 0-149-16,-18 0-147 0,1 0-75 0,-8 3 7 15,-6-3 56-15,-7 4 98 0</inkml:trace>
  <inkml:trace contextRef="#ctx0" brushRef="#br0" timeOffset="26305.57">12640 4766 243 0,'-18'4'371'15,"-2"-4"45"-15,1 3 34 0,5 1-71 0,1-4-67 16,6 0-48-16,1 0-32 0,6 0-35 16,-6 0-35-16,12 4-44 0,-6-4-41 15,6 0-30-15,1 7-24 0,6-3-10 0,1 2-6 16,5 2 2-16,1-1-1 0,-2 1-4 15,-4-1-1-15,6 0 1 0,-7 0 0 0,-7 1-4 16,0 3 1-16,-6-4 2 0,-6 9 3 16,-13-6-2-16,-1 9 2 0,-12-4 0 0,-7 2 0 15,-1 2-1-15,-5-1-2 0,-1 4 1 16,1-3 0-16,6-6 3 0,6 3 0 16,7-5 0-16,6-1 0 0,8-2-3 0,4-4-1 15,8-1 0-15,8 1 5 0,4 0 7 0,14-4 7 16,7 3 12-16,6 1 12 0,7-4 15 15,5 0 8-15,2 4 10 0,5-4 1 16,1 0-3-16,-7 0-3 0,0 3-5 0,0-3-3 16,1 0-15-16,-15 4 2 0,8-4-5 15,-7 0-3-15,-6 3-5 0,-7-3-10 0,-1 0 0 16,-5 0-7-16,0 0-2 0,-14 0-5 16,1 5 2-16,-1-5 14 0,-6 0 19 0,0 0 22 15,-6 0 15-15,6 0 11 0,0 0 3 16,0 0-11-16,0 0-18 0,0 0-20 0,0 0-18 15,0 0-14-15,0 0-7 0,0 0-14 16,0-5-78-16,0 5-152 0,-7 0-186 16,1-3-186-16,6 3-165 0,-13-7-76 0,6 3 28 15,7 0 126-15,0-3 173 0</inkml:trace>
  <inkml:trace contextRef="#ctx0" brushRef="#br0" timeOffset="26816.34">13331 4938 37 0,'-13'-4'369'0,"0"4"69"0,7-3 55 0,0 0 25 0,-2-2-101 0,8 2-95 16,0 3-70-16,0 0-62 0,8-4-55 15,4 4-47-15,14 4-38 0,1-4-24 0,5 3-18 16,1 5-7-16,-1-1-4 0,-6 4-5 16,0 0 1-16,-13 4-1 0,-7-4-2 15,1 4 1-15,-7-1 2 0,-7-3 1 0,7-1 0 16,-6-2 3-16,0 0 5 0,-1-5 4 15,7 1 6-15,0-4 9 0,7 0 11 0,-7-4 9 16,6-3 5-16,0 0-1 0,8-8-6 16,5 0-8-16,7 1-11 0,-6-5-9 15,6 1-8-15,-1 0-1 0,-5 7 7 0,0 0 9 16,-1 0 2-16,-12 7 4 0,0 1 1 16,-7 3 0-16,6 0-8 0,-6 0-10 0,-6 3-2 15,6 5 2-15,0 2 0 0,-7 1 6 16,7 4-1-16,-7 3 5 0,1-3-1 0,6 4-5 15,0-5-6-15,6 5-4 0,1-5 0 16,6 1-7-16,0-5-59 0,0 2-108 0,6-5-142 16,-5 0-153-16,-2 1-112 0,2-1-56 15,-1-4 24-15,0-3 93 0,0 0 135 0</inkml:trace>
  <inkml:trace contextRef="#ctx0" brushRef="#br0" timeOffset="26995.86">14119 5096 344 0,'-6'0'531'0,"-1"3"113"16,1-3 97-16,0 0-46 0,-2 0-120 0,8 4-124 16,0-4-115-16,-6 4-113 0,12-4-97 15,-6 7-61-15,0 1-32 0,8 2-20 0,-2 1-9 0,0-3-12 16,-6 2-87-16,7-2-128 0,-1-4-132 16,1-4-135-16,-7 3-130 0,0-3-105 15,0 0 24-15,6-3 92 0,-6-5 111 0,0-3 127 16</inkml:trace>
  <inkml:trace contextRef="#ctx0" brushRef="#br0" timeOffset="27239.21">14165 4876 391 0,'-20'-4'460'0,"1"8"35"0,-7-4 21 0,0 3-125 0,6 2-149 0,-5-3-98 0,11 6-59 15,1 0-30-15,0-5-16 0,13 5-11 0,0-8-7 16,0 3-4-16,6 1 1 0,1-1-3 0,6-3 5 15,-7 0 4-15,8-3 18 0,-1 3 16 16,0-4 14-16,-7 1 15 0,7-5 5 16,-7 1 5-16,2 0-8 0,-8 2-17 0,0 3-12 15,0-3-20-15,0 2-24 0,-8 3-49 0,8 0-75 16,-6 3-84-16,-7 2-107 0,0 2-116 16,0 4-117-16,7 0-31 0,0-4 27 15,12 4 60-15,7-4 92 0</inkml:trace>
  <inkml:trace contextRef="#ctx0" brushRef="#br0" timeOffset="28230.48">15037 4761 38 0,'-19'5'378'0,"-7"-5"58"0,13 4 42 16,-6-4 5-16,12 0-133 0,7 3-117 16,-7-3-81-16,14 0-54 0,-7 0-38 15,13 0-22-15,7 0-8 0,12 0-4 0,7 0 2 16,14 0 7-16,12-3 4 0,6-1 7 0,0-1 4 16,2-1-3-16,-15 2-2 0,1 1-8 15,-14-1-5-15,-12 0-6 0,-7 0-4 0,-14 4 9 16,-4 0 23-16,-8 0 44 0,0 0 54 15,-8 0 38-15,2 0 16 0,-6 4-3 16,-2-4-24-16,1 4-51 0,-7-4-146 0,2 4-176 16,4-1-179-16,1-3-177 0,7 4-136 0,6-4-65 15,0 4 51-15,19-4 114 0,1-4 149 16</inkml:trace>
  <inkml:trace contextRef="#ctx0" brushRef="#br0" timeOffset="28668.59">16268 4593 329 0,'7'-7'477'0,"0"0"111"0,-7 4 139 0,0-1-6 0,0-1-58 0,0 5-66 15,0 0-74-15,0 0-100 0,-7 0-134 0,7 5-119 0,0-1-82 0,0 6-47 16,-7 5-21-16,1 7-15 0,0 3-5 16,-8 5 2-16,8-1-1 0,-7 4-1 0,0-3-5 15,0-2 3-15,7-2 1 0,-8-3-4 16,14-5 3-16,-6 1 1 0,-1-9 1 15,1-2 0-15,6-1 1 0,0-3 5 0,0-4-2 0,0 0-3 16,0-4-5-16,6-3-4 0,7-4-5 16,1-4-3-16,-2-4-3 0,2-6 1 15,5-1 4-15,1-3 4 0,-1-4 6 16,0 3 1-16,1 1 3 0,-1 4 3 0,1 3 1 16,-7 0 1-16,7 4-3 0,0-1-2 0,6 7 2 15,-1-2 2-15,1 3-2 16,0 1 0-16,7 2 0 0,-1 4 0 0,1 4-5 15,7 0-4-15,-8 4 1 0,1 4-1 0,-1 2 3 16,-6 5 1-16,-7 4 2 0,-5-2 1 16,-1 6-1-16,-13 2 0 0,-7 5-1 0,1-1 3 15,-8 0 2-15,2-3 0 0,-8 3 3 16,7-7 0-16,-7 0 0 0,8 0-4 0,-2-7-2 16,2-4 1-16,5-1-1 15,0-2 0-15,1 0-1 0,6-5 2 0,0-3-1 16,6 4-5-16,-6-4-16 0,0-4-44 0,0 4-96 15,7-3-157-15,0-1-148 0,-1-3-145 16,6-5-108-16,2 1-79 0,-1 0 32 0,0-4 121 16,6 1 131-16,1-4 138 0</inkml:trace>
  <inkml:trace contextRef="#ctx0" brushRef="#br0" timeOffset="28974.38">17310 4454 105 0,'-19'0'352'0,"0"0"52"0,12 0 39 15,0 0-42-15,1 0-100 0,6 0-83 16,6 0-59-16,8 0-46 0,5 0-34 0,7 0-17 16,20-3-14-16,5 3-5 0,15-4-6 15,6 0-2-15,-7-3-6 0,6 3-9 0,-6-2-4 16,-6 1-6-16,-1 1-3 0,-11 1-2 15,-2 3 0-15,-13-4-1 0,-6 4-4 0,-12 0-2 16,-1 0-3 0,-7 4-2-16,-6-4 0 0,0 0-4 0,-6 3-32 0,-7-3-73 15,-1 4-112-15,-12 1-121 0,0-2-93 0,-7 4-46 16,1 0 8-16,-1-3 57 0</inkml:trace>
  <inkml:trace contextRef="#ctx0" brushRef="#br0" timeOffset="29913.31">17337 4539 187 0,'-27'0'344'0,"8"3"42"0,-7-3 36 0,13 0-76 0,6 4-79 16,1-4-54-16,6 0-35 0,0 0-34 0,6 0-29 16,1 0-31-16,13 0-22 15,-1 0-17-15,7 0-10 0,14 4-3 0,-2-4-4 0,8 3 0 16,0-3-4-16,-1 4-4 0,-5 0-4 15,5 2-2-15,-13-1-2 0,1-1-6 0,-7 2-1 16,0 2-1-16,-13 0 0 0,7 3 0 16,-14-1 2-16,-6 1 0 0,-13 4 3 15,-7 0 4-15,-6 3 1 0,-13 4-1 0,-13 0-2 16,1 0 0-16,-2 0-2 0,1 0-6 16,-7 0 0-16,14 0-3 0,-1-4 2 0,7-3 0 15,6-1-2-15,14 1 3 0,0-4 0 16,5 0 1-16,8-4 2 0,6 4 1 0,6-3 2 15,8-5 4-15,5 5 2 0,0-5 7 16,14-3 4 0,13 4 4-16,-1-8 3 0,8 4-1 0,12-3-1 0,-7-1-4 0,1 0-6 15,6 1-4 1,-6-1-1-16,-1-3 0 0,-6 4-3 0,0-2-2 0,-7 2-1 16,2-1-3-16,-15 1-3 0,-6 3-3 15,-7-4 2-15,-5 4-2 0,-8 0 6 0,-6 4 11 16,0-4 15-16,0 0 15 0,-6 0 13 15,-1 3 9-15,-6 1-1 0,7-4-6 0,-7 3-14 16,6-3-13-16,7 5-14 0,-7-5-9 0,7 3-6 16,-6-3-2-16,6-3-1 0,0 3-1 15,6 0 0-15,-6 0 3 0,0 0-3 16,0 0 5-16,0 0-1 0,0 0 3 0,0 0 1 16,0 0 6-16,0 0 6 0,0 0 7 15,0 0 9-15,0 0 13 0,-6 0 18 0,6 0 16 16,0 0 15-16,0 0 10 0,6 0 7 15,-6 0-1-15,0 0-9 0,0 0-12 0,0 0-18 16,0 0-11-16,0 0-9 0,0 0-6 16,0-5-8-16,7 5-6 0,-7 0 1 15,0 0 0-15,0 0-3 0,-7 0-6 0,7 0-4 16,0 0 0-16,0 0-7 0,0 0-7 0,0 0-7 16,0 0-2-16,0 5-1 0,0-5-3 15,0 0 2-15,0 0-1 0,0 0 1 16,0 0-4-16,0 0-1 0,0 0 1 0,0 0-2 15,0 0 0-15,0 0 4 0,0 0 3 16,7 0 1-16,-7 0-3 0,0 0 0 0,-7-5 3 16,7 5-3-16,0 0 1 0,0 0 3 15,0 0-1-15,0 0 3 0,0 0-3 16,0 0 1-16,0 0-2 0,0 0 1 0,0 0 0 16,0 0-2-16,0 0 0 0,0 0 0 15,0 0-1-15,0 0-2 0,0 0 2 0,0 0-3 16,0 0 2-16,0 0-2 0,0 0 2 15,0 0-1-15,0 0-1 0,0 0 3 16,0 0-6-16,0 0 1 0,0 0 4 0,-6 0-1 16,6 0-1-16,0 0 2 0,0 0 1 0,0 0-2 15,0 0-2-15,0 0 4 0,0 0 0 16,0 0 1-16,0 0 3 0,0 0 2 0,0 0-4 16,6 0 1-16,-6 0-2 0,0 0-2 15,0 0-3-15,0 0-4 0,-6 0-20 16,6 0-51-16,0 0-95 0,0 0-128 0,-6 0-126 15,6 0-134-15,-8 0-119 0,8 0-86 16,-6 0 22-16,-6 0 88 0,5-3 105 0,7 3 128 16</inkml:trace>
  <inkml:trace contextRef="#ctx0" brushRef="#br0" timeOffset="30628.18">18450 4550 259 0,'0'-8'357'0,"7"-2"35"0,6 2 28 16,0-3-118-16,0 4-79 0,6 4-52 16,1-5-38-16,-1 8-25 0,7-4-24 0,7 8-17 15,-7 4-20-15,6-2-13 0,-5 9-6 16,-7 0-6-16,-2 7-4 0,-10-1-8 15,-8 6-1-15,0-2-2 0,-8 1-3 0,-4-1-3 16,-1-3-1-16,6-3 2 0,1-5 0 16,-1-3 2-16,7-3 4 0,0-1 30 0,0-7 54 15,0 0 73-15,7-5 60 0,6-1 34 16,12-5 17-16,2-4-11 0,-1-3-48 0,6-1-72 16,1-2-56-16,-1-2-36 0,-5 2-22 15,5-5-15-15,-6 4-5 0,1-4 7 0,-9 8 13 16,-4 3 28-16,-1 1 17 0,-6 6 15 15,-1 5 5-15,-6-1-6 0,0 1-21 0,0 3-25 16,0 3-19-16,-6 4-11 0,6 4-8 16,-7 4-5-16,0 0 1 0,7-1-3 15,0 5 4-15,-6-1-6 0,6-4 2 0,6 5 1 16,-6-1 1-16,7 1 0 0,0-1-72 16,-1 1-161-16,1-2-188 0,-7-2-192 15,6 0-156-15,-6 0-79 0,6-1 25 0,-6 1 139 16,0 0 173-16</inkml:trace>
  <inkml:trace contextRef="#ctx0" brushRef="#br0" timeOffset="30811.7">19492 4842 22 0,'0'0'399'0,"-12"0"75"0,-2-3 55 0,8 3 42 0,-8 0-135 0,2 0-123 0,-1 3-96 15,6 2-70-15,-6-2-56 0,7 4-39 0,0 1-22 16,-2 3-17-16,8-1-7 0,0 2-3 15,0-1-2-15,8 0-1 0,-2-3-14 16,0-2-41-16,7 2-55 0,-6-5-64 0,6 1-71 16,-1-4-81-16,8-4-79 0,0 1-55 15,-1-5 5-15,7-3 37 0,0 1 56 0</inkml:trace>
  <inkml:trace contextRef="#ctx0" brushRef="#br0" timeOffset="31064.1">19701 4682 44 0,'-26'0'336'0,"0"3"43"0,-7-3 31 0,7 4-19 16,0 4-103-16,0-5-80 0,0 4-56 0,6 0-34 0,8 1-25 0,5-4-21 15,0 4-17-15,7-6-14 0,0 2-10 16,7 0-4-16,0-4-2 0,-1 4 3 0,7-8 6 16,7 4 8-16,-1-4 5 0,0 0 3 15,8-3 1-15,-7-4-5 0,-2 4-7 0,-4-1-15 16,-8 2-4-16,1-2-7 0,-7 1-7 15,-7 3-8-15,1 0-11 0,-8 4-23 16,2 0-43-16,-8 0-52 0,0 0-67 0,1 4-75 16,-1 3-68-16,8-3-43 0,-2-1-35 15,1 2 11-15,13-5 46 0,13 3 69 0</inkml:trace>
  <inkml:trace contextRef="#ctx0" brushRef="#br0" timeOffset="31564.88">19271 4319 233 0,'-6'-4'288'0,"-1"0"42"0,0 2-38 0,7-6-32 15,0 3-24-15,7 5-22 0,-7-3-30 16,13-1-32-16,0 1-36 0,7-1-33 0,6 0-29 16,6 1-20-16,14-1-15 0,-8 4-8 15,8 0-5-15,7 4-2 0,-14-1 0 16,-7 5-3-16,1-1 5 0,-13 4 1 0,-8 0 0 15,-12 4-2-15,-12 0 2 0,-15-1 1 16,1 5 2-16,-13-5 2 0,-7 1 8 16,14-5 21-16,-1 2 32 0,7-5 36 0,13-3 26 15,7-1 22-15,-1-3 20 0,7 0 9 0,7 0-8 16,6 0-13-16,13-3-5 0,0-1-2 16,13-3-15-16,0-1-26 0,7 1-28 15,-1 0-19-15,1 3-25 0,-13 0-23 0,5 1-15 16,-5-1-7-16,-7 4-8 0,0 0-39 15,-13 4-72-15,1-1-96 0,-2 1-96 0,-6 0-96 16,1-1-90-16,0-3-59 0,-1 4-4 0,-12-1 17 16,6 1 56-16,-7 1 77 0,7-5 86 15</inkml:trace>
  <inkml:trace contextRef="#ctx0" brushRef="#br1" timeOffset="45143.92">10616 3759 2 0,'-8'4'197'0,"2"-4"10"0,0 0-26 0,-7 3-55 0,0-3-51 16,0 4-35-16,-1-1-19 0,2-3-9 16,5 4-5-16,1-4 0 0,-1 0 0 0,1 0 1 15,6 0 5-15,0 0 4 0,0 0 3 16,0 0 0-16,0 0 7 0,6 0-1 0,-6 0 0 15,0-4 3-15,7 4 7 0,-7 0 11 16,0 0 13-16,0 0 14 0,-7 0 18 0,7 4 15 16,0-4 9-16,7 0 3 0,-7 0-1 15,0-4-5-15,0 4-7 0,0 0-6 16,0 0-6-16,0 0 1 0,0-3 2 0,6 3 9 16,-6-4 6-16,7 4 0 0,-7-3-6 15,6-1-10-15,0-4-18 0,8-3-18 0,-1 0-21 16,0-1-12-16,-7-2-11 0,7 3-7 15,1 4-2-15,-8-4-4 0,7 4-3 0,-6-4 2 16,-1 3-2-16,1 1 4 0,5-4-1 16,-12 4 3-16,7 0 4 0,6 0-2 0,-7-1 0 15,1-3-2-15,0 3-2 0,-1 2-1 16,1-6-3-16,5 5-2 0,-5 0 5 0,6-4-2 16,-7 4 0-16,2-5 1 0,-2 5 0 15,0 0 2-15,-6-1-4 0,7 1 3 16,-1 0-1-16,-6-1 5 0,0 1 6 0,7 0 5 15,-7-4 6-15,0 3 3 0,0 1 6 16,6-4-2-16,-6 4-4 0,7-4-4 16,-1 0-3-16,0 3-9 0,2-3-4 0,-2 0-3 15,7 1-4-15,-6 2-1 0,-1-2-3 16,7 1 4-16,-7-1 1 0,1 3 2 0,-7-1 1 16,7-2 0-16,-7 2 3 0,0-3 7 15,0 3 15-15,0-2 16 0,-7 2 18 0,7 1 12 16,-7-4 6-16,7 0-4 0,0 0-12 15,-6 0-17-15,6 1-15 0,0-2-14 16,0 1-5-16,0 0-4 0,6 1-5 0,-6-2 0 16,7 1-2-16,-7 0-2 0,7-1-2 15,-7 6-3-15,6-5 4 0,-6 3 2 16,0 1 1-16,0-1 11 0,0 2 22 0,-6-2 20 16,6 1 19-16,-7-1 11 0,0 0 6 15,1-2-3-15,-1 3-19 0,-5-1-16 0,5-3-18 16,0 0-15-16,1 0-5 0,0 0-6 15,-2 0 2-15,2 1-7 0,0 2-1 0,-1-2 0 16,1-2-4-16,-1 5 0 0,7 0-6 0,-6-1 3 16,-1 0-3-16,7 1 3 0,-6 4 3 15,0-5 1-15,-2 5 2 0,2-1 2 0,0 0 0 16,-1-3 1-16,0 4-1 0,1-2 3 0,-7-1-2 16,7 2 1-16,-8-3 0 0,2-1 0 15,-2 1-3-15,2 0 0 0,-1-1-3 0,-1 1 2 16,2 0-2-16,-2-1-2 0,-5 4 1 15,6-2-4-15,0 2 4 0,-1 0 3 16,2-4 0-16,-1 5 4 0,-7 0 1 0,7-2 2 16,0 5-1-16,0-2-4 0,-6-3 0 0,6 1-3 15,-1 1 1-15,2-1 0 0,-2 4-1 0,-5-3-2 16,-1-1 0-16,0 0 0 0,2 1 0 0,-2-1 0 16,-7 1-2-16,1-2 4 0,1 5-2 15,-7-3 1-15,-2 3-5 0,1-4 3 16,-5 4 1-16,5 0-1 0,1 0 1 0,-1 0-2 15,1 4 0-15,-1-4 0 0,1 0 0 0,-1 3 0 16,1-3-1-16,-1 5 2 0,1-5 1 16,5 3-1-16,-5-3-1 0,-1 4-1 0,1-1 2 15,-8 1-1-15,8-4 1 0,-7 4 0 16,-7-1 1-16,7 1 0 0,0-4 2 0,-7 3 0 16,1 1-4-16,-1 3-2 0,7-2 1 0,-6-2 1 15,-1 5 0-15,7-1 1 0,-6 0 1 16,11-4 1-16,-5 6 0 0,1-3 2 0,5 2-2 15,1-1 0-15,-1 0 0 0,-7-3 1 16,8 3 0-16,7 1-3 0,-8-1 1 0,0 3-1 16,0-2 1-16,1-1 2 0,-1 4-2 0,1-3 0 15,-1 2-2-15,7-2 1 0,-7 3 1 16,14-3-2-16,-13 2 3 0,12 2 1 0,-6-5 1 16,6 4-1-16,1 3 0 0,-1-3 0 0,1 3 0 15,-1 3-2-15,0 0 5 0,1 1-2 16,0 1-4-16,6 3 3 0,-1 3-2 0,-5-3 3 15,6 5-11-15,0-2 4 0,6 0 1 16,-6 1-1-16,7-4 3 0,0 3-3 0,6-3 7 16,-8-2-8-16,16-3-1 0,-8 2 4 15,12-5-3-15,-5 0 4 0,6 5-6 0,6-9 7 16,1 6 0-16,6-2-1 0,-7 0 0 16,15 2-3-16,-2 2 4 0,-7-3 1 0,8 3 1 15,0 1 1-15,-7-1 0 0,6 3 4 16,-6-2-1-16,7 4-1 0,-7-2-3 0,-6 1 1 15,-1-1 1-15,1-2-4 0,0-1 0 16,-1 2 1-16,-6-6-3 0,0 1 1 0,7-5-4 16,-8-3 2-16,2 4 0 0,-2-7 1 15,8 4 3-15,-1-1-3 0,1-4 2 0,6 1 2 16,1 0 3-16,5-1-1 0,1 1 0 16,-1 0 4-16,7-4-4 0,0 3-1 15,1 1 1-15,-2-1-4 0,1 1 2 0,0 0-2 16,-6 0-1-16,6-1 1 0,-6 1-2 15,-1-4 3-15,1 3-3 0,-7 1 3 0,0-1 2 16,-1 2 1-16,2-2-2 0,-1 2-2 16,-6-2 0-16,6-3-1 0,-7 4 0 15,1-4 1-15,0 3-1 0,-1-3 2 16,0 0-1-16,0 4 2 0,8-4 0 0,-8-4 1 16,8 4 4-16,-1 0 0 0,6-3 0 0,-5-1-2 15,5 4-1-15,1-3-3 0,-7-2 0 16,6 2-3-16,-6-2 0 0,0 5 2 15,0-3 1-15,0 3-1 0,-6 0 0 0,-1 0 2 16,1 0 0-16,-8 0 0 0,2 0-1 0,5 0-1 16,-5 0 4-16,-2 0-3 0,8 0 2 15,-1-4-1-15,7 1 1 0,0-1-1 0,7 1-2 16,-7-5 6-16,7 4-1 0,-1-3-3 16,-6 0 1-16,7 3 2 0,-1-3-3 15,-5 3 0-15,-8 1-1 0,0 0 3 0,1-1-3 16,-7 4-3-16,-6-5 2 0,-1 5-3 15,1 0 2-15,-7 0 1 0,6 0 8 0,-6 0 8 16,0 0 5-16,0 0 8 16,0-3 6-16,0 3 2 0,0 0-3 0,0 0-1 0,6-4-5 15,2 4-2-15,4-3-10 0,1-1-6 16,7-3-3-16,0 3-4 0,-1 1-2 0,1-4-4 16,-1 3 0-16,-6 4 2 0,7-5-1 15,-14 5-1-15,7-3 1 0,-7 3 2 0,-6 0 1 16,7 0 0-16,-7 0 0 0,0 0 3 15,0 0 3-15,0 0 5 0,-7 0 7 0,7 0 7 16,0 0 13-16,0 0 4 0,-6 0 2 16,6 0-2-16,0 0-4 0,0 0-3 15,0 0-10-15,0 0-10 0,0 0-3 0,0 0-5 16,0 0-2-16,-6 3-6 0,-1-3-3 16,7 0-15-16,-13 5-45 0,0-1-126 15,-7-4-156-15,-5 3-154 0,-1 1-151 0,-1-1-125 16,-5 1-61-16,6-1 68 15,6 1 127-15,-6-4 140 0,7 4 145 0</inkml:trace>
  <inkml:trace contextRef="#ctx0" brushRef="#br1" timeOffset="48295.26">8981 3898 79 0,'6'-4'278'16,"-6"4"19"-16,7 0 9 0,-7 0-90 0,6 0-77 16,-6 0-63-16,6-3-35 0,-6 3-21 0,8 0-9 15,-8 0-6-15,6 0-4 0,-6 0 0 16,6-4-2-16,0 4 2 0,-6 0-1 0,0 0 0 15,0 0 1-15,0 0 1 0,0 0 1 16,0 0 0-16,0 0 2 0,0 0 2 0,0 0 5 16,0 0 4-16,0 0 6 0,0 0 9 15,0 0 8-15,0 0 8 0,8 0 6 0,-8 0 5 16,0-3 1-16,0-2-2 0,6 2 0 16,-6-2 7-16,0 2 10 0,-6 3 28 15,6-4 42-15,-8 4 60 0,2 0 44 0,-6 4 16 16,-15-4-9-16,1 8-26 0,-20 3-51 0,-5 7-60 15,-14 15-53-15,-14 7-31 0,-6 8-14 16,-12 11-13-16,-14 2 0 0,-6 9-6 16,0 7 0-16,-1 8 1 0,-6 10 1 0,-6 8 3 15,0 3-5-15,-1 0-1 0,1 4 5 0,13-4-1 16,7 0 1-16,5 1-1 0,21-5 2 16,12-7 0-16,14-3-8 0,12-8 1 15,7-3-3-15,7-8 7 0,12-7 5 16,0-8 5-16,7 2-2 0,7-10 0 0,6-2-3 15,0-4-3-15,0-7-6 0,6-4-2 0,0-1 2 16,1-6 1-16,6-4-1 0,-6-3 1 0,-7-5 1 16,6-3-1-16,-6-3 0 0,6-1 2 15,-6-4 3-15,0-3 2 0,0 4 0 0,8-4 2 16,-8 0-1-16,0 0 4 0,-8 0 1 0,8 4-2 16,0-4 0-16,0 0-1 0,0 0 2 15,0 0-7-15,0-4-4 0,-6 4-6 0,6 0-12 16,-6-4-52-16,-1 4-73 0,1-3-78 0,-1-1-84 15,-6 1-80-15,7-5-72 0,0 1-33 16,6 3-17-16,-8-3 22 0,2 3 55 0,6-3 71 16,-6 0 76-16</inkml:trace>
  <inkml:trace contextRef="#ctx0" brushRef="#br1" timeOffset="50676.59">5789 6594 137 0,'-20'3'297'0,"2"2"28"0,-2-2 28 15,0 1-90-15,1-4-49 0,13 2-21 16,-8 3 2-16,8-5 14 0,-1 3 12 0,7-3 9 15,0 0-3-15,0 0-13 0,0-3-27 16,0 3-32-16,0 0-30 0,7 0-31 0,-1 0-22 16,8 0 10-16,4 0 38 0,9 0 62 15,5-5 41-15,7 3 29 0,7-10 9 0,13 1-21 16,0 0-47-16,12-7-63 0,7 0-48 0,0 0-33 16,1 0-20-16,-8 3-11 0,0-4-10 15,2 4-5-15,-8 1-2 0,-14 3-1 16,1-1 0-16,-13 2-1 0,-6 6-3 0,-7-2-10 15,-12 1-21-15,-8 5-50 0,0 0-138 16,-12 0-169-16,-14 0-169 0,1 0-149 0,-13 5-111 16,-8 1-19-16,-12 5 102 0,-6 0 148 15,-7 0 165-15</inkml:trace>
  <inkml:trace contextRef="#ctx0" brushRef="#br1" timeOffset="51187.98">5678 6729 140 0,'-12'5'430'0,"-1"-3"57"16,6 3 39-16,0-5-9 0,1 0-150 0,6 0-118 16,0 0-82-16,6-5-52 0,1 3-32 15,6-3-21-15,14-2-16 0,5-4-13 0,7 0-9 16,6 0-8-16,7-3 0 0,7 3-4 16,-6 0-4-16,12 0-2 0,-13 3-3 0,-1 2 0 15,-5 1-3-15,0 1 1 0,-14 8 2 0,1-4 2 16,-7 8 8-16,-13-1 1 0,-6 8 5 15,-14 3 1-15,-6 3-2 0,-13 5 2 0,-13 4-6 16,-6 3-4-16,-14 3-4 0,0 6-1 16,-6-3-4-16,-7 9 0 0,1-5-3 15,-8 2 3-15,8-1 1 16,-1-8 4-16,14 1 12 0,12-4 7 0,7-7 7 0,6-5 3 0,21-2-5 16,12-2-4-16,12-5-7 0,21-1-5 15,6-4 4-15,7-3 2 0,19-1 7 0,6-6 0 16,8-1 3-16,12-7-4 0,0 4-2 15,0-5-3-15,0 2 7 0,-7-5 1 0,1 4-3 0,-6 0 5 16,-8 1-6-16,-6-1-1 0,-6 0-6 16,0 0-5-16,-14 3-3 0,-5 5-5 15,-8-4 0-15,-13 2-6 0,1 2 10 0,-14 3 38 16,1 0 44-16,-7 0 51 16,-7 0 33-16,1 3 22 0,-14 2-2 0,1 2-27 0,-7 1-43 15,-13 2-48-15,7 0-34 0,-8 6-17 16,1-6-10-16,6 1-10 0,1-4-5 0,6 5-14 15,6-9-62-15,1 1-122 0,5 0-132 0,2-4-128 16,-1-4-124-16,6 0-119 0,7 1-60 0,0 0 56 16,0-6 99-16,13 2 112 15,0 0 116-15</inkml:trace>
  <inkml:trace contextRef="#ctx0" brushRef="#br1" timeOffset="51809.73">7065 6692 231 0,'0'-7'389'0,"-6"4"45"0,0-1 34 15,6 4-88-15,-6 0-112 0,-1 0-88 16,7 4-57-16,-7 3-42 0,7 8-31 0,0-4-22 15,7 8-13-15,0-5-7 0,5 4-5 0,2-3-3 16,11-4-2-16,-5 0 3 0,6-1 1 16,0-1-1-16,0-6 2 0,1 0-1 15,-2-3 0-15,1 0 1 0,7-3 1 0,-7-5 1 16,0-3 2-16,0 0 1 0,-7-3 0 0,1-4-1 16,0-1-1-16,-7 1-2 0,-7 3-1 15,1 1 10-15,-1-1 21 0,-6 4 38 0,0 4 59 16,0 3 69-16,-6 0 58 0,6 4 28 15,-7 4 0-15,1-4-28 0,-1 7-52 0,-6 8-66 16,6 0-55-16,1 3-39 0,6 8-23 0,0-4-11 16,0 3-6-16,6 0-3 15,8 1-3-15,-1 0 0 0,0 0 0 0,6-4 0 0,1 0 0 16,-7 0 2-16,0 0 3 0,0-4 1 16,-7 1-1-16,0-5 1 0,-6 5-1 0,0-5 1 15,-12 1-4-15,-1-5 2 0,-7 2-3 16,-6-2 4-16,-6 2-3 0,-1-5-1 0,-6-4-2 15,-7 1-10-15,7-4-27 0,-6 0-61 16,5 0-87-16,8-4-89 0,-1 1-98 0,14-1-103 16,6 1-96-16,0-2-65 0,13-2 21 0,7 4 54 15,12-4 81-15,7-1 101 0</inkml:trace>
  <inkml:trace contextRef="#ctx0" brushRef="#br1" timeOffset="52027.67">7913 6960 336 0,'0'3'454'0,"-7"-3"41"16,-6 4 22-16,0 1-115 0,0 2-135 15,0 0-113-15,0 4-66 0,0 3-38 16,0 1-20-16,7 0-8 0,-8 0-7 0,14-1-4 0,-6 1-5 16,6 0-3-16,6-5 2 0,1 2-5 15,0-5 1-15,-1 0-4 0,7 0-5 0,0-3-23 16,0-4-44-16,7 0-65 0,-8-7-93 0,8-1-99 15,-7-2-95-15,1-2-32 0,-2-6 16 16,-6 0 51-16,1-3 84 0</inkml:trace>
  <inkml:trace contextRef="#ctx0" brushRef="#br1" timeOffset="52258.85">7802 6741 228 0,'-13'3'390'16,"-1"1"32"-16,-5 0 16 0,6-1-86 0,6 5-131 0,-5-2-95 15,6-2-47-15,6 4-25 0,0-4-14 0,0-4-3 16,0 3-3-16,6-3-9 0,-6 0-3 16,6 0 0-16,0-3 1 0,1 3 0 15,0-4 2-15,-1-4 8 0,1 1 1 0,-1-4 0 16,-6 4 1-16,0-5 3 0,-6 2-1 0,-1 2-3 16,1 1-5-16,-1 3-2 0,0 4-5 0,1-3-9 15,0 6-26-15,0 1-55 0,-2 0-76 16,8 3-106-16,-6 5-107 0,6-5-91 0,6 4-33 15,8-4 25-15,-2 0 61 0</inkml:trace>
  <inkml:trace contextRef="#ctx0" brushRef="#br1" timeOffset="57951.48">11997 5454 156 0,'0'0'261'0,"0"0"34"0,0 0-36 0,0 0-35 16,-8 0-28-16,8-3-26 0,0 3-20 0,0 0-20 16,-6 0-23-16,6-3-16 0,-6 3-16 15,6-5-11-15,0 5-9 0,0-3-6 16,-7 3 2-16,7 0-1 0,-7 0 4 0,7-4 1 16,0 4-2-16,-6-4 4 0,6 4-5 15,0-3-4-15,0 3-11 0,0-4-5 16,0 1-9-16,0-2-8 0,6 2-4 0,-6 3-7 15,7-7-2-15,-7 3-2 0,7 1 2 16,-7-1 2-16,6-3-1 0,8-1-1 0,-8 5-2 16,0-5 2-16,0 1-2 0,1-3-1 15,6 2 3-15,-6 1 0 0,-1-1-1 0,8-3-2 16,-8 3-3-16,0-2 0 0,0 2-2 16,8-3 1-16,-8 4 4 0,1-4 1 15,-1 4 6-15,1-4-2 0,0 3-1 0,-7 1-1 16,6-4-1-16,0 4-1 0,1 0-2 0,-7-1 1 15,7 1 3-15,-7-4 3 0,6 4-2 16,0-1 1-16,1-3-1 0,-1 4-1 16,1-4-4-16,0 3-2 0,5-3 1 0,-4 1 1 15,-2-1 3-15,6 0 1 0,2-1-2 0,-8 2 0 16,1-1 1-16,5 3-3 16,-4-2 2-16,-8 2-3 0,6-3 4 0,-6 3 1 15,0 2 2-15,0-6 2 0,0 5 2 0,0-4 7 16,0 0 5-16,0 4 4 0,-6-8 2 15,-2 5 1-15,8-2-5 0,-6-2-4 16,0-2-2-16,6 6-5 0,0-5 0 0,0 1 0 16,0-1-1-16,0 0 0 0,0 4-2 15,0-3 1-15,0 3-1 0,0 0 0 16,0 0 5-16,6 0 3 0,-6 3 2 0,0-3 3 16,0 4 0-16,-6-4 4 0,6 3 4 0,0-6 1 15,-7 3 3 1,7 0-1-16,-6-3 1 0,-8-1-2 0,8 4 1 0,0-5 18 15,-8 3 25-15,8 1 22 16,-7 2 19-16,0-2 22 0,0 1 12 0,0 4 1 0,0 0-11 16,0 0-14-16,-7 3-8 0,7-4-14 15,-6 5-16-15,-1-1-17 0,1 0-18 0,-1 1-12 16,-6 3-14-16,0-3-9 0,0-2-9 16,0 2-6-16,0 3-2 0,0-7-1 0,-7 3-1 15,1 0 1-15,-1 1 1 0,-6-1 3 16,6 0 6-16,-6 4 3 0,0-3 1 0,-7-2 3 15,8 5-4-15,-8-2 2 0,0 2-4 16,1 0-3-16,-1 0-1 0,7 0-3 0,-7 0-2 16,7 2 1-16,1-2-2 0,5 0 0 15,1 0-2-15,-1 0 0 0,1 0 3 0,-1 0-1 16,1 5-1-16,-2-5 1 0,-5 0-1 16,7 3 0-16,-1 1 0 0,1 0 0 15,-7-1 1-15,6 1-1 0,1 3 3 0,-8 0 2 16,15 1-4-16,-15-1 0 0,8 0 0 15,-1 5 0-15,1-5-2 0,-1 4 0 0,1-4 1 16,-1 0 2-16,1 1 0 0,-1-1-2 16,1 0-1-16,-1 0 1 0,-7 4 2 0,1-4-4 15,7 1 0-15,-7 3 3 0,0-3 1 16,-1 2 0-16,8-1 0 0,-7-3-1 0,7 5 0 16,5-3 0-16,-5-1-3 0,12 4-2 15,-5-4 1-15,5 0 1 0,0 5 2 16,1 2-3-16,-1-3-1 0,0 4 0 0,8 0 3 15,-8-1 0-15,7 4 0 0,-7 1-3 0,1-1 4 16,6 0 0-16,-6 5 0 0,5-1 0 16,-6-1-2-16,1 1 4 0,0 4 1 15,0-4-2-15,-1 0-2 0,0 0 0 0,1-4-1 16,-1 1 2 0,7-1 0-16,-6-4 1 0,6 1 0 0,6 0 0 0,-6-1 0 15,7 1 0-15,-8 4 1 0,8-5-1 0,6 0-1 16,0 5 2-16,0 3-4 0,6-4 1 0,0 9-6 15,2-6 2-15,4 5 2 0,2-1 0 16,5 5 3-16,1-5 0 0,-1 8 1 16,7-4-1-16,0 1 0 0,7-5 0 0,-7 1 2 15,13 0-1-15,-7 0-1 0,8-4 2 16,-8-1-4-16,7 2 2 0,0-2-4 0,1-3 2 16,-1 1 4-16,-1-1 2 0,1 1 3 15,7-5 0-15,-7 1 0 0,7 0-2 0,-7-4-1 16,0-1-1-16,7-2-1 0,-7-1-3 15,6-3 0-15,-5-1 3 0,-1-3-2 16,-1 0 4-16,8 0-1 0,0 0 0 0,-8-3 2 16,8-1-5-16,-7 0 1 0,0 1-1 0,1 3 2 15,-1-4 0-15,-7 0-1 0,7 1-1 16,-13-1 0-16,13 4 0 0,-13-3-2 0,7-2-3 16,-1 5 3-16,1-3 3 0,-7 0-1 15,6-1-2-15,1 0 0 0,0-3 1 16,6 3 1-16,0-3-2 0,0 0-4 0,0-1 2 15,-6 1 0-15,12-3 4 0,-12 2-1 16,13-3 2-16,-14-1 1 0,7 6 0 16,-6-6 0-16,-1 1-2 0,1 4 0 0,-1-4-3 15,-5 0 2-15,5 4 2 16,-6-4-2-16,0 0 0 0,1-1-1 0,-2 2 0 0,1-1 1 16,0 0-1-16,-6 0 3 0,6 0 1 15,-7 1 2 1,1 1-3-16,-1-2-1 0,-5 4 0 0,6-3 1 0,-2 2 2 0,2-3-3 15,-1 4 2-15,1-1-1 0,-7 1-1 16,7-4 0-16,0 4-2 0,-1-1 2 0,-6 1-3 16,6 0 2-16,1 0 2 0,-6-1 0 15,4-3 0-15,-4 3-1 0,5 1 6 0,-5-4-3 16,-2 4 0-16,1 0 0 0,0-1 0 16,0 5-1-16,-6-5-2 0,6 5 1 0,-7-5-1 15,0 5-1-15,2-1-1 0,-2 4 0 0,-6-4 0 16,6 4 2-16,-6 0 0 0,0 0 0 15,0 0 5-15,0 0-1 0,-6 0-1 16,6 4-2-16,-6-4-5 0,6 0-17 0,-8 4-75 16,-4-4-127-16,6 3-150 0,-1-3-165 15,-6 4-155-15,0-4-94 0,-7 0 7 16,0 4 98-16,1-1 136 0,-7 1 154 16</inkml:trace>
  <inkml:trace contextRef="#ctx0" brushRef="#br1" timeOffset="60646.06">11905 5972 306 0,'-13'-12'407'0,"0"5"63"16,0-4 76-16,-6 0-49 0,-8 0-17 0,8 0 11 15,0-4 10-15,-1 7-10 0,0-2-46 16,7 2-71-16,0 5-85 0,0-5-89 0,7 8-69 16,-1-3-52-16,7 3-32 0,0 0-25 15,0 0-18-15,19 7-8 0,8 0-3 16,11 11 0-16,8 1 2 0,7 7 3 0,5 3 5 16,8 0 0-16,-1 4-1 0,6 4 0 15,8-4 1-15,-8 4-1 0,0 0 3 0,8-5-1 16,-8 1 0-16,0-3-2 0,-6-1 0 0,1 0-2 15,-8-7 0-15,1 0 0 0,-13 0 0 16,-1-4 0-16,-5-4 1 0,-15 3 1 16,1-7 0-16,-6-3 1 0,-7 1-1 0,-6-1 3 15,-1-7 0-15,1 3 0 0,-7-3 1 16,0 0 1-16,0 0 0 0,-7-3 1 16,1-2-2-16,-8 3 1 0,2-6-2 0,-2 4-4 15,2 1-2-15,-8-1-22 0,1-2-80 16,-1 1-186-16,0 5-205 0,-6-4-194 15,7 8-167-15,-14 1-70 0,7-3 33 0,0 6 161 16,0-1 190-16</inkml:trace>
  <inkml:trace contextRef="#ctx0" brushRef="#br1" timeOffset="61424.79">12986 6795 77 0,'13'-10'299'0,"-7"3"55"0,-6-2 56 0,0 6-43 0,0 0-13 16,-6-1 3-16,-7 4-5 0,0 4-24 15,-13 2-36-15,-13 6-40 0,0 2-53 0,-7 13-62 16,-6-2-44-16,-6 7-17 0,-7 5-11 15,-8 4-1-15,2 2 4 0,0 1 4 0,-2 0 1 16,-4 0-2-16,6 4 6 0,5 0 4 16,7-1 9-16,7-6 2 0,14-4-1 0,18-5-10 15,6-3-12-15,14-2-19 0,14-10-20 16,12-1-14-16,6-2-9 0,7-7-2 16,7 4-5-16,6-7 2 0,0-4-2 0,7 0 0 0,0-4 0 15,-1-3 0-15,-6-4 0 0,6-3 1 16,1-5-1-16,0 0-3 0,-7-3 2 15,7 0 1-15,-14 1 0 0,1 3 2 16,-7 3 2-16,-7 1 3 0,-5 1-3 0,-8 6-1 16,-6 4 3-16,-13 3-6 0,0 3-1 0,-6 9 0 15,-14 2 4-15,-6 5-1 0,-7 3-1 16,-6 7 3-16,1 0-1 0,-15 0 0 16,7 8-2-16,-5-4-1 0,-8 7 0 0,7 0-2 15,-1 1 4-15,2 3 1 0,5-8-2 0,7 5-2 16,6-1-2-16,7-3 3 0,14-1-2 15,4 1 0-15,22-4 2 0,-2 0 1 16,21-3 1-16,7-5 0 0,5-3-3 0,7-4 3 16,13-6-3-16,0-2 1 0,7-6 3 15,0-8-2-15,6-3 1 0,0-8-2 0,-7-3 5 16,8-4 2-16,-8-3-1 0,1-5 3 0,0 4-4 16,-1 1-2-16,-12-1 1 0,-8 8-5 15,-11 3 1-15,-7 4-4 0,-14 3 0 0,-6 1 2 31,-6 7-2-31,-7 0-9 0,-7 4-54 0,-13 3-104 0,1 1-118 0,0-1-119 16,-1 0-117-16,7-4-100 16,-7 5-58-16,8-3 24 0,-2-1 73 0,1-8 96 0,7-1 104 15</inkml:trace>
  <inkml:trace contextRef="#ctx0" brushRef="#br1" timeOffset="63378.67">13664 7088 91 0,'-20'4'201'0,"0"0"7"15,1-4-7-15,-1 4 10 0,8-1 20 0,-8-3 19 16,13 0 22-16,1 0 20 0,-1 0 10 16,0 0-10-16,7-3-24 0,7-1-36 15,0 0-43-15,6-3-52 0,7 0-43 0,6-4-37 16,6 7-19-16,7-3-10 0,0 7-5 16,7 0 1-16,-7 7-3 0,0 0 0 0,-1 4-1 15,-5 4-4-15,0 3-2 0,-7 4-1 16,-13 1-4-16,0-2-2 0,-7 5-2 15,-6-4 2-15,-6 0-1 0,-7 0-5 0,0-4 3 16,6-4 1-16,1-2 4 0,0-4 23 0,-1-5 31 16,0-3 16-16,7-3 10 0,0-10 7 15,7-1-2-15,6-8-23 0,7-3-28 16,5-1-15-16,1-4-11 0,1-3-11 0,5 4-4 16,-6 0 1-16,7 0 0 0,-13 4 9 15,6-2 11-15,-7 9 25 0,-6 3 29 0,0 5 27 16,-7 3 23-16,-6 2 12 0,0 1-4 15,0 8-13-15,-6 1-22 0,0 5-27 16,-1 5-25-16,-6 4-19 0,6 1-13 0,-5 3-7 16,5-1-5-16,-6 0-1 0,13 0-3 15,0 0 0-15,0-3 1 0,13 3 1 0,-6-7-2 16,5-1 0-16,8 0-2 0,-1-3-12 0,1 0-87 16,0-3-162-16,-1-2-180 0,1-1-187 15,-1-2-166-15,1 1-78 0,0-4 40 16,6 0 136-16,-1 0 167 0</inkml:trace>
  <inkml:trace contextRef="#ctx0" brushRef="#br1" timeOffset="63557.19">14725 7210 79 0,'-6'-4'438'0,"-8"4"67"0,-11 4 51 16,5-1 51-16,0 1-135 0,1-1-105 15,5 5-82-15,8-1-55 0,0 0-45 16,0 1-45-16,12 3-49 0,0-5-36 0,8 2-29 15,5 0-17-15,1-5-59 0,-2 1-92 16,2-4-112-16,0 0-137 0,-7-4-143 0,0-3-94 16,0 0-4-16,-7-4 60 0,1-3 94 15,0-2 126-15</inkml:trace>
  <inkml:trace contextRef="#ctx0" brushRef="#br1" timeOffset="63785.87">14672 6886 272 0,'-25'5'421'0,"-7"6"47"0,-2 3 31 0,-5 5-73 16,13-1-115-16,-6 4-69 0,13-4-37 0,5 0-30 16,8-3-20-16,0-5-25 15,12 3-31-15,6-6-31 0,2 0-25 0,6-7-9 16,-1 0-10-16,7-7-1 0,7 0 0 0,-7-8-6 16,6-3-4-16,-12-1-6 0,5-3-6 15,-11 4-19-15,-8-1-49 0,-6 1-66 16,0 4-90-16,-12 2-112 0,-2 4-115 0,-12 6-91 15,7-3-11-15,-7 10 39 0,-7 2 72 16,-5 0 102-16</inkml:trace>
  <inkml:trace contextRef="#ctx0" brushRef="#br0" timeOffset="73923.8">5522 9155 161 0,'-6'-11'422'0,"-1"4"81"0,-6-1 89 0,7 1 34 15,-7 3-67-15,7 0-37 0,-2 4-42 0,2 0-48 16,0 0-75-16,-1 8-82 0,1 2-87 16,-7 9-78-16,6 4-52 0,1 9-31 0,0 0-14 15,-2 9-8-15,2-1 1 0,-7 4-1 16,0 5 2-16,-6 2 0 0,-1 4 0 0,-6-4-1 16,0 4-5-16,-7 0-1 0,-6-1 0 15,0-2-4-15,0 0 0 0,6-5 4 0,1-10-5 0,-1-1 1 16,14-11-4-16,6-3-16 15,0-7-74-15,7-3-119 0,-2-6-132 0,16-9-132 16,-2-5-124-16,13-3-94 0,1-10-39 0,12-5 57 16,1-7 102-16,-1-3 117 0,1-1 120 15</inkml:trace>
  <inkml:trace contextRef="#ctx0" brushRef="#br0" timeOffset="74346.71">5386 9316 203 0,'-14'-22'388'0,"-5"7"41"0,-1-7 24 0,8 3-71 0,5 2-130 0,7-9-92 16,13 0-55-16,7-3-37 0,12 0-17 0,14 0-10 16,0-2-8-16,12 6-5 0,0 0-3 15,1 6-7-15,6 5-8 0,-7 3-5 0,-5 4-3 16,-7 7 2-16,-1 3 0 0,-12 8 5 16,-13 4 2-16,-14 3 3 0,-6 9 0 0,-14 0 0 15,-5 4-4-15,-13 1-4 0,-1-2 1 16,-6 0-4-16,-7-3-2 0,8-4 1 0,-2-1 4 15,7-7-3-15,1 0 1 0,13-9 3 0,5 2 0 16,8-4-2-16,0-4-3 0,12-4-2 16,7-4-2-16,13-2-3 0,0-1 1 0,13-4 1 15,7 4-2-15,-1 0 2 0,1 0 0 16,7 4 0-16,-8 2-3 0,1 5 3 16,-7 0 2-16,-1 9 2 0,-18 2 1 0,-7 0 2 0,-7 3 6 15,-18 5 4-15,-1 3 5 0,-21-4 11 16,-4 3 19-16,-7-2 23 0,-2 4 26 15,-11-5 21-15,6 0 17 0,-14 0 8 0,9 0-6 16,-9 1-18-16,1-9-23 0,13 6-20 0,6-9-20 16,7 0-19-16,13-3-14 0,6-4-17 15,8 3-49-15,5-3-89 0,7 0-88 0,13-3-104 16,7 3-102-16,12 0-107 0,1 3-53 0,-1 1 31 16,7 4 61-16,-6 2 87 0</inkml:trace>
  <inkml:trace contextRef="#ctx0" brushRef="#br0" timeOffset="74668.99">6297 9726 42 0,'20'0'435'0,"-20"0"76"0,0 4 46 0,0-4 23 0,-13 3-145 0,6 1-124 16,-12 0-99-16,5 4-59 15,-5 2-30-15,6 5-13 0,-6-1-13 0,5 1-16 0,2 3-21 16,-8 4-10-16,7 0-9 0,0 0-4 15,-6 4-6-15,-7-1-3 0,6-2 5 0,1 3-5 16,-1-5-4-16,0-3-4 0,7 1-1 16,-7-5-5-16,8 1-5 0,6-7-1 0,-2-2 2 15,2 2-1-15,0-4-3 0,6-4 5 16,0 0-3-16,0 0 1 0,0-4-7 0,6 1-1 16,0-2-3-16,-6 2-7 0,8 0-39 0,-8-5-76 15,0 5-106-15,-8 0-144 0,-4-2-178 16,-1-2-89-16,-1 2-13 0,2-1 49 0,-2 2 96 15</inkml:trace>
  <inkml:trace contextRef="#ctx0" brushRef="#br0" timeOffset="76018.24">7730 9649 51 0,'-12'8'508'0,"-2"-5"99"0,1 0 56 0,-7-3 33 16,14 5-131-16,-7-5-187 0,13 0-164 16,-7 0-101-16,14 0-58 0,0 0-34 0,5-5-17 15,21 2-12-15,-1 0-16 0,7-5-49 16,7 2-78-16,7-6-108 0,-8 5-119 0,-6 0-138 15,1-4-76-15,-14 4-1 0,-1-2 56 0,-11-1 95 16</inkml:trace>
  <inkml:trace contextRef="#ctx0" brushRef="#br0" timeOffset="76199.75">7848 9444 423 0,'-33'-4'535'0,"1"1"61"0,-1-2 40 0,1 2-82 0,5 0-143 0,7 3-69 15,8-4-53-15,5 0-40 0,7 4-29 16,13-3-25-16,0 0-54 0,19-5-70 0,8 4-93 16,5-3-138-16,1 0-134 0,6-1-142 15,0 1-142-15,1 4-123 0,-8 3-20 0,1-5 78 16,-7 2 105-16,-7-1 124 0</inkml:trace>
  <inkml:trace contextRef="#ctx0" brushRef="#br0" timeOffset="78957.95">7495 6253 27 0,'0'0'275'0,"8"0"41"0,-8 0 32 0,-8 0-59 16,8-3-61-16,-6-1-57 0,0 0-40 16,-1 1-33-16,1-5-24 0,-1 0-18 0,1 2-8 15,-1-5-7-15,-6 3-7 0,6-6-1 0,1 7-2 16,-7-4 7-16,0-1 9 0,-6 1 19 16,-1 0 12-16,-6 1 6 0,-13-2 2 0,0 5-7 15,-13-4-14-15,-1 4-18 0,-12 0-11 0,0-1-12 16,-6 5-6-16,-1-1-5 0,-6 0-4 15,-1 1-3-15,2-1-5 0,-2 4-1 16,2 0-1-16,-8 0 1 0,6 4 0 0,-5-1 0 16,-1 1 0-16,0 0 1 0,0 2 0 0,-6 6-1 15,0 2 0-15,0 1 0 0,0 3 0 0,0 0 0 16,0 9-2-16,-7-1-2 0,0 2-3 16,1 5 1-16,5 7-2 0,1 0 0 0,6 1 1 15,14 8 0-15,0-2 1 0,12 7 3 16,13 2 3-16,7 1 0 0,13 6 0 15,7-1 0-15,19 4 4 16,12 1-5-16,8-6-5 0,19-2 0 0,0 0 2 0,20-4 1 0,6-4-3 16,7 0 6-16,12 0 2 0,7-3 2 0,0-1-1 15,7-3-2-15,0 5 0 0,6-9 0 16,0-4 0-16,7-2-2 0,-1-9-1 0,15 1 2 16,11-12 0-16,1-7-1 0,6-10 0 0,14-4 1 15,5-11 0-15,14-4 3 0,0-12-3 16,0 2-3-16,0-9-2 0,-7-4-1 0,0 6 5 15,-5-9-2-15,-2 4 6 0,-12 0 3 0,-13 5 1 16,-7-2 4-16,-7 1-1 0,-12-1-2 16,-7 1-3-16,-12-4 0 0,-14 0-1 15,-7-4-4-15,-18-3 1 0,-8 0 2 0,-13-4-1 16,-5-3-1-16,-21-9 3 0,-12 2 1 16,-7-5 0-16,-13-1 1 0,-13 2 10 15,-13 4 14-15,-13 5 13 16,-14 6 14-16,-12 7 8 0,-19 10 4 0,-20 4-5 0,-8 4-10 0,-12 6-15 15,-6 5-13-15,-13 7-10 0,-1 0-6 16,-12 7-8-16,-7 4-3 0,1 4-5 0,5 3-5 16,7 4-4-16,7 3-28 15,7 6-42-15,12-3-55 0,20 9-62 0,6 0-72 16,25 3-75-16,16 1-56 0,10 6-45 0,22 1 10 16,11-4 40-16,27 4 60 0</inkml:trace>
  <inkml:trace contextRef="#ctx0" brushRef="#br0" timeOffset="80024.92">12758 6554 141 0,'20'-7'179'0,"0"2"15"15,-8-2 11-15,1 4 11 0,-13-1 8 16,0 0 0-16,-13 4-12 0,1-3-22 16,-22 3-31-16,-5 3-40 0,-19 5-44 0,-7-1-34 15,-7 4-16-15,-6 4-10 0,0-1-2 16,-13 4 0-16,0 1 2 0,-7 7 1 15,1-1 0-15,-8 0-1 0,1 9 2 0,-7-1-2 0,1 3-2 16,5 8-3-16,7 1-1 0,13-1-2 16,8 3-6-16,24 0-1 0,8-2-3 15,19-2 0-15,12 1-1 16,21 1-1-16,6-2 3 0,7 5 0 0,6-4 3 0,6 0 1 16,8 0 1-16,5 0 2 0,7-4-1 15,1 4-2-15,-2-3 0 0,2-1-3 0,5-3 2 16,1-1-1-16,-8-4-2 0,8-2 0 15,0 0 0-15,0-8 2 0,6-1-3 0,0-3 0 16,7-3 2-16,5-4-5 0,2-3 3 16,12-5 1-16,7-3 4 0,13 0 0 15,-1-8 0-15,14 5 5 0,0-8-2 0,6 4-2 16,7-4-2-16,-1 4-1 0,14-4 0 16,-6-3-2-16,-8-1 2 0,8 0-1 15,-1-3 0-15,0-4 1 0,-6-1 2 0,0-2 2 16,-7-1-1-16,-7-3 1 0,1-1 0 0,-6 2 1 15,-7-6 2-15,6 1 3 0,-13-3 1 16,-7 3 4-16,-5-4 2 0,-7 4 7 0,-14-3 7 16,-6 3 7-16,-13 0 13 0,1 0 17 15,-8 0 18-15,-6 0 10 0,-7 0 9 0,-6 4 9 16,1-8 3-16,-8 5 7 0,0-5-7 16,-5-4-5-16,-8 1-7 0,7-1-17 15,-13-3-12-15,7 4-8 0,-14-1 5 0,7 1 14 16,-13 0 32-16,-7 4 43 0,-5 2 29 15,-7 6 9-15,-21 2-4 0,-5 3-20 0,-21 5-35 16,-12 0-42-16,-13 3-37 0,-14 5-25 16,1-2-12-16,-7 2-10 0,1 5-6 0,-7-2-3 15,-7 4 1-15,6 3-3 0,1 0-4 0,0 3 3 16,6 4-2-16,1 0-1 0,5 9-2 16,1-5-2-16,0 7-2 0,6 0-13 15,0 5-41-15,14-2-99 0,5 2-130 0,15-3-116 16,5 7-114-16,13-5-109 0,7 3-70 15,6-3-8-15,14 5 74 0,-7-2 87 0,6-3 103 16,1 3 110-16</inkml:trace>
  <inkml:trace contextRef="#ctx0" brushRef="#br0" timeOffset="81088.22">9124 9100 333 0,'-7'0'450'0,"-5"0"69"0,4 0 82 0,2 0-34 15,6 0-65-15,-6 0-51 0,6 0-46 0,6 0-54 16,0 0-74-16,21 0-84 0,5 0-55 15,21-7-34-15,18 2-17 0,8-5-5 0,12 3-4 16,0-4-8-16,6 0-18 0,-5 0-19 16,-1 3-13-16,0 2-10 0,-6-2-23 15,-7 0-106-15,-13 1-158 0,0-1-147 0,-19 5-150 16,-14-5-144-16,-12 1-97 0,-13 3 44 0,-21 1 124 16,-12-4 129-16,-26 7 140 0</inkml:trace>
  <inkml:trace contextRef="#ctx0" brushRef="#br0" timeOffset="81517.85">9235 9038 38 0,'-65'7'312'0,"6"-1"45"16,7-1 43-16,13-1-8 0,6-1-65 15,13-3-35-15,2 4-16 0,10-4-22 0,8 0-29 16,8 0-34-16,10-4-42 0,15 4-44 16,13-3-36-16,13-1-18 0,12 4-7 0,14-5-5 15,-7 3-5-15,7 2-5 0,-1 2-7 16,-12 3-5-16,-1 2-4 0,-12 1-4 0,0 3-3 15,-21 7 2-15,-4 0 0 0,-15 1 1 16,-19 6 3-16,-7 1 0 0,-12-1 2 16,-14 5-1-16,-12-1 0 0,-7-4-4 0,-7 4-2 15,-6 1-1-15,-13 0 0 0,6-1 1 16,-6 0 1 0,13-4 7-16,7 2 1 0,5 2 4 0,14-7-4 15,13 0-4-15,12-4 2 0,14 1 1 0,14-5 4 0,12 4 4 0,19-7 7 16,8 3 11-16,18-6 4 0,8 0 11 15,5-5 8-15,7-3 9 0,0-3 3 16,0-1 2-16,8-3-2 0,-9-1-10 0,1 1-11 16,0-3-16-16,-6-2-9 0,-6 5-7 15,-14-5-12-15,-6 9-4 0,-20-5-5 0,-7 6 5 16,-6 2-3-16,-13-5 3 0,-6 5 1 16,-14 0-20-16,-12 5-69 0,-7-5-115 15,-7 2-108-15,1-2-97 0,-8 0-92 0,1 0-72 16,7 0-21-16,5 0 22 0,1 0 59 15,14-7 70-15,-1 3 79 0</inkml:trace>
  <inkml:trace contextRef="#ctx0" brushRef="#br0" timeOffset="81950.75">10681 9345 102 0,'6'-7'386'0,"-12"0"68"15,-1 2 60-15,-6-2 4 0,0 7-83 0,-7 0-71 16,8 0-56-16,-8 0-53 0,7 0-52 15,0 7-54-15,0 1-56 0,7 0-38 0,-2 3-30 16,16 4-12-16,-2-5-7 0,0 1 2 16,14 0-4-16,-7 1-4 0,7-2-3 0,6-3-2 15,-1 1 0-15,1-5 1 0,1 1 6 16,5-4 5-16,-6-4 1 0,7 1 6 16,-1-5-6-16,1 1 0 0,-7-3 0 0,0-2-4 15,-7 1 3-15,-5 0-3 16,-8 1 3-16,0-2 1 0,-6 1 4 0,0 4 10 0,-6 0 23 15,0 2 36-15,-1-2 26 0,0 7 18 16,-6 0 5-16,7 0-8 0,-7 5-23 0,6-3-34 16,1 10-25-16,0-1-25 0,6 0-10 15,0 4-3-15,6 3-2 0,7-4 0 16,6 5 1-16,1-1 4 0,7 4 1 0,-9 0 1 16,2 0-3-16,-1 0-1 15,-11 0 0-15,-2 0 0 0,-12-4 4 0,-8 5-2 0,-5-5-3 16,-7 4 2-16,-7-8-3 0,-6 1 1 15,0-1-4-15,0-7 3 0,-7 1 2 16,1-4-22-16,6-4-86 0,-1-4-113 0,8-4-109 16,5-2-106-16,15-1-117 0,5 0-100 0,7-1-14 15,13 2 58-15,13-5 77 0,7 3 91 16,-1 3 109-16</inkml:trace>
  <inkml:trace contextRef="#ctx0" brushRef="#br0" timeOffset="82162.28">11377 9550 124 0,'7'0'332'0,"-7"0"41"0,-7 4 34 0,1-1-53 16,-7 2-75-16,-7 2-55 0,8 0-34 0,-8 0-28 15,7 4-27-15,6 1-33 0,-6-1-27 16,7-2-28-16,6 3-22 0,0-1-12 0,6-3-5 16,0-2-4-16,8 2-2 0,-8-4-28 15,7 0-49-15,1-1-67 0,-2-6-81 16,2-1-84-16,5-8-85 15,-6 2-47-15,0-5 11 0,7 1 45 0,-8-9 68 0</inkml:trace>
  <inkml:trace contextRef="#ctx0" brushRef="#br0" timeOffset="82363.25">11468 9356 40 0,'-25'-3'310'0,"-1"-1"40"0,0 8 40 0,-1-4-9 0,1 3-82 0,7 1-36 0,-1-1-15 15,0 2-12-15,8 2-19 0,6-4-30 16,6 1-35-16,0-4-40 0,6 4-35 0,0-4-28 15,0 0-14-15,1 3-6 16,6-6-1-16,0 3 0 0,-6-4 0 0,0 0 3 16,5 1-5-16,-12-4-4 0,6 2-5 0,-6-2-10 15,-6 7-26-15,0-3-57 0,0 3-76 16,-1 0-103-16,-6 0-117 0,0 3-135 0,-7 4-52 16,8-2 13-16,4-2 53 0,8 1 92 15</inkml:trace>
  <inkml:trace contextRef="#ctx0" brushRef="#br0" timeOffset="83656.17">11527 3791 13 0,'-19'0'147'16,"-1"0"-13"-16,7-3-32 0,-6 3-17 0,-1-4-9 15,1 4 0-15,-1-4 3 0,7 4 2 16,-7-3-2-16,8-1-5 0,-8 4-7 0,7-3-6 15,6-1-1-15,-6 1-2 0,13 3-1 16,-6-4-1-16,6 4-3 0,0 0-6 0,0 0-7 16,0 0-9-16,0 0-9 0,0 0-8 15,0 0 0-15,0 0-4 0,0 4-3 16,0-4-3-16,0 0-1 0,6 0-2 0,-6 0-3 16,0 3-1-16,13-3 0 0,1 0 4 15,12 4 4-15,6-4 7 0,20 0 8 0,6-4 8 16,15 1 6-16,11-1 1 0,1-1-1 15,6-1-1-15,0-5-7 0,0 3-7 16,0 0-6-16,-6 4-3 0,-1-2-1 0,-11 2-2 16,-8 0 0-16,-7 1-2 0,-13 3-2 0,-12-4 0 15,-13 4-2-15,0 0 0 0,-14 0 3 16,0 0 6-16,1 4 4 0,-7-4 15 16,0 0 17-16,0 0 15 0,-7 0 12 0,7 0 10 15,-6 0 2-15,6 0-10 0,0 0-16 16,0 0-14-16,-6 0-15 0,6 0-17 15,0 0-31-15,0 0-70 0,0 0-114 0,0 0-136 16,-14 7-71-16,1 0-34 0,0 0 3 0,-13 1 57 16</inkml:trace>
  <inkml:trace contextRef="#ctx0" brushRef="#br0" timeOffset="84539.28">11820 9008 351 0,'-19'-4'429'0,"6"1"67"0,-7 3 78 0,7-4-44 16,0 4-13-16,7-4-12 0,6 4-21 15,-7 0-45-15,14-3-73 0,-1 3-103 0,14 0-103 16,12 0-76-16,13-3-43 0,14-5-22 16,13 4-2-16,6-3-4 0,13 0-5 0,0-1 4 15,-6 1-1-15,0-1-2 0,-1-2-4 16,-5 2-2-16,-2 1-4 0,-11 0-19 16,-14 2-81-16,-6-2-117 0,-14 1-108 0,-13 1-91 15,-5 2-91-15,-14-1-87 0,-20 4-16 0,-6 0 20 16,-13 4 37-16,-13-1 54 0,-13 5 73 15,0 0 90-15</inkml:trace>
  <inkml:trace contextRef="#ctx0" brushRef="#br0" timeOffset="84920.47">11879 9012 9 0,'-32'4'257'0,"-1"-1"39"0,13-3 39 0,0 5-35 16,8-3-35-16,5-2-19 0,0 0-15 15,7 0-21-15,0 0-34 0,0 0-37 0,7-2-41 16,6 2-37-16,7 2-30 0,6-2-15 15,7 0-5-15,5 0-3 0,8 0-1 0,0 4-1 16,12-4-3-16,-6 4 1 16,7 0-3-16,-13 3 0 0,6-1 0 0,-13 3 2 0,0 2 2 15,-13 0-2-15,-6 7 2 0,-20 0 2 16,-8 1 0-16,-4 6 0 0,-21-3-2 0,-5 4 2 16,-9-1 0-16,-11 1-3 0,-1 3 1 15,0-3-3-15,-6 0-2 0,7 0 0 0,0-1-4 16,12-3 2-16,1-5-1 0,18 0-2 15,8-3-1-15,12-3 0 0,14 0 1 16,5-4 0-16,22 0 4 0,4 0 5 16,8-3 8-16,19-4 5 0,7 0 7 0,5-4 5 15,15 1 6-15,-1-1 2 0,-6-3 2 0,6 3-2 16,-6-3-3-16,-7 0-4 0,-6 2-4 16,-1-1-9-16,-12 2-6 0,-8 0 0 0,-11 0-2 15,-1 2-3-15,-13-3-2 0,-13 5 3 16,0 0 5-16,-6 0-5 0,-7 0-3 0,-7 0-30 15,0 0-65-15,-6-4-87 0,-6 4-105 16,0-3-108-16,-1-2-94 0,0 2-25 0,7 0 36 16,7-1 70-16,0 0 95 0</inkml:trace>
  <inkml:trace contextRef="#ctx0" brushRef="#br0" timeOffset="85615.18">13260 9210 31 0,'-14'-4'298'0,"-4"-3"52"16,4 3 52-16,-6-3-14 0,14 3-60 0,-7 1-34 15,13-4-26-15,0-1-34 0,6 0-41 16,7 1-40-16,13 3-43 0,7-3-37 0,7 4-33 16,11 3-18-16,-5 0-10 0,5 7-6 15,-4 0-1-15,-9 8-3 0,1 3 0 0,-13-1 4 16,-6 6-1-16,-13-1 0 0,-7 0-1 15,-7 0 2-15,1 1 0 0,-14-5-1 0,8-4 1 16,4-3-2-16,-4-4 1 0,5-2 1 16,7-2 1-16,0 1-4 15,0-8 2-15,13-4 1 0,13-2 1 0,-6-5 0 0,19-4-2 16,-7-3 0-16,7 1-4 0,-6-1 3 16,-1-4 4-16,2 8 4 0,-9 0 15 0,-5 2 14 15,-8 6 11-15,2 6 3 0,-14-3 0 16,6 7-5-16,-6 0-11 0,-6 7-11 15,0 5-8-15,-2 2-2 0,-4-1-2 0,-1 10 0 16,0-4-5-16,6 3-2 0,7-5-3 16,-6 2-3-16,12-1-1 0,1 1-7 0,6-1 3 15,6-3 2-15,7 0 4 0,0-1-14 16,13-7-82-16,-6 4-107 0,7-3-133 0,-2-5-145 16,-5 0-110-16,6 2-44 0,0-10 54 15,-7 2 91-15,8 0 127 0</inkml:trace>
  <inkml:trace contextRef="#ctx0" brushRef="#br0" timeOffset="85773.75">14471 9389 56 0,'-14'0'332'0,"2"0"55"0,-1 0 44 0,0 0-21 0,0 0-92 15,-1 4-69-15,-4-1-57 0,4 5-46 16,8 0-39-16,-7-2-33 0,13 5-21 0,0 0-22 16,6 4-12-16,7-4-7 0,1 4-5 15,-2-4-4-15,8 0-29 0,-1-4-44 0,1-4-61 16,0 2-85-16,-8-5-103 0,2-5-106 15,-1-5-30-15,7-1 15 0,-2-5 45 16,-11-1 76-16</inkml:trace>
  <inkml:trace contextRef="#ctx0" brushRef="#br0" timeOffset="86007.24">14419 9078 286 0,'-27'-4'370'0,"1"8"32"16,1-4 29-16,11 4-121 0,-4 2-85 0,4-1-51 0,1 2-31 15,7 0-22-15,6 0-22 0,6-3-21 16,1 3-19-16,-1-3-15 0,0-1-15 0,14-3-6 16,-7 0 0-16,0 0 4 0,-6-3 4 15,5-1 1-15,-4-3 1 0,-2 0 1 16,-6-1-4-16,0-2-10 0,-6 2-14 16,-14 1-41-16,0 3-67 0,-5-3-101 0,-2 7-118 15,1 4-121-15,-6-1-57 0,12 5 1 0,1-5 44 16,5 8 86-16</inkml:trace>
  <inkml:trace contextRef="#ctx0" brushRef="#br0" timeOffset="86855.03">15552 8957 305 0,'0'4'452'0,"-6"-4"66"0,0 3 55 0,6-3-80 0,-8 4-108 0,16-4-95 16,-8 0-75-16,6 3-58 0,0-3-51 15,7 4-34-15,7 0-20 0,12-1-13 0,7 2-1 16,7-2-1-16,13 0 0 0,-8-3 0 15,8 0-4-15,6-3-3 0,-13 0-12 0,1-5-5 16,-8 4-3-16,1-3-3 0,-14 3-3 16,-13 1 2-16,-5 3 2 0,-1-4 6 0,-13 4-3 15,0-4-23-15,-13 4-68 0,-1-3-91 16,-5-1-98-16,0 1-121 0,6-2-121 0,-7 2-84 16,14-1 11-16,-1-3 57 0,7 3 82 15,13-3 104-15</inkml:trace>
  <inkml:trace contextRef="#ctx0" brushRef="#br0" timeOffset="87357.02">16952 8756 198 0,'0'-5'387'0,"-6"-2"46"0,-7 0 43 0,-1 0-45 16,2 3-60-16,5-3-15 0,-6 3 34 15,7 1 27-15,-1-2-3 0,1 5-25 16,6 0-62-16,0 5-79 0,0-2-101 0,6 8-68 15,1 7-41-15,-1-3-22 0,1 7-5 0,6 0-5 16,-1 0-1-16,2 4-5 0,-1-1 2 16,-7 0 2-16,1 2-6 0,0-5-3 15,-1-1-1-15,0-5 1 0,-6-2-1 0,0-3-1 16,0-4 3-16,0-2 2 0,0-3-3 0,-6-4-32 16,0-3-45-16,6-2-37 0,-7-8-19 15,0 0-14-15,7-3-5 0,-6-3 32 16,-1-5 46-16,7-3 31 0,7-5 21 0,-7 5 14 15,6-3 8-15,1 6 3 16,6 0 5-16,-1 0 5 0,2 4 1 0,6 4 1 16,-7 3-1-16,13 1 2 0,-7-1-6 0,1 8-5 15,6-1-2-15,0 5-5 0,6-1 4 0,1 8-6 16,-1 3 2-16,1-1 7 0,6 10 3 16,-7-1 0-16,1-1-2 0,-7 8 3 0,0-3 2 15,0 6-4-15,-6 1 3 16,-7-1 0-16,0 1 4 0,-13 0 0 0,7-4 1 0,-7 4-1 15,-7-5-1-15,0-2 0 16,1-1-1-16,-7 0-3 0,6-3-1 0,1-4-2 0,6-4-2 16,-7 0-2-16,7 1-4 0,7-4-6 15,-7-1-14-15,6-3-45 0,8 0-64 16,-8 0-68 0,7-3-72-16,6-1-85 0,1-4-87 0,-7-3-50 0,1 5-35 0,4-2 18 15,-4-3 52-15,-1-4 74 0</inkml:trace>
  <inkml:trace contextRef="#ctx0" brushRef="#br0" timeOffset="90938.23">18008 8371 192 0,'-26'7'375'0,"6"-3"37"0,1-4 23 0,11 3-66 16,2-3-130-16,6-3-81 0,0 3-49 15,14 0-31-15,5-4-18 0,19 0-9 16,9-2-11-16,11-6-8 0,14 1-5 0,6 0-7 16,0 1-8-16,7 2-6 0,-7-3-1 15,0 7-4-15,-7-3 2 0,-5 3 3 0,-8 1 0 16,-12 3-1-16,-13 0-2 0,-7 3-3 15,-14-3-11-15,-5 4-22 0,-7-4-55 16,-13 3-85-16,-7 1-95 0,-12-4-109 0,5 4-56 16,-11-4-10-16,-1 3 36 0,-7-3 76 15</inkml:trace>
  <inkml:trace contextRef="#ctx0" brushRef="#br0" timeOffset="91305.25">18150 8378 20 0,'-38'11'250'0,"5"-7"39"0,7 3 39 0,7-3-58 15,5-1-34-15,2 1-29 0,12-4-30 0,0 0-34 16,0 0-33-16,12 4-30 0,8-4-29 0,6 0-18 16,13 3-13-16,6-3-2 0,8 0-4 0,5 4-3 15,1 0-4-15,-6-1-2 0,4 5-1 16,-4 2-2-16,-14-2-2 0,0 6 0 0,-20 1 2 16,-5 0 0-16,-14 4 4 0,-14 2 1 15,-18 2 1-15,-13-2-1 0,-8 1 0 16,-5 4 0-16,-8 0 0 0,-5 3 0 0,-1-3 5 15,7-1 14-15,6 1 12 0,14-8 8 16,6 0 5-16,19-3 0 0,8-4-5 0,12 0-11 16,12-4-7-16,15 1-7 0,11-5-1 15,21 5-2-15,12-8 1 0,14 0-1 16,6 0-5-16,1-5-2 16,5 2-4-16,1 0 3 0,-13 3-3 0,0-4 0 0,-14 4-3 15,-6 0 1-15,-6-4-1 0,-13 4-1 16,-7 0-1-16,-13 0-2 0,-14 0 5 0,2 4 0 15,-14-4 1-15,-7 0-6 0,0 0-12 0,-5 0-33 16,-2 0-61-16,-5-4-88 0,6 4-103 16,-6-3-114-16,5-1-53 0,14-3 1 0,0-1 41 15,0 1 76-15</inkml:trace>
  <inkml:trace contextRef="#ctx0" brushRef="#br0" timeOffset="91719.99">19134 8733 224 0,'-26'-3'388'0,"-7"-1"50"0,14 0 61 0,-1 1-36 16,8-1-78-16,4 1-60 0,8-5-50 0,14 1-42 15,6-1-57-15,19 1-68 0,0-4-46 16,13 8-31-16,-7-5-17 0,7 8-8 16,1 0-6-16,-14 0-1 15,0 8-2-15,-7-1-2 0,-12 0 1 0,-7 4 3 0,-13 3 4 16,-7 1-3-16,-13 0 3 0,1 4-1 0,-7-8 5 15,0 3 0-15,0-7-3 0,7 1 1 16,5-1 3-16,8-7 4 0,0 4-2 16,6-8-8-16,6-3 0 0,14-1-2 0,5-6-3 15,1-1-4-15,14-3-2 0,5 3 9 16,-6-4 2-16,1 1-2 0,-1 4 0 0,-7 2 1 16,-12 6-1-16,-1-2-6 0,-5 5-2 15,-2 3 0-15,-6 0 1 0,1 0 0 0,-7 3 0 16,-7 8 3-16,1 0 6 0,0 4 2 15,0-1 1-15,-2 5-2 0,2-5 2 16,6 4 1-16,0-2-3 0,6-2 0 0,2-2-3 16,-2-2-4-16,13 1-16 0,1-4-61 15,0-3-82-15,6 0-100 0,6-4-111 16,1-4-110-16,-1 0-73 0,1-3 12 0,6 0 55 16,-7-4 88-16</inkml:trace>
  <inkml:trace contextRef="#ctx0" brushRef="#br0" timeOffset="91882.57">20202 8722 152 0,'0'-3'352'0,"-6"-1"52"0,6 4 49 16,-6 0-46-16,6-3-61 0,0 3-43 16,-8 0-33-16,8 3-40 0,0-3-42 15,0 4-43-15,0-1-46 0,8 5-46 0,-8-1-28 16,6 5-15-16,7-5-7 0,0 4-16 16,-7 0-40-16,7-4-63 0,1 1-76 0,-8-5-87 15,7-3-89-15,0 0-91 0,-7-3-44 16,7-2 23-16,-6-2 53 0,0-7 73 0</inkml:trace>
  <inkml:trace contextRef="#ctx0" brushRef="#br0" timeOffset="92090.03">20247 8518 7 0,'-12'-5'323'0,"-8"5"37"0,1 5 19 0,5-2-16 0,-5 1-120 0,6 3-94 15,7-3-61-15,-1 3-33 0,1 0-17 16,12 0-11-16,-6-2-8 0,13-2-4 15,0 0 0-15,0 1 1 0,7-4 0 0,-1 0 0 16,1 0 2-16,0-4-1 0,-1-2-4 0,-6-2 1 16,0 1-6-16,-7-1-2 15,1 1-6-15,-7 0-20 0,0 0-41 0,0-1-67 16,-7 4-82-16,1 4-102 0,-7 0-58 0,0 0-15 16,6 4 25-16,1 4 57 0</inkml:trace>
  <inkml:trace contextRef="#ctx0" brushRef="#br0" timeOffset="92577.25">20918 8407 13 0,'-12'-7'286'0,"-8"7"29"0,1 0 23 16,-1 0-29-16,0 0-99 0,8 4-67 0,-2-1-41 15,8 5-26-15,6-1-20 0,0 0-17 16,6 5-15-16,8 2-10 0,6-3-7 0,-2-1-1 15,9 2-5-15,-1-1 0 16,6-4 4-16,1 0-2 0,-1 1 3 0,1-4 0 16,-7-1 0-16,7-3-1 0,-7 0-2 0,-7 0 4 15,1-3-3-15,-1-4 2 0,-6 2 1 16,1-5 0-16,-8 2 0 0,0-3-1 0,-6 1 0 16,0-1-1-16,0-5 5 0,-6 6 9 15,0-1 13-15,6 3 13 0,-8 5 11 16,2-1 3-16,0 0-2 0,6 4-11 0,-7 4-13 15,0 3-14-15,7 7-10 0,0 1-7 16,0 4-2-16,0-1 1 0,0 1-1 0,7 3-1 16,0 0 0-16,-1-1 1 0,0 2 0 15,2-1 1-15,-2-4 1 0,0 4-1 16,1-4 3-16,-7 4-2 0,0-3 0 0,-7-1 0 16,-5-4-2-16,-8 5 0 0,0-4 0 0,1-5 1 15,-14 5 2-15,1-4-1 16,-2-4 0-16,-11 1 1 0,7-1-2 0,-2-7 1 0,7 4-1 15,8-8-1-15,5 0-28 0,0-3-61 16,14 0-89-16,0-4-103 0,12 0-95 16,14-4-46-16,-1 4 0 0,13-3 47 0</inkml:trace>
  <inkml:trace contextRef="#ctx0" brushRef="#br0" timeOffset="92756.77">21602 8660 286 0,'7'0'359'0,"-14"0"34"0,1 0-7 0,6 3-91 16,-13-3-85-16,7 5-60 0,-1 2-45 16,0 0-30-16,1 0-24 0,0 1-17 0,6 2-14 15,6 2-8-15,-6-1-5 0,6-4-3 16,1 5-1-16,0-5-3 0,5 0-14 0,-5-3-44 16,6-1-60-16,0-3-73 0,7 0-84 15,-8-3-90-15,2-5-36 0,11 0 18 16,-5-6 46-16</inkml:trace>
  <inkml:trace contextRef="#ctx0" brushRef="#br0" timeOffset="92986.15">21772 8458 160 0,'-20'5'297'0,"-13"1"25"0,15 1 22 16,-9 1-101-16,14 0-65 0,0-1-34 15,1-3-19-15,12 3-14 0,0-4-15 16,0 2-13-16,6-2-17 0,6-3-14 0,2 0-5 15,-1 0-1-15,7 0 0 0,-8-3 1 16,1-2-1-16,0-2-1 0,-6 0-5 0,-7 0-7 16,0-1-7-16,-13 0-5 0,-1 1-7 15,-4 1-7-15,-9 1-1 0,-5 2-6 0,-1 6-4 16,7 2-13-16,-6-2-42 0,5 5-70 16,1 2-88-16,14-2-95 15,-8 3-90-15,13-1-40 0,7 2 15 0,13-5 58 0</inkml:trace>
  <inkml:trace contextRef="#ctx0" brushRef="#br0" timeOffset="95956.22">9443 10239 20 0,'-7'0'217'0,"1"-4"24"0,6 4 1 0,-6-3-60 16,6 3-42-16,0 0-28 0,0 0-20 15,0 0-18-15,0 0-18 0,0 0-13 0,0 3-13 16,0-3-9-16,0 0-11 0,0-3-4 16,0 3-1-16,0 0-5 0,6 3 0 15,-6-3 0-15,0 0 1 0,6 0 2 0,-6 0 0 16,7 0 1-16,6 0 4 0,7 0 4 16,-1-3 2-16,7 3 6 0,7 0 5 0,5 0 5 15,8-4 3-15,7 1-2 0,6-1 2 16,-2 1-5-16,16-6-4 0,-2 6-5 15,8-4-3-15,-2 3-5 16,8-3-4-16,0 3 0 0,-1-4 0 0,1 6-3 0,6-3-2 16,0 2 2-16,1-5-2 0,-1 5-1 0,0-1 0 15,6 0 0-15,-5 1 3 0,5-1-3 16,1 1 0-16,0-5 0 0,-7 4 1 0,7 1-2 16,-7-1-2-16,0 1 2 0,7-1 1 15,-7 0 1-15,7 1-2 0,-1-1 0 0,1-3 0 16,0 2 2-16,0 2 0 0,-1-4-2 15,-5 3 2-15,5 1 2 0,1 0 0 0,-7-6-1 16,6 6-2-16,1-2 1 0,7-1 0 16,-8 2 1-16,1-3-1 0,-1 4-1 15,-6-4-2-15,-6 2 2 0,7 1-3 16,-14 1 0 0,6-1-1-16,1 0 0 0,-6 1 3 0,-2-1-2 0,8 1 2 0,-7-4 1 0,7 2-1 15,0-2 2-15,6 0-1 0,0 0 3 16,0 3-4-16,-6-3 1 0,13 0 2 15,-7-1 0-15,6 1 0 0,7 0 0 0,-6-5 1 16,7 4 0-16,-2 1-2 0,-5-3 2 16,7 2-3-16,-8-3 1 0,-6 3-2 0,7 2-2 15,-7-5 2-15,0 3-2 0,7 1 1 16,-7 0 2-16,0 0 1 0,7-1 1 16,-7 5 1-16,0-4 2 0,1-1-3 0,-1 1-2 15,6-1 0-15,1-3 2 0,7 3-3 0,-2-2 0 16,2 2 0-16,-7 1 2 0,-1-4-2 15,-5 3-2-15,-1 1 0 0,-6 0 1 16,-1 0-1-16,-6 0 2 0,0 3-1 0,7-3 1 16,-7 2-1-16,6-1-1 0,1-2 2 15,0 5 1-15,0-5 3 0,-1 1 0 16,1 0 0-16,6 3-1 0,-6-4 1 0,0 2-5 16,6 1-2-16,-7-2 2 0,7 3 0 15,1 1-3-15,-1-1 3 0,0-3 0 0,-6 3 0 16,0 1 0-16,-8-1 1 0,8-4 0 15,-6 5-1-15,-1-1 1 0,-7 1 0 0,1-1-1 16,6 0 1-16,0 1-1 0,-6-1 0 0,-1-3-1 16,1 3 2-16,6 1 2 0,-6-2-2 15,0 2 3-15,6-1 1 0,-6 4-2 16,-1-3-1-16,0-4 0 0,8 3-1 0,-8 0-1 16,8 1 0-16,-2-6 2 0,-4 7 0 15,4-6-1-15,-12 5 0 0,1-1 3 0,-14-4-2 16,-13 8 3-16,0-2-2 0,-12-3 0 15,-9 5-1-15,-4 0-1 0,-8 0 2 0,-6 0-2 16,7 0-1-16,-1 0-2 0,0 0 3 16,2 0-1-16,-2 0-1 0,6-4 1 15,8 4 0-15,7-3 3 0,-1 3-1 0,0-5-1 16,6 2 0-16,-6 3 0 0,0-3 0 16,0 3 1-16,-12-4-1 0,-2 4 1 0,-5 0 4 15,-7 0 4-15,-7 0 3 0,-5 4 4 16,-8-4 4-16,-13 3 1 0,1 0-1 15,-7 2-5-15,-1-2-2 0,8-3-5 0,5 4-1 16,1-4-4-16,7 0-1 0,6 0 0 16,6 0-2-16,1-4-12 0,0 4-25 15,0 0-48-15,-8-3-77 0,1 3-110 0,-13 0-70 16,-13 0-27-16,-13 0 7 0,-19 0 38 16</inkml:trace>
  <inkml:trace contextRef="#ctx0" brushRef="#br0" timeOffset="96955.65">9853 10997 140 0,'-26'-3'257'0,"6"3"32"0,-5-4-21 0,-1 4-49 15,6 0-31-15,0-3-5 0,1-2 6 16,6 5 4-16,0 0 10 0,7-3 4 0,6 3-17 16,0 0-27-16,0 0-37 0,6 0-37 15,14 0-35-15,-1 0-26 0,13-4-8 0,14 4 4 16,7 0 7-16,5-3 9 0,14-1 5 16,-1 0-3-16,14-3-3 0,0 0-8 0,-1 0-5 15,7-1-6-15,-6 1-5 0,-6 0-1 16,5-5-1-16,-12 4 0 0,-1 2-5 15,-12-5-1-15,-7 3-2 16,-13 6 3-16,-6-7-2 0,-7 6-3 0,-14 3-2 0,-5-4-1 0,-7 4-25 16,-7 0-59-16,-5 0-71 0,-14 0-86 15,-7 0-95-15,1 4-100 0,-7-1-70 16,-1 1 5-16,-5 1 46 16,5-3 72-16</inkml:trace>
  <inkml:trace contextRef="#ctx0" brushRef="#br0" timeOffset="97674.73">9834 11001 153 0,'-13'0'238'0,"-1"0"22"16,2 4-43-16,5-4-41 0,1 0-15 0,-1-4-6 15,7 4-1-15,0 0-2 0,0 0-14 0,0 0-17 16,0-4-26-16,-6 4-23 0,6 0-20 15,0 4-13-15,0-4-6 0,0 0-4 16,0 0-3-16,6 0 0 0,-6 0-1 0,0 0-4 16,0 0-4-16,0 0-2 0,0 0-2 15,0 0-1-15,0 0-4 0,0 0 4 0,0 0 2 16,0 0 9-16,0 0 11 0,0 0 12 16,0 4 13-16,0-4 5 0,7 0 1 15,-7 0-8-15,0 0-7 0,6 0-12 0,1 3-6 16,5 1 10-16,8 0 21 0,0 4 19 15,13-6 20-15,-1 6 16 0,7-5 2 0,7 5-10 16,13-5-18-16,-8 5-20 0,14-5-22 16,-6 6-15-16,6-6-8 0,-13 4-7 15,1 0-7-15,-8 1-1 0,-6-1-1 0,-6 0-2 16,-8 1 1-16,-5-1-4 0,-7-3 1 16,-6 2 1-16,-1-1 5 0,1-2 1 0,-7 1 3 15,0-4 11-15,0 3 11 0,0-3 9 16,-7 4 5-16,1 0 2 0,-7-1-4 0,-14 8-6 15,-5 1-10-15,-7 2-13 0,-6 5-6 16,-7-1-9-16,-7 3 0 0,-6 5-3 0,6 0-4 16,0 0 1-16,1 3-1 15,-1-3 0-15,8 0-2 0,11-5-1 16,1-3-1-16,13-7-1 0,7 0-6 0,12-3-1 0,7-5 1 16,7 2-1-16,5-1 4 0,15-4 5 15,11 0 6-15,9-4 4 0,4-1 4 0,8-1 2 16,6-5-2-16,0 3-1 0,0 0-2 15,1-2-1-15,-1 2 1 0,0 1-1 0,-7 0 0 16,1 0-4-16,-7-1 2 0,-6 1-5 16,5-1-2-16,-5 1 5 0,-7 3-1 0,1-3-2 15,-8 4-1-15,-6-5 2 0,0 5-1 16,0-1-3 0,-12 4-3-16,-2-4 3 0,1 4 3 0,-6 0 0 0,-7-3 1 0,6 6 1 15,-6-3 1-15,0 0 1 0,0 0-7 0,-6 0-11 16,6 0-32-16,-7 0-81 0,0 0-97 15,1 0-111-15,-6-3-120 0,4-1-116 16,-4 1-72-16,12-5 26 0,0 0 68 0,12-6 94 16,-4-1 117-16</inkml:trace>
  <inkml:trace contextRef="#ctx0" brushRef="#br0" timeOffset="98059.64">11052 11158 322 0,'-14'-3'378'0,"-5"-1"45"0,13 0 27 0,-1 1-96 0,0-1-72 16,7 1-53-16,7-2-45 0,0-1-45 16,12-2-45-16,1 5-41 0,6-1-26 0,7 0-12 15,5 4-8-15,-5 4-3 0,6 0 1 16,-7 7-2-16,-6 0 2 0,-6-1-1 0,0 9 1 16,-20-1 0-16,0 1-3 0,-7-1 3 15,-6 4 0-15,0-8-2 0,0 1 1 16,1-4 2-16,-2-4 2 0,14 0 2 0,-6-7 0 15,6 0 4-15,6-3-1 0,8-4-1 16,11-8-3-16,1 0-3 0,6-3-1 0,1-3-8 16,7 2 1-16,-8-4 1 0,1 5 2 15,-7 4 2-15,-1 2 0 0,-11 2 4 16,-2 6 1-16,-12 1 4 0,8 3-2 0,-8 0 2 16,0 0 8-16,0 7 9 0,-8 3 12 15,2 2 8-15,-7 2 8 0,0 4 2 0,7-2-6 16,-1-2-14-16,1 1-15 0,12 0-10 15,1-1-8-15,5-2-5 0,8-2-2 0,0 1-36 16,6-4-76-16,-1 0-104 0,9-3-115 16,-9 0-119-16,8-4-99 0,-7 0-16 15,6-8 49-15,-5 1 88 0,5-4 107 0</inkml:trace>
  <inkml:trace contextRef="#ctx0" brushRef="#br0" timeOffset="98270.01">12035 11151 262 0,'-13'0'361'0,"-6"0"31"0,-1 0 24 0,7 4-111 16,-7-4-88-16,8 3-49 0,5 1-30 16,-6 0-22-16,13 3-17 0,0 1-21 0,6 0-20 15,1-2-20-15,0 2-15 0,12-1-10 0,-6 1-5 16,6-1-4-16,1-4-3 0,0 1-3 16,-1 0-17-16,7-4-32 0,-6-4-52 15,-1 0-54-15,7 1-62 0,-6-8-59 16,-1 0-48-16,1 0-32 0,-6-5-1 0,-2-2 26 15,-6 0 47-15</inkml:trace>
  <inkml:trace contextRef="#ctx0" brushRef="#br0" timeOffset="98486.79">12198 10975 102 0,'-20'-7'298'0,"1"3"25"0,-7 4 17 0,0 4-77 16,-1 0-79-16,9-1-49 0,-2 4-21 16,0-2-10-16,7 2-6 0,7-4-8 0,0 5-15 15,6-1-19-15,0-3-18 0,0-1-12 16,6 2-11-16,0-3-2 0,0 3-5 0,1-5 2 15,0 0 0-15,-1 0 3 0,1-5 4 16,-1 3 4-16,-6-3 1 0,6-6-3 0,2 4 0 16,-8 0-3-16,0 0-2 0,-8-5-2 15,2 9-2-15,0-5 1 0,-7 5-4 0,-1-1-5 16,8 4-12-16,-6 4-27 0,-2-4-49 16,8 3-71-16,-8 1-85 0,8 0-112 0,6-1-52 15,0-3-8 1,0 0 30-16,13 0 63 0</inkml:trace>
  <inkml:trace contextRef="#ctx0" brushRef="#br0" timeOffset="99298.75">12654 10778 42 0,'-20'3'206'0,"8"-3"32"0,-2 4-16 16,1-4-8-16,1 0 7 0,4 0 20 16,2 0 13-16,0 0 9 0,-1 0-1 15,0 0-15-15,7 0-32 0,0 0-41 0,7 0-40 16,0 0-36-16,5 0-29 0,8 0-20 16,13-4-9-16,6 1 2 0,13-1 1 0,7 0-3 15,6-2-3-15,0-2-4 0,6 1-8 16,-5-1-11-16,-8 0-4 0,-6 1-5 0,1 5-16 15,-21-3-53-15,-6 1-62 0,-13 4-73 16,-7 0-93-16,-12 0-95 16,-13 4-95-16,-13-4-22 0,-2 5 26 0,-11-3 52 0,-1-2 82 15</inkml:trace>
  <inkml:trace contextRef="#ctx0" brushRef="#br0" timeOffset="99752.53">12706 10770 24 0,'-26'4'213'0,"0"0"30"0,6 3 1 0,1-3-32 15,-1-4-13-15,8 4 3 0,4-1 1 0,2-3-7 16,6 0-22-16,0 0-26 0,6-3-35 0,8 3-28 16,5 0-24-16,13-4-10 0,2 0-4 15,11 0-1-15,-6 1 0 0,7-1-5 0,5 0-8 16,2 1-12-16,-7 3-9 0,-1 0-6 16,-6 0-2-16,-7 0-3 15,-5 3-1-15,-8 5 4 0,-6-5 0 0,-6 5-2 0,-14 3 1 16,-6 0 1-16,-13 3-3 0,-13 1 0 15,1 3-2-15,-15 0-1 0,1 1-1 0,-7 4-2 16,-6-6 4-16,6 5 1 0,1-4 2 16,13 4 2-16,-2-3 4 0,9-4 5 15,11-1 2-15,8-3 0 0,6-3-2 16,13 2 1-16,6-2-3 0,14-5-1 0,6 5 1 0,13-5 2 16,7-3 5-16,-1 0 2 0,14-3 3 15,0-1 0-15,-1 0-1 0,7 1 1 0,-6-5-3 16,-6 5-2-16,-2 0-5 0,1-1 0 15,-6-1-5-15,-7 2-3 0,0 3-3 0,-6-3 2 16,-7 3-3-16,-7-5-3 0,1 5 4 16,-8-3 0-16,2 3 2 0,-8 0-2 0,0-3 4 15,2 3 1-15,-8 0 2 0,0 0 8 16,0 0 2-16,0 0 2 0,-8 0 0 16,8 0-8-16,-6 0-32 0,0 3-63 0,0-3-98 15,-8 0-121-15,1 0-137 0,0 3-66 16,0-3-13-16,1-3 36 0,4 0 82 0</inkml:trace>
  <inkml:trace contextRef="#ctx0" brushRef="#br0" timeOffset="100189.3">13390 10928 179 0,'-20'-4'315'0,"0"4"35"0,8 0 36 0,5-3-97 16,7 0-79-16,7-1-49 0,13-4-35 15,6 1-32-15,13-1-32 0,6 1-24 0,7-1-15 16,1 1-8-16,-8 3-6 0,7 1-5 16,-7 6 0-16,-5 1-3 0,-15 3 1 0,1 1 0 15,-6 3 5-15,-7 3 1 0,-6-2-1 16,-14 2 0-16,1 1 0 0,-7-1 1 16,-1-3 0-16,2 1 2 0,-2-5 10 0,8-4 8 15,0 1 14-15,-1-4 14 0,7-4 5 0,0 1 1 16,13-4-4-16,-7-1-12 0,14-7-13 15,6 1-14-15,-6-1-9 0,5-2-3 16,2-2 0-16,-1 0-1 0,0 1 2 0,0 7 3 16,-7-3 0-16,-5 5 0 0,-2 3-4 15,-4 2 0-15,-8 4 0 0,6 0-1 16,-12 0 6-16,6 7 13 0,-8 0 16 0,8 4 16 16,-12 4 8-16,5-4 4 0,7 7-5 0,-7-4-14 15,7 3-15-15,0-3-18 0,7 0-8 16,0-3-7-16,5 4-4 0,8-5 0 15,6 2-18-15,-7-5-53 0,8 0-92 0,-1 1-113 16,0-8-128-16,0 3-101 0,0-6-36 16,0 3 25-16,0-8 75 0,6 5 109 15</inkml:trace>
  <inkml:trace contextRef="#ctx0" brushRef="#br0" timeOffset="100344.94">14589 10946 112 0,'-8'0'342'0,"-4"0"45"0,5 0 39 0,-6 0-46 15,6 0-98-15,-5 0-74 0,6 4-49 16,-2-1-42-16,8 5-37 0,0-5-29 0,8 5-19 16,-2 2-14-16,6-2-8 0,8-1-3 15,-1 1-14-15,7-1-36 0,-6-3-56 0,0-1-72 16,-1 2-81-16,-5-10-89 0,-2 5-66 16,8-7-8-16,-7 0 33 0,0-8 57 15</inkml:trace>
  <inkml:trace contextRef="#ctx0" brushRef="#br0" timeOffset="100588.29">14719 10707 288 0,'-27'0'389'0,"1"0"36"0,0 5 31 0,1-2-110 16,5 6-96-16,0-7-55 0,7 5-39 16,0-3-27-16,6 0-22 0,14-1-22 0,-7 2-22 15,7-3-19-15,6-2-16 0,-7 0-2 0,8 0-4 16,-2 0 1-16,2-2 4 0,-2-6-3 15,-5 0 2-15,-1 1-2 0,1 0-4 0,-7-5-5 16,-7 9-4-16,1-4-2 0,-1 0-5 16,-5 4-11-16,-2 3-16 0,-6 0-38 15,1 3-54-15,-1 0-71 0,2 5-85 16,-2-5-83-16,7 8-99 0,6-7-23 0,7 3 21 16,13-3 54-16,0-1 79 0</inkml:trace>
  <inkml:trace contextRef="#ctx0" brushRef="#br0" timeOffset="101702.32">15623 10778 203 0,'-32'0'355'15,"-7"3"62"-15,7-3 71 0,-1 0-25 0,7 0 48 16,6 0 43-16,1 4 14 0,13-4-23 0,-2 0-50 15,8 0-90-15,8 0-142 0,4 0-111 16,21 0-70-16,13 0-39 0,12 0-17 0,8-4-10 16,5 1-3-16,14-1-6 0,-7-3-1 15,0 4-1-15,0-5 0 0,-13 3-2 16,-6 3 0-16,-1 2 1 0,-19-5-4 0,1 5 0 16,-21 0 1-16,-6 0 3 0,-6 0 2 15,-7 0 5-15,-7 0 5 0,1 5 5 0,-14-5 0 16,-6 0 0-16,6 2 1 0,-5-2-2 15,5 0-2-15,6 0-4 0,8 0-4 0,0 0-3 16,-1 0-10-16,7 0-18 0,7 0-45 16,-1 0-135-16,14-2-171 0,6 2-172 15,-7-5-165-15,14 2-139 0,0-1-38 0,0 0 91 16,-8-3 146-16,1 5 164 0</inkml:trace>
  <inkml:trace contextRef="#ctx0" brushRef="#br0" timeOffset="102339.49">17122 10543 253 0,'6'-7'311'0,"-6"3"49"0,0-3-9 0,-6 3 0 0,-1 1 8 16,1 3 17-16,-1 0 1 0,-6 0-21 16,7 0-42-16,-8 3-51 0,8 8-62 0,0-4-62 15,6 8-54-15,-7 3-35 0,7 1-17 16,0 2-13-16,7 5-8 0,-1-4-6 0,0 5-4 15,-6-7 0-15,7 3-4 0,0-2-1 0,-1-2 3 16,1-4-3-16,-7-4 1 0,6 0 0 16,-6-4 4-16,-6 1 3 0,6-5 5 15,0 0 2-15,-7-3-1 0,1-3 0 16,-1 0-2-16,-6-5-2 0,7-3-6 0,-8-3 2 16,14-8-3-16,0-1 0 0,0-2-3 15,14-4 3-15,-2-4 0 0,8 0 0 0,0 3 4 16,5 5 0-16,-5-1 2 0,6 4-2 0,7 0-2 15,-7 7 4-15,7 1-4 0,5 0-2 16,-5 7 0-16,6-2-2 0,1 6-3 0,-8-1-3 16,1 8 2-16,5-1 6 15,-11 6 5-15,5 1 2 0,-6 5 2 0,-7-1 1 16,1 5-2-16,0-1-2 0,-7 4-2 0,0 3 3 16,-6-3 1-16,5 4-3 0,-6-3-4 15,2-6-2-15,-2 1 1 0,-6 1 1 0,6-4-2 16,-6-1 2-16,0-3 4 0,0-4 3 15,0 0-2-15,0-2-3 0,-6 3 3 16,6-5 1-16,-6-3-3 0,-2 3-1 0,8-3-3 16,0 0-40-16,0 0-102 0,-6 0-126 15,6-3-136-15,6 0-135 0,-6-5-122 16,8 1-28 0,11-5 67-16,1-6 103 0,12 3 128 0</inkml:trace>
  <inkml:trace contextRef="#ctx0" brushRef="#br0" timeOffset="102627.79">18346 10375 156 0,'-13'3'394'0,"-6"1"66"15,-1-4 68-15,14 0-3 0,-1 0-72 0,0 0-60 16,7 0-50-16,7 0-49 0,6 0-59 15,7-4-60-15,19-3-56 0,6 4-49 16,7-5-29-16,13-3-15 0,8 4-8 0,-2-4-2 16,0 4-7-16,-6-5-1 0,-12 8-1 15,-1-3-3-15,-7 5-8 0,-12 2-7 0,-7-5-5 16,-14 5-5-16,2 0-11 0,-14 5-26 16,0-3-49-16,-14-2-78 0,2 4-89 0,-8-1-102 15,1-3-101-15,-7 4-101 0,-7 0-15 0,7-1 44 16,-6 2 74-16,-1-3 96 0</inkml:trace>
  <inkml:trace contextRef="#ctx0" brushRef="#br0" timeOffset="103102.52">18392 10422 169 0,'-33'7'348'16,"0"-3"54"-16,7 0 59 0,7-1-37 0,6-3-23 0,6 4-21 15,1-4-28-15,6 0-39 0,6-4-46 0,14 4-69 16,6-3-73-16,13-1-55 0,13-3-32 15,7 3-16-15,6 1-9 0,-7-1-4 16,1 4-2-16,-7 0-1 0,-13 4-1 0,0-1-2 16,-13 1-4-16,-6 3 2 0,-7 4 4 0,-6 1 3 15,-14-2 5-15,-6 5-1 0,-1 0-1 16,-11-1-4-16,-1 1-2 0,-6 3-3 0,-1 1-4 16,-7-1-3-16,1 1 5 0,-6 2-1 15,-1 2-1-15,7-2 2 0,1-3-3 0,-2 4 6 16,7-2-3-16,7-3 0 0,7-2-1 15,-1-4-6-15,14 0 1 0,6 0-5 16,6-4-1-16,1 0 2 0,12-3 5 0,1 0 9 16,13-1 3-16,6-3 3 0,13-3 5 15,0-1 2-15,14 0 1 0,-1-3-1 16,0 0-3-16,6 3-2 0,-6 0-4 0,7 1-2 16,-7-1 3-16,0 0-8 0,0 4 0 15,0 0 3-15,0-3-3 0,-6 3 1 16,-7 0-6-16,-6 0 4 0,-8-3-1 0,-11 3-2 0,-8 0 2 15,-6 0 0-15,1 0 4 0,-14 3 23 16,0-3 22-16,-7 0 11 0,0 0 7 16,-12 3-4-16,6-3-1 0,0 0-19 0,-1 0-25 15,2 4-20-15,-1-4-59 0,13 0-101 16,-7 0-106-16,7 0-118 0,-6 0-113 16,6-4-109-16,0 4-46 0,6-3 48 0,1-5 77 15,-1 0 101-15</inkml:trace>
  <inkml:trace contextRef="#ctx0" brushRef="#br0" timeOffset="103586.25">19486 10554 187 0,'-13'0'338'0,"6"-4"40"16,7 1 27-16,0-1-104 0,14-3-80 0,11-1-57 15,8-2-40-15,-1 2-30 0,14 1-15 16,-1 0-14-16,-5 4-10 0,-1 3-9 0,6 0-10 16,-13 3-9-16,2 4-9 0,-9 0-1 15,1 8-1-15,-6-1-3 0,-13 4-1 16,-1 5-4-16,-12-2-3 0,-1 2-5 16,1-4-4-16,-1-2-1 0,0-2-2 0,7-3-2 15,-6-6 1-15,12-2 1 0,-6 0 0 0,14-4-3 16,-1-8 3-16,0 2 1 0,12-6 0 15,2-3 0-15,-7-2 4 0,6 2 4 16,0-7-1-16,-7 3 2 0,1-3-1 0,-1 0 1 16,1 0 0-16,-8 8-1 0,2 0 2 15,-2-3 13-15,-4 11 18 0,-2-2 23 16,0 5 25-16,-6 0 22 0,7-2 11 0,-7 5-3 16,0 0-8-16,6 8-6 0,-6-5 16 15,0 9 53-15,0 2 58 0,0 1 41 16,0 0 22-16,0 3-1 0,0 0-32 0,-6 4-73 15,6-4-67-15,6 0-48 0,-6 1-28 0,7 0-17 16,6-1-10-16,-7-4-6 0,8-3-19 16,-2 0-133-16,2 0-170 0,-2-7-174 0,1 3-165 15,1-3-143-15,-2-1-61 0,8-3 88 16,-7 0 146-16,7-3 162 0</inkml:trace>
  <inkml:trace contextRef="#ctx0" brushRef="#br0" timeOffset="103771.75">20665 10704 7 0,'-13'0'336'0,"-1"0"52"0,-4 0 43 0,4 3 14 0,-6-3-99 16,1 8-70-16,-1-4-46 0,1 3-36 15,6 0-34-15,6 1-34 0,1 2-33 0,6-2-35 16,6 0-26-16,7-1-16 0,1 0-13 16,-2 1-18-16,2-4-42 0,5-1-58 0,7-3-76 15,-6-3-83-15,6-1-88 0,-7 0-94 16,1-3-18-16,6-4 27 15,0-5 59-15,-7 2 73 0</inkml:trace>
  <inkml:trace contextRef="#ctx0" brushRef="#br0" timeOffset="104001.95">20762 10521 52 0,'-26'0'311'0,"7"0"42"0,-13 4 40 0,5-1-32 0,7 1-68 0,-6 3-42 0,7 1-16 15,6-1-11-15,0 4-12 16,7 0-18-16,6-4-27 15,0 4-31-15,6-4-37 0,0-2-28 0,7 1-21 0,7-1-14 0,0-2-4 16,-8-3-8-16,8-3-3 0,-1-2-1 16,1-1-6-16,0-6-2 0,-7 5-3 0,0-4-1 15,-6 0-1-15,-7 0-4 0,0 0-1 16,-7 0-5-16,-6 4-6 0,0 3-19 16,-7 1-36-16,0 3-49 0,-5 0-54 0,5 3-57 15,8 1-66-15,-8-1-61 0,13 1-51 16,0 0-46-16,1-1 2 0,12 1 33 0,14-8 58 15</inkml:trace>
  <inkml:trace contextRef="#ctx0" brushRef="#br0" timeOffset="104534.58">20405 10181 71 0,'-27'-5'322'0,"-5"3"54"0,6-3 54 0,6 2-6 0,7-1-55 16,0 4-29-16,13-4-26 0,0 1-39 15,7 3-43-15,12-4-53 0,7 0-61 16,13 4-54-16,7-3-30 0,5 3-19 0,2 0-8 16,-1 3-3-16,1 1-1 0,-8 3 0 15,-13 4-2-15,-6 1 2 0,-13 2-1 0,-6 0-2 16,-20 5 3-16,-7 3 4 0,-13-4 2 15,-6 1 2-15,1-1 6 0,-8-4 40 16,13 1 55-16,1-7 58 0,13-1 44 0,5 0 29 16,1-3 11-16,13-4-30 0,0 3-52 15,13-6-57-15,13 3-42 0,7-4-27 0,13-3-18 16,-1 0-7-16,14 3-4 0,-7-3-6 0,-1 0-4 16,2 2-5-16,-1 2-1 0,-13-1-4 15,0 4-3-15,-13 0-2 0,0 4-12 16,-6-1-52-16,-13-3-118 0,-1 5-132 0,-6-3-125 15,0-2-120-15,0 0-108 0,-13 5-76 16,13-5 49-16,0 0 95 0,0-5 109 16,-7 3 112-16</inkml:trace>
  <inkml:trace contextRef="#ctx0" brushRef="#br0" timeOffset="116822.31">23003 9422 251 0,'-20'0'382'0,"1"4"57"16,-7-1 71-16,0 0-29 0,-1 2 44 15,1-2 38-15,14 1 13 0,-2-4-7 0,8 5-44 16,-1-5-91-16,7 0-139 0,7 0-114 15,6 0-76-15,6 0-47 0,21 0-22 0,-1 0-15 16,20-5-6-16,-1 1-4 0,14 1-17 16,-7-2-83-16,0-1-214 0,-7-2-243 15,-5 2-247-15,-8-2-130 0,-13-3-56 0,-18 0 42 16,-14 0 192-16,-20-4 233 0</inkml:trace>
  <inkml:trace contextRef="#ctx0" brushRef="#br0" timeOffset="116999.83">23153 9213 118 0,'-7'-3'448'0,"-19"-6"74"0,6 7 44 0,-6-5 38 0,0 3-170 0,13 4-95 15,7-4-89-15,6 1-67 0,6-2-40 0,7 5-35 16,19-2-41-16,8-3-38 0,12 2-57 16,0-1-90-16,7-3-110 0,0-1-128 0,-7 5-142 15,-7-4-99-15,-6 2-13 0,-7-2 55 16,-5 4 91-16,-8-5 118 0</inkml:trace>
  <inkml:trace contextRef="#ctx0" brushRef="#br0" timeOffset="118031.3">24364 8441 205 0,'-26'-9'257'16,"-7"6"19"-16,1 0-27 0,-1-1-11 15,1 4 2-15,5 4 3 0,1-4 8 0,0 3 1 16,7 0-13-16,13 2-26 0,-2-5-32 16,8 4-31-16,8-1-36 0,4-3-30 15,21 3-21-15,13-3-6 0,5-6 1 0,22 2-1 16,11-7-2-16,7 0-2 0,6-4-5 16,2 4-7-16,-2 0-12 0,-5 1-8 0,-7-2-8 15,-2 5-3-15,-10 0-7 0,-14 3-9 16,-14 0-46-16,-13 1-76 0,-6 3-87 15,-19 0-108-15,-14 3-112 0,-19 1-113 0,-13 3-17 16,-13-3 41-16,-7 0 69 0,-6-4 98 16</inkml:trace>
  <inkml:trace contextRef="#ctx0" brushRef="#br0" timeOffset="118476.39">24390 8441 31 0,'-46'6'260'0,"7"2"44"0,-6 0 47 0,5-5-45 16,1 5-11-16,7-6 18 0,6 3 35 15,7-2 34-15,5-3 11 0,2 0-16 0,12 4-42 16,6-4-64-16,6 0-76 0,15 0-73 16,12 0-52-16,13 0-31 0,7 0-13 0,6 0-7 15,0 0-7-15,7 4-4 0,-1-4-2 16,-6 3-3-16,0 1 0 0,-12 3-3 0,-8 0 3 16,-13-2-2-16,-5 2 0 0,-14 4 5 15,-13 0 0-15,-20 4 2 0,-19-1-2 0,-7 4 1 16,-19 4-3-16,-12 0 0 0,-8 0-1 15,-6 4 1-15,-1 0-1 0,1 3 6 16,-6 0-2-16,12-3-5 0,7-1-2 0,13-3 0 16,13-3-2-16,25-5-9 0,15 1-1 0,24-5 5 15,15 2-1-15,11-5 3 16,21-3 5-16,12 0 3 0,14-4 4 0,7-4 1 0,-1 0 4 16,13-3-3-16,0 0-3 0,-6-5-2 15,0 6 0-15,-7-2 1 0,0-3 0 16,-20 8 1-16,2-6 0 0,-22 6 0 0,1 0-1 15,-19-1-4-15,-13 4 0 0,-14 0 6 16,0 0 12-16,-12 0 3 16,-6 4 1-16,-15-4 3 0,7 3-3 0,-6 0-5 0,0-3-8 15,1 5-12-15,-1-5-37 0,12 0-99 16,1 0-119-16,7-5-132 0,6 5-135 0,0-3-113 16,6 3-67-16,7-3 42 0,13-5 91 15,7-3 114-15,-7 4 125 0</inkml:trace>
  <inkml:trace contextRef="#ctx0" brushRef="#br0" timeOffset="119063.94">25439 8579 147 0,'-13'-7'262'0,"6"3"37"0,0 1-24 15,7-5-37-15,7 5-22 0,0-4-22 0,6-1-17 16,6 1-19-16,7 0-17 0,0 0-19 0,14 2-17 16,-2-2-14-16,1 4-15 0,7 3-16 15,0 3-13-15,-14 4-9 0,1 5-10 0,-7-1-7 16,-6 7-2-16,-14 4 0 0,-12 1-4 16,-8 2-3-16,-12 4-2 0,1-4-3 15,-2 1-2-15,1 0-5 0,0-5 1 0,6-2-1 16,1-8 1-16,13 1-1 0,-1-6 0 15,7-2 6 1,7-4 3-16,6-4 6 0,13 1 5 0,13-8 3 0,7-4 3 0,5-4-4 0,1 1 0 16,7-3-3-16,-6-2-4 0,-2 5 3 15,-5-4 5-15,-7 8 8 0,-7-1 11 0,-5 0 17 16,-7 9 20-16,-14-2 24 16,0 4 19-16,-6 4 10 0,-6 0-3 0,0 4-13 15,-14 4-22-15,0-2-21 0,1 2-27 16,-7 3-18-16,12 0-16 0,1 3 1 0,7-3-6 15,6 4-7-15,6-4-2 0,7 3-3 0,7 1 5 16,6 0-14 0,0-4-85-16,1-1-110 0,5 2-129 0,1-1-145 0,-7 0-127 15,6-3-56-15,-7-2 51 0,2-2 91 0,-7-4 122 16</inkml:trace>
  <inkml:trace contextRef="#ctx0" brushRef="#br0" timeOffset="119258.42">26631 8733 212 0,'-14'-7'370'0,"1"3"39"0,0 1 33 16,0-1-81-16,1 1-76 0,-8 3-56 16,7 0-42-16,0 0-28 0,6 3-27 0,-6 4-29 15,13 4-37-15,-7 0-28 0,1 4-18 16,6 0-9-16,6-4-6 0,1 0-4 0,0 0-1 16,-1-4 0-16,7 0-6 0,0-3-42 15,6 0-63-15,-5-4-92 0,5 0-102 0,1-4-116 16,0-3-68-16,-1-4 1 0,7-3 45 15,-6 2 80-15</inkml:trace>
  <inkml:trace contextRef="#ctx0" brushRef="#br0" timeOffset="119486.2">26682 8528 68 0,'-32'-3'310'0,"5"-1"41"0,-5 4 32 16,7 4-40-16,-2-1-82 0,1 1-54 15,6 0-37-15,1 3-29 0,12 0-27 0,1-3-25 16,6-1-22-16,0 2-22 0,13 1-14 15,-6-6-10-15,5 4 1 0,2-4-1 16,-1 0 2-16,6-4 4 0,-6-2 1 0,1 1 1 16,-2-5-1-16,1 2-2 0,-6-3-6 15,-7 4-6-15,0-1-4 0,-7-2-2 0,1 6-2 16,-1-3-6-16,1 3-16 0,0 4-41 16,-8 4-55-16,1-1-74 0,7 1-87 0,-1 7-88 15,7 0-72-15,0 0-8 0,7 0 32 16,-1-4 60-16</inkml:trace>
  <inkml:trace contextRef="#ctx0" brushRef="#br0" timeOffset="119920.69">27087 8562 85 0,'-14'-5'337'0,"2"2"39"0,-8-1 30 16,-7 1-35-16,1 3-103 0,0 0-68 15,1 3-50-15,5-3-26 0,-6 4-24 0,13 4-23 16,0-2-18-16,13 2-20 0,0 3-13 15,0 1-12-15,13-6-8 0,0 5-5 0,7-3 2 16,6-1-1-16,-7 0 0 0,7-3-1 16,6 0 3-16,1-1 0 0,-1-3-2 0,1-3 3 15,0-1 0-15,-7-3 2 0,6-2 0 16,-6 3 0-16,-6-1-1 0,-7-5-1 0,-7 2 0 16,2-2 0-16,-8 1-1 0,-8 0 0 15,-4 4 2-15,-1 0-2 0,-1 0 0 0,2 7 0 16,-8 0-1-16,0 0 2 0,7 7-3 15,-6 0 0-15,12 0 2 0,1 8-1 16,6 0 4-16,0-1 0 0,6 5 5 0,8 3 1 16,5-4 1-16,1 4 0 0,6 3 0 0,-7-2-4 15,7-2-3-15,-6 2-1 0,-1-1-2 16,-12-4-2-16,-1 4 5 0,-6-4 2 16,-13-3 0-16,-6 4 0 0,-1-6 0 15,-13-1-2-15,-5-1-6 0,-1-4-3 0,-7-3 1 16,7-4-3-16,0 0-16 0,7-4-37 15,-2-7-55-15,15 0-72 0,6-4-76 0,13 1-73 16,13 0-73-16,6-1-24 0,15-4 23 16,11 5 54-16,7-5 66 0</inkml:trace>
  <inkml:trace contextRef="#ctx0" brushRef="#br0" timeOffset="120137.14">27835 8678 135 0,'7'0'312'0,"-1"0"45"0,-6 0 15 0,-6 4-50 15,-1-4-51-15,1 4-45 0,-7-1-40 0,0 1-30 16,7 3-29-16,-8 5-27 0,8-5-22 0,-1 4-23 16,7 3-18-16,0-2-13 0,0-1-10 15,7 0-6-15,-7-1-3 0,6 1-4 0,0-3 4 16,8-1-5-16,-8 0-8 0,7-3-32 16,-6 0-55-16,-1-4-75 0,7-4-102 15,-7 0-122-15,8 1-60 0,-1-8-5 0,0 0 36 16,-7-4 67-16</inkml:trace>
  <inkml:trace contextRef="#ctx0" brushRef="#br0" timeOffset="120534.05">27783 8503 79 0,'-13'-4'229'0,"0"-3"32"0,0-1-18 16,0 0-24-16,0 6-13 0,7-3-8 0,-8 2-6 16,14 3-12-16,-6-3-22 0,0 6-29 15,6 0-26-15,-7 2-21 0,1 5-16 16,-1 1-7-16,0 0 4 0,1 1 4 0,6-2 4 15,-6 1-1-15,6-3-6 0,0-1-7 16,6 1-13-16,-6-8-9 0,6 3-6 0,-6-3-4 16,7 0 4-16,0-3 2 0,6-2 2 15,-1-2-4 1,-5-4-3-16,6 4-7 0,-7-4-8 0,1-4-6 16,-7 8-2-16,7-4 1 0,-14 4-1 0,7 0 2 0,-7 7-5 15,1-5-15-15,-7 10-39 0,0-5-62 0,-6 7-86 16,5-4-97-16,8 5-103 0,0-1-76 15,6 0-7-15,6-3 33 0,0-1 74 0</inkml:trace>
  <inkml:trace contextRef="#ctx0" brushRef="#br0" timeOffset="121150.34">28910 8635 247 0,'-26'3'377'0,"-13"1"46"0,-1 0 50 0,2-1-47 16,-1 1 15-16,13 0 46 0,-1-1 32 15,15-3 6-15,4 0-26 0,8 0-64 0,8 0-118 16,11 0-126-16,13 0-88 0,8-3-50 16,19-1-23-16,-2-3-16 15,9 3-4-15,-1-3-3 0,7 3-3 0,-14-3-6 0,1 7-13 16,-14-4-52-16,-12 0-119 0,-7 1-126 16,-6 3-102-16,-14 0-102 0,-6-4-92 0,-6 4-44 15,-8-4 27-15,-5 4 34 0,-1-4 56 16,2 2 81-16,4-6 90 0</inkml:trace>
  <inkml:trace contextRef="#ctx0" brushRef="#br0" timeOffset="121704.33">29874 8393 287 0,'-13'-15'369'0,"0"5"45"15,-6-5 26-15,-1 4-64 0,0 0-13 16,1 4 15-16,5-1 22 0,2 4 16 15,-2 0-19-15,2 4-48 0,5 0-71 0,1 4-81 16,6 8-76-16,-7 2-61 0,7 4-30 0,-7 4-14 16,1 4-7-16,0-1-5 15,6 4-1-15,-8 1 3 0,8 3-3 0,-6-4 1 16,0 0-2-16,0-3 2 0,-1 0-2 0,0 0-2 16,1-8 1-16,-1 0-1 0,1-4 2 15,6-2-2-15,0-1-1 0,0-8 3 16,0 1 3-16,6-4 0 0,-6-4-3 0,7-3 0 15,6-4 3-15,0-4-2 0,-1-3-3 16,8-4-1 0,-6-3 3-16,5-1 4 0,1-4-2 0,-8-2-1 15,8-5 1-15,-1 1 0 0,1-1-5 0,-6 7 0 0,5 5-3 16,0-1-3-16,-6 8 1 0,7-1 2 0,0 5 3 16,-1 3-4-16,1 4 0 0,-1-1 1 0,7 8-3 15,-6 0 0-15,0 0-1 0,5 8 3 16,-5-1 0-16,6 4 0 0,-7 3 4 0,1 5-1 15,0-1 2-15,-8 4 2 0,2 0 5 16,-2 4-3-16,-12-1 0 0,7 0 3 16,-14-2 0-16,7 3-5 15,-6-8-1-15,-7 4 3 0,6-4 2 0,1 0-3 0,-7-3-2 16,0 0 1-16,6 0 1 0,1-4-3 16,-1-5 3-16,7 2-5 0,-6-4 2 0,6-1-1 15,0 1 1-15,0-4-1 0,0 4-3 16,0-4 5-16,0 0 2 0,0 0 2 0,0 0-6 15,0 0 1-15,0 0 2 0,0 0-2 16,0 0 0-16,6 0-2 0,-6 0 4 0,0 0-5 16,0-4-8-16,0 4-40 0,0 0-113 15,7-4-130-15,6-3-140 0,-7 4-143 0,8-5-143 16,-2 1-36-16,8 0 66 0,-1-8 109 16,1 4 129-16</inkml:trace>
  <inkml:trace contextRef="#ctx0" brushRef="#br0" timeOffset="122132.98">30681 8184 218 0,'-26'0'352'0,"7"-4"53"0,-1 4 52 0,0 0-75 16,8 0-21-16,5 0-23 0,7-4-25 0,7 4-36 16,-1-2-41-16,20 2-57 0,13-8-65 15,7 3-49-15,19-2-31 0,0-4-18 0,6 4-9 16,-5 0-3-16,6 0-3 0,-14-1-3 16,1 5-34-16,-14-1-66 0,-12 0-81 0,-7 4-94 15,-13 0-94-15,-13 0-91 0,-7 4-76 16,-19 0 8-16,-6-1 50 0,-14 5 76 0,-6-5 83 15</inkml:trace>
  <inkml:trace contextRef="#ctx0" brushRef="#br0" timeOffset="122501.17">30649 8206 198 0,'-33'7'259'0,"13"1"32"16,-5-1-35-16,-1 0-13 0,6 1-1 0,7-1-7 0,0-4-16 15,6 1-27-15,7-4-34 0,7 4-31 0,6-4-31 16,6 0-23-16,14 3-15 0,7-3-6 15,5-3-6-15,7 3-6 0,7 0-9 16,-1 3-7-16,1-3-8 0,-7 4-4 0,-6 3-5 16,-1 0-3-16,-13 1 0 0,-5 3 1 15,-14 4 0-15,-13 3-1 0,-13 1 1 0,-14 2 1 16,-11 5 1-16,-8 0 0 0,-6-1-4 16,-7-2 0-16,1-2 1 0,5 2 1 0,2-5 8 15,5 0 10-15,1-4 27 0,12-3 25 16,7 1 13-16,12-4 10 0,8-2-6 0,0 2-6 15,12-1-20-15,8-3-23 0,4 3-9 16,9-3-4-16,5-4 3 0,7 3-1 16,7-3-3-16,6-3 1 0,0 3-3 0,0-4-11 15,1-3 0-15,-2 3-6 0,-5 0-3 16,-1 1-7-16,-5-1-2 0,-7 4-7 0,-8-4-51 16,1 4-77-16,-12-4-91 0,-8 4-106 15,0-2-113-15,-6 2-115 0,0-5-17 0,-6-2 40 16,6-1 76-16,0 1 98 15</inkml:trace>
  <inkml:trace contextRef="#ctx0" brushRef="#br0" timeOffset="123366.55">31340 8418 140 0,'-20'-3'232'0,"0"-1"29"16,1 0-34-16,5 1-16 0,8-1-6 16,0 1-3-16,-1-5-8 0,7 4-18 0,0-3-22 15,7 3-28-15,-1-2-25 0,7-2-22 16,6 4-15-16,-5-3-7 0,-1 3-7 0,-1 1-2 15,2-1-6-15,-8 4-5 0,0 0-9 16,-6 0-6-16,7 0-4 0,-7 0-5 16,0 4 1-16,-7-4 3 0,7 0 3 15,0 3 0-15,0-3 1 0,0 4-4 0,0-4-4 16,0 0-1-16,7 0-5 0,-7 0 0 0,0 0 2 16,0 0 3-16,7 0 3 0,-7-4 5 15,0 4 7-15,0 0 12 0,-7 0 14 16,7 0 17-16,0 0 10 0,0 0 7 0,0 0-1 15,0 4-7-15,-7-4-18 0,7 0-20 16,0 0-14-16,0 0-14 0,0 0-7 0,0 4-5 16,0-4 1-16,7 0-3 0,0 0 1 15,-7 3 1-15,6-3 0 0,-6 0-2 16,0 0 2-16,0 0 3 0,0 0 0 0,7 0 1 16,-7 0 1-16,0 0 3 0,-7 0 0 15,7 0 2-15,0 0-1 0,0 4-2 0,0-4-4 16,0 3 3-16,7 5 0 0,-1-1 5 15,0 0 7-15,2 5 6 0,-2-2 8 16,-6 1 3-16,6 0 6 0,0 4 0 0,-6-4-1 16,8 0-3-16,-8-1-2 0,0 2-8 15,-8-1-3-15,2 3-8 0,-6-2-4 0,-2-1-4 16,1 0-3-16,-7-1 2 0,-6 1-3 16,7-3 0-16,-7-1-5 0,6 1 6 15,-6-5 2-15,13 2-2 0,1-3 5 0,-2-2 19 16,14 0 22-16,0 0 13 0,0 0 5 0,7-2 8 15,6-3-1-15,6-2-21 0,7-1-20 16,0 1-13-16,1-3-8 0,5-2-4 0,1 1-1 16,5-3 3-16,-5-1-2 0,0 0-4 15,-7-4-2-15,6-2 1 0,-6 3-1 16,-12-4 1-16,5 4 0 0,-13-5 1 0,2 9-1 16,-2-4 25-16,-6 7 29 0,-6-1 22 15,-2 1 20-15,8 8 16 0,-6-5 10 0,6 8-23 16,-6-3-27-16,6 3-25 0,0 3-22 15,0 1-15-15,0 3-11 0,0 4-6 16,6 1-1-16,0 2-2 0,2 4 3 0,4-3 1 16,-6 4 4-16,8-1-2 0,-1-1-2 15,0 2 4-15,0-1-2 0,-1 1-4 0,-4-4-30 16,-2 3-139-16,0-3-174 0,-6-1-174 16,0-2-166-16,0-2-141 0,0 1-50 0,-6-7 100 15,6-4 153-15,0 0 161 0</inkml:trace>
  <inkml:trace contextRef="#ctx0" brushRef="#br0" timeOffset="123537.68">32003 8518 84 0,'7'-5'330'0,"-7"2"57"0,0-1 50 15,-7 1-24-15,7-1-56 0,-6 4-50 16,6 0-46-16,-6 0-45 0,6 0-46 0,0 4-50 16,-7-1-47-16,7 4-34 0,0 1-19 15,0-1-13-15,0 4-7 0,7-3-36 0,-1-1-62 16,0 1-77-16,8-5-82 0,-8 0-82 15,1 1-92-15,-7-4-47 0,12-4 16 16,2 1 52-16,-2-8 70 0</inkml:trace>
  <inkml:trace contextRef="#ctx0" brushRef="#br0" timeOffset="123788.08">32238 8268 79 0,'-6'-11'308'0,"-14"4"37"0,6 4 28 0,-11 3-68 16,-1 3-54-16,0 0-50 0,0 5-42 0,7 3-20 15,5-4-15-15,1 4-14 0,6-4-19 16,7 1-16-16,0-1-16 0,7 0-15 16,-7-2-7-16,7-3-7 0,-1-2-6 0,8 0 6 15,-2 0 7-15,1-2 6 0,0-6 5 16,6 0-1-16,-5-3-2 0,-1 1-10 16,-7-2-8-16,1 5-6 0,-7-4-9 0,0 4-3 15,-7 0-5-15,1-1-19 0,-1 8-42 0,-5 0-57 16,-2 0-71-16,1 8-77 0,-6-1-76 15,6 0-74-15,-1 8-36 16,2-5 15-16,5 2 49 0,7-1 64 0</inkml:trace>
  <inkml:trace contextRef="#ctx0" brushRef="#br0" timeOffset="124245.38">32447 8334 26 0,'0'0'280'16,"0"0"40"-16,-7-3 33 0,0 3-43 15,-5 0-64-15,4 0-49 0,-4 3-38 0,-1 1-32 16,-1 0-28-16,8 3-27 0,0 0-24 16,0 5-17-16,6-2-13 0,0-3-7 0,6 1-3 15,6-1-4-15,2 0-1 0,5 1-1 0,1-8 0 16,0 3 1-16,5-3 0 16,1-3-1-16,-6-1-1 0,6-3 2 0,1 0-2 15,-9-1-1-15,2-3 1 0,-7 1 1 0,1-2-2 16,-14 1 0-16,6 0 2 0,-6 1-1 15,-6-6 3-15,-2 5 12 0,2 4 13 16,-7-1 12-16,0 5 10 0,6 3 4 0,-5 0-3 16,-2 3-9-16,-5 5-12 0,6-1-9 15,0 8-8-15,0-1-1 0,13 5 1 0,0 4 4 16,0-2 2-16,7 1-3 16,5-1-1-16,2 2-3 0,-1-2-3 0,7 2-1 15,-2-1-2-15,-4 0-3 0,-1-3-4 0,-1-2 0 16,-4 5 0-16,-2-3-4 0,0-1 0 15,-12 1 1-15,-8-1 3 0,2 0 0 0,-15-4-1 16,-5-2 4-16,-1-1 0 0,1 0 0 16,-7-8 0-16,-1 2 1 0,1-3 0 0,1-4 2 15,5-3-3-15,7-2 0 0,6-4-4 16,7 0-13-16,1-4-21 0,18-3-35 16,0 4-47-16,14-1-61 0,6-3-68 0,7 7-71 15,-8-4-81-15,1 5-21 0,7-2 19 16,0 1 47-16,-7 0 62 0</inkml:trace>
  <inkml:trace contextRef="#ctx0" brushRef="#br0" timeOffset="124460.8">32896 8506 231 0,'6'-3'304'0,"1"3"41"0,0-4-27 0,-1 4-42 0,-6 0-36 16,0 0-34-16,0 0-36 0,6 0-35 15,0 4-36-15,-6-1-27 0,8 4-27 0,-2 5-18 16,-6-1-8-16,6 0-6 0,-6 4-3 15,0-5-3-15,0 5-4 0,7-3-3 0,-7-2-16 16,0-3-26-16,6 1-45 0,-6-6-53 16,7-2-58-16,0 0-69 0,-7 0-75 0,6-2-36 15,-6-6 9-15,13-3 35 0,-6-3 50 16</inkml:trace>
  <inkml:trace contextRef="#ctx0" brushRef="#br0" timeOffset="124650.29">33078 8272 205 0,'-20'0'348'0,"-5"3"39"0,5 1 32 0,0-1-89 0,1 5-80 0,-1-1-40 15,8 1-21-15,4-5-21 0,2 5-19 16,0-5-19-16,12 2-22 0,-6-3-28 0,14-2-30 16,-2 0-16-16,1 0-12 0,7-2-9 15,0-3-6-15,-1 2-5 0,-6-1-15 0,-6 0-50 16,-1 1-83-16,-12-1-110 0,-14 0-123 15,-13 8-97-15,-12 3-38 0,-7 4 19 0,-20 1 67 16,-13 6 103-16</inkml:trace>
  <inkml:trace contextRef="#ctx0" brushRef="#br0" timeOffset="125666.22">24084 9737 133 0,'32'-4'275'0,"7"1"15"15,14-1 9-15,-1 0-110 0,13-3-64 0,13-1-24 16,7 1-7-16,12 0 4 0,14-4 7 0,13 4 4 16,6-5-13-16,14 2-17 0,18 0-18 15,21-2-15-15,19 1-20 0,13-3-11 0,12-2-8 16,21-2-1-16,12-4 11 0,14 0 10 16,19 0 9-16,13-3 4 0,19 3-1 15,1 0-5-15,-1 0-8 0,-5 3-10 16,-7 1-8-16,-1 3-2 0,-6 1 0 0,-12 3-2 15,-20-1-4-15,-27 5 1 0,-13 1 0 0,-26-2-2 16,-19 4 0-16,-26-3 3 0,-13 3 2 16,-20 1-3-16,-7-2 0 0,-18-1 0 15,-14 2 0-15,-13-3 1 0,-13-1-1 0,-6 1-1 16,0 0 0-16,-13-1 3 0,-1 1 4 16,-6 0 5-16,0-1 4 0,0 5 6 0,0-6 1 15,-6 7 1-15,-7-5-6 0,0 7-4 16,-13-4-3-16,0 4-4 0,-7 0 5 0,-6 0 2 15,-6 4 7-15,-7-1 3 0,0 1 5 16,-13-2 2-16,7 3 5 0,-7-1 11 16,-1-1 12-16,1-3 14 0,14 5 15 0,-2-5 13 15,8 0 5-15,-1 0-9 0,7 0-12 16,0 0-19-16,0-5-15 0,7 5-18 0,-1-3-12 16,8 3-10-16,-2-4-7 0,1-1-1 15,7 3-5-15,-8 2 0 0,8 0-3 0,0-4 2 16,-1 4 1-16,7 0-1 0,0-3 3 15,1 3-1-15,5-4 1 0,13 4 1 16,1-7-1-16,7 2 2 0,5-2-5 0,7 4 5 16,7-5-2-16,-7 1-2 0,0 0-2 15,-13 0 2-15,1 2 2 0,-21-2-3 0,-7 7 2 16,-5-3 3-16,-13 3 2 0,-7 0-1 16,-13 0 2-16,-7 3 2 0,-12-3-1 15,-7 4-1-15,-14 4 0 0,8-5-3 0,-7 1 2 16,13 3-5-16,0-7-17 0,7 4-50 15,5-1-81-15,8-6-106 0,-1 3-125 0,7 0-135 16,-7-4-57-16,14 0 9 0,0 1 61 16,-8-1 95-16</inkml:trace>
  <inkml:trace contextRef="#ctx0" brushRef="#br0" timeOffset="127133.37">23882 10188 142 0,'-26'4'321'0,"0"-1"43"0,6 1 40 15,0 0-71-15,1-4-52 0,13 0-39 0,6 3-35 16,0-3-31-16,13 0-29 0,13-3-24 16,19 3-14-16,14-4 5 0,13-3 16 0,6-1 10 15,13 0 4-15,0 1-8 16,13 0-21-16,-6 0-28 0,0-1-33 0,6 1-21 0,-13 4-15 16,0-2-16-16,-12 5-56 0,-8-3-94 15,-18 3-110-15,-8-4-119 0,-13 4-109 0,-12 0-90 16,-20-3-9-16,-6-1 59 0,-14 1 92 15,-19-5 108-15</inkml:trace>
  <inkml:trace contextRef="#ctx0" brushRef="#br0" timeOffset="127516.5">24325 10129 119 0,'-52'8'266'16,"-7"-1"26"-16,7 0 7 0,0 4-72 16,6-4-35-16,13 0-16 0,15 1-8 15,-2-4-12-15,20 0-19 0,6-4-23 0,14 3-31 16,6-3-28-16,13 0-17 0,13 0-12 0,7 0-1 15,6 0-3-15,6-3-1 0,1 3-1 16,-6 3-4-16,-1-3-3 0,-14 8-5 16,-5-2-3-16,-7 6-2 0,-19 2 0 0,-7 1-1 15,-20 7 4-15,-19 0 4 0,-13 3 0 0,-7 5-1 16,-13 3 2-16,-6 0-2 16,-6 1 0-16,-14 1-4 0,8 2-3 0,-15-1 0 15,1 1-2-15,6-3 0 16,0-5 3-16,14-4 9 0,19-3 6 0,19-7 5 0,14-1 2 15,19-6 2-15,25 2-1 0,15-5-6 0,12-2-1 16,20-6 0-16,12-2 1 0,1 3 2 16,6-6 0-16,0 0-1 0,7-1-1 0,-13 0-2 15,6-2-6-15,-14 4-5 0,2 0 0 16,-8 4-2-16,-12-6-2 0,-7 6-1 16,-13-1 2-16,-6 4 0 0,-13 0-6 0,-8 0-3 15,-4-3-18-15,-8 3-43 0,-8-4-62 16,-4 4-78-16,-1-7-88 0,-13 3-101 15,6-3-59-15,-6-1 5 16,13 1 41-16,0-4 67 0</inkml:trace>
  <inkml:trace contextRef="#ctx0" brushRef="#br0" timeOffset="128398.26">25302 10389 187 0,'-13'-3'331'0,"0"-1"37"0,7 0 27 0,6-3-106 0,0 4-75 15,19-9-51-15,1 5-33 0,12 0-25 16,13-1-16-16,8 0-13 0,5 6-12 0,1 4-12 15,6 3-13-15,-6 2-11 0,-7 8-10 0,-7 0-3 16,-12 3-3-16,-7 3-4 0,-13 5 1 16,-6-3-2-16,-14 2 0 0,-6-3-3 0,-13 0 0 15,6-4 0-15,-5 1-3 0,-2-9 0 16,8-2 1-16,6-5 4 0,-1-3 4 16,8-3-2-16,12-8 5 0,8-4-3 0,5-3 0 15,13 0-3-15,8-4-2 0,5-4 1 16,1 5 0-16,6-6 0 0,0 5 2 0,-7 4 5 15,1-1 8-15,-13 5 8 0,-7 3 5 16,-7 7 5-16,-5 1 4 0,-8-2 4 16,0 5 3-16,-6 5 2 0,-12 2 11 0,-2 4 13 15,1 0 11-15,-6 0 9 0,0 4 2 16,5-1 1-16,1-2-9 0,1 2-13 0,12-3-18 16,6 3-22-16,0 1-16 0,7-5-14 15,7 7-9-15,6-3-43 0,-7-3-93 16,7 3-119-16,0-3-138 0,1 0-148 0,-7 4-78 15,-2-4-3-15,2-4 71 0,0 5 107 16</inkml:trace>
  <inkml:trace contextRef="#ctx0" brushRef="#br0" timeOffset="128591.79">26604 10569 156 0,'-13'-4'355'0,"7"1"43"0,-13-2 36 0,11 5-54 0,-4-3-71 0,-1 3-51 16,6 0-32-16,1 3-29 0,-1-3-28 0,1 5-34 15,6 2-42-15,0 0-35 0,0 0-29 16,6 4-13-16,-6 1-8 0,7-1-4 16,-7 0-2-16,6-5-2 0,1 3 0 0,-1 1-11 15,-6-6-42-15,7-1-70 0,-1 1-89 16,0-4-110-16,-6 0-121 0,14-4-69 0,-1-3 2 16,0-8 47-16,0 5 78 15</inkml:trace>
  <inkml:trace contextRef="#ctx0" brushRef="#br0" timeOffset="128883.04">26702 10371 171 0,'-32'-3'314'15,"-1"6"31"-15,0-3 28 0,7 7-93 0,0-3-58 16,0 3-31-16,13 1-21 0,0-1-16 16,6 1-19-16,7 2-27 15,7-3-28-15,0 1-24 0,6-1-20 0,6-2-12 0,0-3-6 16,8 3-2-16,-1-5-1 0,-6 0-4 15,6-5 0-15,-1 3-3 0,-5-3-1 0,0-2 0 16,-7-1-1-16,-13-2-2 0,6 3-1 16,-12-5 2-16,-1 5-3 0,-6-4-1 0,0 4 1 15,0 3-1-15,-6-4-3 0,-1 8-3 16,1-3-20-16,5 3-39 0,-5 0-68 16,12 0-87-16,1 3-91 0,6-3-102 15,0 0-37-15,6 0 12 16,14-3 51-16,0-1 79 0</inkml:trace>
  <inkml:trace contextRef="#ctx0" brushRef="#br0" timeOffset="129382.39">26416 10031 150 0,'-40'-7'318'0,"1"2"42"0,7 1 43 0,5-3-81 16,15 0-54-16,6 0-37 0,12-5-29 16,6 5-30-16,15-4-33 0,5 0-28 0,7 1-29 15,13 2-22-15,1 1-19 0,-1 7-12 0,6 0-9 16,1 3-7-16,-7 9-3 0,-13-2-2 15,-7 9 0-15,-5-1-1 0,-21 4 0 16,-12 3 0-16,-7-3 3 0,-13 4-1 0,-7-4 0 16,1 0 4-16,-14-4 5 0,13-3 21 15,1-1 40-15,13-2 62 0,5-5 61 0,1-7 46 16,13 4 24-16,13-4 1 0,1-4-25 0,11 1-49 16,15-5-53-16,11 0-41 0,8-2-25 15,0 2-17-15,6 1-12 0,-7 0-13 16,1 3-8-16,0 1-8 0,-13-2-9 0,-1 5-10 15,-13-3-2-15,1 6 1 16,-13-3-1-16,-8 5-1 0,-5-2 5 0,0-3 6 16,-14 4-2-16,7-1-2 0,-7 1 2 0,-5-4 1 15,6 4 0-15,-8-4 0 0,1 0-2 16,6 0-1-16,1 0-4 0,-1 0-9 0,7-4-19 16,-6 4-79-16,6 0-141 0,0 0-152 15,0 0-170-15,0 0-181 0,0 0-82 16,13 0 23-16,-7 0 114 0,8 0 138 0,-14 0 165 15</inkml:trace>
  <inkml:trace contextRef="#ctx0" brushRef="#br0" timeOffset="130403.06">28096 10195 314 0,'-39'0'372'0,"0"0"30"16,13 4 22-16,-1-4-145 15,15 0-91-15,12 0-58 0,6 0-34 0,13 0-17 0,15 0-7 16,11 0-5-16,13-4 2 0,7 1-1 15,14-5-6-15,-8 0-8 0,7 6-12 16,-6-6-9-16,-7 4-11 0,-6-3-6 0,-8 3-4 16,-11 4-2-16,-14-4 2 0,-13 4 20 15,-7 0 25-15,-12 0 20 0,-7 0 11 0,-19 4 6 16,-2-4 0-16,2 4-16 0,-7-4-30 16,7 3-17-16,-1-3-10 0,13 0-12 15,8 0-9-15,12 0-15 0,6 0-18 0,7-3-53 16,20-1-72-16,6 0-76 0,13-3-81 0,7 4-84 15,-8-2-91-15,8 2-7 0,0-1 38 16,-1-3 62-16,-12 4 78 0</inkml:trace>
  <inkml:trace contextRef="#ctx0" brushRef="#br0" timeOffset="130899.63">29685 9979 134 0,'13'-15'323'0,"-13"4"49"0,0 1 49 0,0-2-59 16,0 5-24-16,0 0 15 0,-7 3 46 0,1 0 32 0,0 1-3 0,6 3-26 16,-8 3-52-16,2 1-79 0,6 7-98 0,-6 8-79 15,0-1-46-15,-8 3-23 0,8 1-9 0,6 5-7 16,-7-2-3-16,1 1-6 0,6-1 2 16,-6-3 2-16,6 4-4 0,-8-5 4 15,8-2 1-15,0-5 0 0,0 5-3 0,8-8 0 16,-8-4-2-16,0 1-3 0,6-5-2 0,-6 2 4 15,0-10 1-15,6 2 1 0,-6-5 6 16,7 1 2-16,-7-7 0 0,0-2-7 16,6-1-2-16,1-6-2 0,0 1-4 0,-1-3 0 15,0-1-1-15,8 1 3 0,-2-5 3 16,2 4 1-16,-1 5-2 0,13-5 2 0,-7 4 0 16,7 4 1-16,0-1-1 0,13 4 2 15,1 1 2-15,-2 3-4 0,8 4 2 0,-7-1-3 16,0 8 1-16,0 3 0 0,-6 2-1 15,-1 7 0-15,-6-2 0 0,-6 5 6 16,-7 3-1-16,0 0 2 0,-6 4 1 0,-14 0 2 16,7 0 1-16,-13 3-3 0,6-2-3 0,-5 2-1 15,-2-3 0-15,2 0-1 16,-8 0 1-16,7-4-1 0,0 0 2 0,6 1 2 0,1-5-3 16,0-2-3-16,6-1 1 0,0-4-9 15,6-3-4-15,0 3-24 0,7-7-83 16,0 0-119-16,0-4-105 0,7-3-101 0,6 0-101 15,0-4-82-15,1-1-33 0,5 2 54 16,-7-5 74-16,15-3 88 0,-7-1 96 0</inkml:trace>
  <inkml:trace contextRef="#ctx0" brushRef="#br0" timeOffset="131215.31">30681 9800 186 0,'-19'0'309'0,"6"0"46"0,6-4 20 16,1 4-60-16,6 0-41 0,0-3-34 15,6-2-33-15,7 5-39 16,1-7-40-16,12 4-39 0,13-5-33 0,6 1-23 0,7 0-13 16,0 0-4-16,7-1-6 0,6 0-1 15,0 1 0-15,-6 3-1 0,6-3-1 16,-13 4-1-16,-7-2-4 0,2 2 0 0,-15 3-4 15,-7 0 1-15,-11 0-3 0,-8 3-1 16,-6 2-5-16,-6-2-20 0,-8 1-35 0,-5-1-58 16,-1 5-78-16,-6-5-100 0,7 1-106 15,-7 3-39-15,0-2 5 0,6-3 40 0,-5 3 72 16</inkml:trace>
  <inkml:trace contextRef="#ctx0" brushRef="#br0" timeOffset="131734.92">30883 9847 238 0,'-46'4'307'0,"-5"-1"27"0,5 0-12 16,7 2-72-16,0-2-35 0,7 1-25 0,6-4-17 15,12 5-19-15,8-5-25 0,-1 2-30 16,14 2-32-16,5 0-25 0,8-1-13 16,6 1 6-16,13-1 16 0,1-3 27 15,5 5 27-15,0-5 21 0,1 2 11 0,-1-2-5 16,8 0-16-16,-7 5-23 0,-7-5-29 0,0 3-23 15,7-3-16 1,-14 4-7-16,7 0-6 0,-7-4-5 0,-5 4 0 0,-8-1 2 0,-6 1-2 16,0 3 0-16,-20 1 0 0,-5-1-1 15,-8 7-4 1,-13 1 2-16,-12 0-1 0,-1 3-3 0,-12 1 0 0,-1 1 1 0,0 3 0 16,0-1-4-16,8 0 3 0,5-3-5 15,7-1 3-15,7 1 2 0,12-5 1 0,7 1 5 16,13-5 1-16,0-2 7 0,20-1 2 0,-1 0 5 15,20-3 7-15,7-4 3 0,6 0 3 16,6-4 1-16,1 1 2 0,7-1-8 16,-1-3-4-16,0-1-5 0,0 4-4 0,-7-2-4 15,1 2-8-15,-8 0 2 16,2 1-5-16,-14-1 2 0,1 0-4 0,-8 4 2 0,-7-3 3 16,-11 3-2-16,-2 0 3 0,-4 0 8 15,-2 0 19-15,-6 0 23 0,0 0 21 0,0 3 21 16,0-3 14-16,-6 4-1 0,6-4-12 15,-8 0-22-15,8 4-21 0,-6-4-19 16,6 3-17-16,0-3-10 0,0 0-3 0,0 0-7 16,0 0 1-16,0 0-2 0,0 0-4 15,0 0 2-15,0 0-4 0,0 0-13 16,0 0-68-16,-6-3-103 0,6 3-103 0,0-4-121 16,0 0-114-16,0-4-102 0,6 6-35 0,0-6 51 15,8 0 81-15,5 1 102 0,1-4 110 16</inkml:trace>
  <inkml:trace contextRef="#ctx0" brushRef="#br0" timeOffset="132465.9">32225 9975 214 0,'-13'-3'339'0,"7"-5"46"16,-2 1 26-16,8-4-83 0,0 3-59 15,8 1-38-15,-2-3-28 0,14 6-29 0,-1-4-28 16,7 5-30-16,0-2-27 0,0 10-24 16,1-2-25-16,-2 9-13 0,-5-2-9 0,0 5 0 15,-14 3-2 1,-6 5-3-16,-6-2-1 0,-8 2-4 0,-5-3-2 0,-7 3-8 0,6-4-2 16,-6-1 1-16,7-4 1 0,-1 1 3 15,14-8 1-15,-8-3 4 0,14 0-2 0,-6-4 2 16,12-4-2-16,8-3-1 0,5-5-2 15,7-2-1-15,6 0 1 0,1-5-1 16,-1-3 1-16,8 0-1 0,-1 0 1 0,0-3-1 16,1-1 3-16,-8 4 0 0,1 4 2 15,-15-1 4-15,2 9 4 0,-7-2 5 0,1 9 0 16,-14-5 0-16,6 8 1 0,-6 4 6 16,0 0 7-16,0 3 12 0,0 1 28 15,-6 6 36-15,6-3 54 0,-7 3 59 16,0 5 35-16,1-1 14 0,6 1-13 0,-7-5-25 15,1 4-54-15,0-3-65 0,6 0-44 0,-8 0-29 16,8-1-17-16,0 1-8 0,0-4-6 16,8 3-16-16,-2-2-121 0,0-5-181 0,1 4-191 15,-1-4-197-15,-6 0-127 0,7 5-55 16,0-5 80-16,-7 4 160 0,0-4 180 16</inkml:trace>
  <inkml:trace contextRef="#ctx0" brushRef="#br0" timeOffset="132653.06">33078 10209 252 0,'6'-6'381'0,"-12"2"53"0,0 0 58 0,6 1-70 0,-7 3-47 0,0 0-35 15,7 0-40-15,-6 3-40 0,0 1-51 0,-1 3-59 16,1 0-55-16,6 5-44 0,-7 2-22 0,7-3-11 16,-7 4-6-16,7-1-5 15,0-3-5-15,7 0-13 0,0-4-25 0,-7-3-45 0,6 3-57 16,7-7-61-16,-7 0-67 0,14-7-66 15,0 0-53-15,6 1-36 0,-7-6-42 16,7-3 9-16,-6 0 41 0,5-3 61 0</inkml:trace>
  <inkml:trace contextRef="#ctx0" brushRef="#br0" timeOffset="132891.1">33293 10085 84 0,'-26'0'294'0,"7"3"39"0,-1-3 34 0,-6 5-63 0,6 2-57 0,1-3-41 0,5-1-29 15,2 5-25-15,-1-1-27 0,13-4-23 0,-7 4-29 16,14-2-22-16,-1-2-16 0,7 1-12 0,1-1-3 16,-2-3-4-16,1 0 0 0,7 0-1 0,0-3 0 15,-1-1-3-15,-6 1-5 0,6-5-3 16,-5 1-1-16,-8 0-3 16,0-1-3-16,-6 1-3 0,0 0-20 0,0-1-41 0,-12 1-70 15,-2 3-79-15,-5 1-76 0,-1 0-80 16,0 3-45-16,1 0 7 0,6-5 48 0,7 5 70 15</inkml:trace>
  <inkml:trace contextRef="#ctx0" brushRef="#br0" timeOffset="133347.79">33007 9649 63 0,'-33'-6'277'0,"-7"-2"43"0,8-1 44 16,-1 3-54-16,14-2-38 0,0-3-19 15,12 4-19-15,1 0-24 0,12 0-31 0,1-1-33 16,12 1-39-16,8 4-35 0,5-5-29 15,7 8-16-15,0 0-12 0,7 0-7 0,-7 3 1 16,0 9 1-16,-7-5 0 0,-12 7 2 16,-1 5-2-16,-12-2-1 0,-7 6 0 0,-13-4 0 15,-14 6 3-15,-5-6-5 0,-7 2 8 16,0-3 19-16,7 1 35 0,6-8 44 16,-1 1 47-16,7-2 37 0,14-6 22 0,0 0-3 15,18-4-17-15,8 0-22 0,13-4-27 16,13-3-16-16,-1-5-12 0,14 5-9 15,-1 0-15-15,1-4-23 0,0 4-23 0,-8 0-20 16,2 2-17-16,-7 2-9 0,-7-1-7 16,-7 4-10-16,-13 4-74 0,-5-1-147 0,-8 2-159 15,-6-3-162-15,-13 3-153 0,0 2-100 16,0 0 16-16,-7-3 117 0,8 0 144 0,-8-1 154 16</inkml:trace>
  <inkml:trace contextRef="#ctx0" brushRef="#br0" timeOffset="137237.01">3946 13386 39 0,'0'0'143'16,"0"0"-35"-16,0 0-38 0,0 0-26 0,0 0-20 16,0 0-11-16,6 0-6 0,-6 4-1 0,0-4-1 15,0 0-2-15,0 0-2 0,8 0 0 0,-8 3 1 16,6-3-1-16,0 0-1 0,1 0-1 15,-1-3-5-15,8 3-7 0,-2-4-12 0,-6 1-7 16,8-5-5-16,-1 1 1 0,0 0 6 0,0-4 12 16,0 0 29-16,0 3 36 0,-7-3 39 15,1 5 40-15,0-6 51 0,-7 7 46 0,6 2 34 16,-6 0 16-16,0-1 10 0,-6 4-7 0,6 0-27 16,0 0-34-16,0 4-45 0,0-1-41 0,0 5-34 15,0 4-21-15,6 8-10 0,-6 7 0 16,0 2 10-16,-6 11 11 0,-1 4 1 0,-6 7-4 15,-7 1-6-15,1 3-11 0,-13 7-16 16,-1 0-17-16,-7 0-8 0,8 4-3 0,-13 0-13 0,6-4-3 16,-1 0-1-16,1 1 2 0,7-9-7 0,6-2-1 15,6-8 1-15,7-7-4 0,1-8 1 16,12-4-6-16,-8-6-25 0,8-4-48 0,8-8-68 16,-2-4-72-16,0-6-103 0,7-4-109 15,0-8-88-15,0-10-11 0,7-8 33 0,0-4 57 16,-1-11 94-16</inkml:trace>
  <inkml:trace contextRef="#ctx0" brushRef="#br0" timeOffset="137717.62">4083 13437 336 0,'-19'-18'395'0,"-8"0"23"0,7 0 13 0,2 3-143 0,4-3-112 15,14-1-70-15,0 2-40 0,14-6-19 0,4 1-8 16,16 0-9-16,5 0-3 0,6 4-8 0,7 2-2 15,1 6-4-15,-2 2-2 0,8 5-1 16,0 3-2-16,-1 7-1 0,-5 0-2 0,-2 8 2 16,-11 0 0-16,-8 4-4 0,-5 2-1 0,-9 2 1 15,-11 2-2-15,-7 0-2 0,-13-2-4 16,1 2 3-16,-8-7 0 0,-7 1-3 16,1-1 4-16,0-7 0 0,-6-4 4 0,13 0 2 15,-8-7 3-15,8 0 6 0,0 0 4 0,5-7 2 16,8 3 0-16,-1 1-1 0,7-1-4 15,0-3-3-15,7-1-5 0,5 5-5 0,2-4-2 16,5-1 1-16,7 1 1 0,7 3 0 16,6 1-1-16,6-1-1 0,2 1 0 0,4-2-1 15,8 10-2-15,-7-5 1 0,7 3 1 0,-8 1-1 16,-11 3 0-16,-1 0 1 0,-13 4 2 16,-6 4 1-16,-14 3 3 0,-12 0 3 0,-14 7 4 15,-12-2 7-15,-7 7 7 0,-14-5 13 0,1 1 19 16,-7-5 21-16,-6 6 30 15,0-5 31-15,0-4 33 0,0 1 32 0,0-5 22 0,0-3 29 16,6 1 15-16,13-10-2 0,14 2-21 16,6-4-32-16,7 0-39 0,5 0-58 0,14-4-75 15,6-3-113-15,14 0-148 0,6-1-148 16,1-3-151-16,5 5-135 0,1-2-124 0,-1 4 2 16,1 4 83-16,-1 0 113 0,-6 0 134 15</inkml:trace>
  <inkml:trace contextRef="#ctx0" brushRef="#br0" timeOffset="138322.9">5372 14181 309 0,'0'-4'407'15,"0"0"59"-15,-6 4 30 0,6-3-50 0,0 3-46 16,0 0-31-16,0 0-15 0,-6 0-29 16,6 3-40-16,0-3-54 0,0 4-56 0,0 3-57 15,-7 8-48-15,7 0-29 0,-13 7-15 0,0 0-1 16,0 3-9-16,-7 6-5 0,1-6-6 16,-8 0-3-16,2 1 1 0,5-1-1 0,0-3 1 15,-6-3 4-15,14-4 0 0,-1-1-1 16,-1-6-3-16,8-2-2 0,6-2-1 0,0 1 1 15,0-5 1-15,0-5 0 0,6 1 2 16,1-2-1-16,6-5-8 0,0 0-38 0,0-4-78 0,6 4-96 16,-5-4-112-16,-1 4-124 0,6-4-121 15,-6 4-87-15,1 4 11 0,5-4 64 16,7 4 92-16,-6-4 114 0</inkml:trace>
  <inkml:trace contextRef="#ctx0" brushRef="#br0" timeOffset="139459.84">6942 14034 235 0,'0'5'708'0,"-13"-3"133"15,-7 6 70-15,-5-5 38 0,5 2-179 0,7-2-264 16,0 1-231-16,7-4-133 0,12 0-71 15,0 0-37-15,14 0-16 0,13 0-11 0,12-4-6 16,13 1-9-16,7-5-44 0,1 5-150 0,-1-9-174 16,1 1-190-16,-8 4-194 0,-13-4-95 15,-6 0-11-15,-13 0 119 0,-12-3 154 16,-14 3 182-16</inkml:trace>
  <inkml:trace contextRef="#ctx0" brushRef="#br0" timeOffset="139613.89">7059 13766 586 0,'-39'0'819'0,"-19"-2"94"16,5-3 52-16,8 5 14 0,13 0-328 0,5-3-266 0,8 3-163 0,12 0-91 15,7-4-52-15,14 4-27 16,11 0-21-16,15-4-27 0,11 1-39 0,8-1-88 0,13 2-167 16,6-7-170-16,-7 1-169 0,2 5-140 15,-8-4-96-15,-7 3 18 0,-6 1 132 0,-13 0 150 16,-12-2 161-16</inkml:trace>
  <inkml:trace contextRef="#ctx0" brushRef="#br0" timeOffset="144328.06">8355 13474 52 0,'-6'0'201'0,"-7"0"2"16,-7 0-9-16,8 0 1 0,-2 0 7 0,-5 0 14 15,6 3 11-15,0-3 18 0,-1 4 21 16,2-4 18-16,5 0 13 0,0 0-9 0,7 0-21 16,0 0-30-16,7 0-39 0,-7 0-48 0,13 0-49 15,-7 0-35-15,14 0-21 0,0 0-15 16,13 0-8-16,6 0-2 0,6-4 0 16,7 4-3-16,0 0-4 0,7-3-3 0,-7 3-1 15,0-3-3-15,-6 3-1 0,-7 0-3 16,-7 0-2-16,-5-5 0 0,-8 5-1 0,-6 0 4 15,-7 0 2-15,1 0 8 0,-7-2 2 16,-7 2 6-16,-5-5-4 0,-2-2-9 0,2 3-8 16,-2 0-19-16,1 1-73 0,0-1-101 15,0 1-115-15,13-1-134 0,0 4-142 0,7-3-71 16,12-2 28-16,14 2 74 0,12-4 104 16</inkml:trace>
  <inkml:trace contextRef="#ctx0" brushRef="#br0" timeOffset="144845.96">10537 13137 10 0</inkml:trace>
  <inkml:trace contextRef="#ctx0" brushRef="#br0" timeOffset="145581.54">10681 13064 90 0,'-7'-4'207'0,"0"0"20"0,7 1-35 0,0-1-11 0,0 1 1 0,-6-2 6 0,6 5 5 0,0-2-1 16,6 2-3-16,-6-5-10 0,0 5-13 15,0 0-13-15,0 0-17 0,-6-4-18 0,6 4-17 16,0 0-20-16,0 0-20 0,0 0-16 0,0 4-16 16,0-4-10-16,-6 0-7 0,6 5-1 15,0 2-2-15,0 0-1 0,-7 6-1 16,7 7-1-16,0 2-1 0,-6 3-3 0,-1 1-1 15,7-1 1-15,0-2 2 0,-7 3-2 16,7-5 2-16,0-3 0 0,0 1-2 16,0-8 0-16,0 1 1 0,0-3-1 0,0-1-2 15,0-5 2-15,0 2 3 0,0-5 24 16,-6 2 47-16,6-2 68 0,0-2 50 0,-6 2 24 16,6-8 12-16,-14 4-18 0,8-7-41 15,-1 4-67-15,1-5-47 0,-1-2-24 0,1-4-15 16,6 3-5-16,6-7-10 0,-6 4 0 0,13-1 1 15,0 1-5-15,7 0 1 0,6 0-5 16,-7 0 2-16,14-4-1 0,-7 8-2 16,6-5 5-16,-5 4 0 15,-8 5 5-15,0-2-3 0,1 4 3 0,-6 1 1 0,-2 0 1 16,1 4 4-16,-6-5 1 0,6 4 4 16,0 1-1-16,6-5-1 0,1 1-3 15,-7 3-6-15,7-3-3 0,-1 4-1 0,1 3 1 16,0 0 4-16,-2 3 8 0,2 4 5 0,0 1 6 15,-1 3 6-15,1 4 1 0,-7 2-3 16,0 3-4-16,-6 1-2 0,-1 2-2 0,-6-3-6 16,0 3-2-16,0-2-3 0,-6 2 0 0,6-4-2 15,-7-1-3-15,7 0 1 0,-7-3-2 16,7-1 3-16,-6-3-2 0,6 4-1 16,0-4-2-16,0 0 3 0,0-4-2 15,0 0-2-15,0 0 0 0,0-3 0 0,6 0 0 16,-6-1 1-16,0-3 5 0,0 0 9 0,7 0 17 15,-7 0 19-15,0-3 15 0,0 3 7 16,0-8 1-16,-7 5-8 0,7-3-17 16,-6-3-26-16,-1 1-28 0,1 2-92 0,0-2-147 15,-1 2-149-15,7-2-148 0,-7 0-139 16,7 5-119-16,0-5 9 0,7 5 107 0,6-4 126 16,-7 0 139-16</inkml:trace>
  <inkml:trace contextRef="#ctx0" brushRef="#br0" timeOffset="146184.79">11762 12925 287 0,'-26'0'412'0,"-1"-4"46"0,1 4 51 0,1 0-51 0,11-5-38 16,8 5-24-16,6 0-21 0,0-2-22 16,13-3-37-16,13 2-64 0,13-4-81 0,13-1-70 15,13-2-46-15,0 1-22 0,7-1-15 16,0 0-7-16,6 2-8 0,-6 4 0 0,-1 0 0 16,-12 1-2-16,-7-1-2 0,-7 4-4 15,-5 0-4-15,-8 0-15 0,-19 4-42 0,0-4-79 16,-13 3-76-16,0-3-96 0,-7 0-114 15,-12 4-121-15,-13 0-83 0,-14-1 11 16,7 5 43-16,-13-5 77 0,7 5 113 0</inkml:trace>
  <inkml:trace contextRef="#ctx0" brushRef="#br0" timeOffset="146672.04">11697 12994 221 0,'-20'3'367'0,"1"-3"45"0,-1 0 38 0,14-3-87 0,-2 3-75 0,8 0-65 15,0 0-48-15,0 0-39 0,0 0-37 16,14 0-33-16,-8 0-28 0,14 0-16 16,-7 3-11-16,7 2-4 0,-1-2-1 0,1-3-1 15,-1 4-3-15,8-1 0 0,-8 1 2 16,7-1-4-16,-6 1 0 0,6 0 1 0,-1-1 1 16,-5-3-2-16,0 4-2 0,-1 1 5 15,-13-5 0-15,1 2-1 0,-7 3 5 16,-7 5 7-16,-12 0 5 0,-7 2-1 0,-7 7 0 15,-13 3-4-15,-5-1-6 0,-8 1-2 16,1 5 0-16,-1-2-2 0,0-3 0 0,7 0 7 16,0 0 4-16,20-5 1 0,6 0 0 15,12-8 2-15,14-1 4 0,14 0 1 16,12-6 3-16,13 3 8 0,13-1 7 0,-1-4 6 16,14-4 5-16,8 4 1 15,-2-5 4-15,0 3-5 0,-5-3-6 0,-1 2-4 16,0-1-6-16,-6 4-6 0,-7-4-8 0,0 4-7 15,0 0-3-15,-13 0-5 0,0 0 0 0,1 0-6 16,-8-3 1-16,-7 3-1 0,2-4 0 16,-7 4 1-16,-1-2 0 0,-6 2 5 15,0 0 0-15,-6-5 10 0,-7 10 27 16,6-5 31-16,-6 0 29 0,-6 0 24 0,6 0 17 0,-7 2 6 16,7-2-20-16,-7 0-27 0,1 4-30 15,0-1-23-15,6-3-23 0,-7 4-15 0,0-4-10 16,7 4-11-16,-6-4-32 0,6 0-78 15,0 0-126-15,-6-4-144 0,-1 0-157 16,1 1-146-16,-1-1-54 0,7 4 35 0,-7-2 104 16,1-3 133-16</inkml:trace>
  <inkml:trace contextRef="#ctx0" brushRef="#br0" timeOffset="147246.57">12810 13122 150 0,'0'-11'320'0,"7"-3"35"0,-1 3 29 16,1-4-83-16,12 4-65 0,1-3-43 0,6 7-31 16,7-5-24-16,5 8-24 0,-5 0-22 15,13 4-24-15,-7 4-22 0,0 0-15 0,-7 8-10 16,1-2-4-16,-7 5-6 0,-6-1-4 15,-8 5-4-15,-5 3-1 0,-7-4-2 0,-7 0 0 16,1 4-1-16,-6-8 2 0,4-2 2 16,2-1 3-16,0-4 0 0,6-3 1 0,0-1 5 15,0-3 4-15,6 0-1 0,0-7 4 16,14 0-1-16,6-4 1 0,13-8-3 0,0 1-4 16,1-1 0-16,-1-2-3 0,-1-2 0 15,1 6 0-15,-6-3-2 0,-7 7 4 16,-12 1 5-16,-2 10 10 0,-6-7 15 0,2 9 15 15,-8 0 10-15,-8 0 5 0,2 9 2 16,0-2-9-16,-14 3-11 0,7 9-15 0,-7-1-11 16,8 4-9-16,-8 0-10 0,7 0-2 15,7 0-3-15,6 0-1 0,0-4-4 0,13 1-11 16,-1-1-47-16,2-4-80 0,5-3-105 16,1 0-123-16,6 0-126 0,-6-2-59 0,5-3 12 15,1-3 58-15,-6-6 96 0</inkml:trace>
  <inkml:trace contextRef="#ctx0" brushRef="#br0" timeOffset="147404.66">14145 13181 193 0,'-13'0'401'0,"0"0"42"0,0 0 26 0,-7 0-67 0,8 3-125 16,-1 2-105-16,6 2-69 0,1 0-41 15,6-3-24-15,0 7-17 0,13-4-8 0,-7 1-10 16,13-5-10-16,-5 4-28 0,-1-3-51 15,6-4-64-15,-6 0-76 0,1 0-81 0,-2-4-85 16,2-3-22-16,-2-1 23 0,-5-2 49 16</inkml:trace>
  <inkml:trace contextRef="#ctx0" brushRef="#br0" timeOffset="147650">14256 12946 164 0,'-20'4'356'0,"-6"-1"33"0,1 5 25 15,-8-1-65-15,7 4-103 0,6 0-70 0,0 1-44 16,8-2-27-16,5-3-19 0,7-3-20 0,0 3-19 16,7-3-15-16,5 1-5 0,2-5-5 15,-1 0-3-15,6-5-1 0,1-2 1 0,-1-1-3 16,-5 1-5-16,-8-3-3 0,0-2 3 16,-6 1-1-16,-6 0-3 0,0 4 0 0,-1 4 0 15,-6-5-5-15,0 8-12 0,0 0-31 16,0 3-58-16,0 5-81 0,-6-1-94 15,5 4-106-15,8 0-61 0,-1 1-7 0,14-2 36 16,5 1 70-16</inkml:trace>
  <inkml:trace contextRef="#ctx0" brushRef="#br0" timeOffset="148089.82">14524 13005 197 0,'-14'-3'361'0,"8"-2"49"0,-7 2 40 16,6 3-79-16,0 0-86 0,1 0-68 15,0 0-51-15,6 3-45 0,0 2-39 16,6 2-32-16,0 3-23 0,1-2-12 0,6 4-6 16,6-5-3-16,7 0-1 0,-6-4 0 15,7 5 2-15,-1-6-5 0,-1-2 0 16,1 0 2-16,0 0-2 0,1-2-1 0,-1-6-1 16,0 1 0-16,-1-1 5 0,-5 1-5 0,0-4 0 15,-7 0 0-15,0 4 2 0,0-8 1 16,-7 4-3-16,-6 0 2 0,0 4 2 15,0-1 6-15,-6 5 15 0,6-1 20 0,-7 4 14 16,1 0 10-16,-7 4 3 0,6-1-6 16,-13 9-13-16,8-1-17 0,5 3-14 0,0 1-12 15,1 3-2-15,0 5-1 0,12-5-4 16,0 4-2-16,1-5 3 0,6 6 0 0,-7-5-3 16,8 4-1-16,-1-4-1 0,0 1 1 15,-7-1 2-15,1 1 2 0,-14-5 3 0,7 1 1 16,-19-1 1-16,0 0-3 0,-8-2-3 15,-5-1-4-15,-1 0-2 0,-6-1-1 0,0-1 0 16,0-6 4-16,7-3-7 0,5 0-5 16,1-3-22-16,6-1-54 0,8-3-72 15,5-1-95-15,7-7-99 0,7 4-121 0,13 0-43 16,5 0 20-16,7 0 51 0,2 0 86 16</inkml:trace>
  <inkml:trace contextRef="#ctx0" brushRef="#br0" timeOffset="148277.32">15402 13184 391 0,'0'0'476'0,"-6"0"63"0,0 0 50 15,-2 0-112-15,2 5-107 0,-7-3-91 16,7 3-69-16,-1 6-53 0,-6 0-43 0,7 4-34 16,6-1-28-16,0 0-17 0,0 2-16 0,6-6-9 15,-6 5-11-15,6-3-23 0,1-6-57 16,0 1-76-16,6-3-81 0,-7-4-88 0,0 0-84 15,2-4-73-15,4 0-37 0,2-5 26 16,-2-3 53-16,8-3 78 0</inkml:trace>
  <inkml:trace contextRef="#ctx0" brushRef="#br0" timeOffset="148515.38">15487 12979 122 0,'-26'0'304'0,"0"0"30"0,-1 0 26 16,9 4-71-16,-2 0-81 0,7-1-46 0,6 1-28 15,0-1-18-15,7 2-20 0,7-2-14 16,0 4-18-16,6-3-11 0,7-4-11 0,-8 3-8 16,2-3-7-16,-2 0-5 0,1 0-1 15,1-3-5-15,-8-4 0 0,6 3-3 16,-12-7 4-16,0 7 3 0,-6-3 1 0,-6 0-1 16,-2 3-2-16,-5 0-2 0,5 4-9 15,-4 0-30-15,-2 0-55 0,0 4-76 0,1 0-96 16,5 3-111-16,8 0-66 0,0 5-16 15,12-9 29-15,0 4 65 0</inkml:trace>
  <inkml:trace contextRef="#ctx0" brushRef="#br0" timeOffset="152129.4">16002 13066 194 0,'-14'0'262'16,"8"0"27"-16,0 0-33 0,-8-2-34 15,8 2-21-15,-7 0-5 0,6-4 1 0,1 4 6 16,-1 0-6-16,7 0-14 0,-6 0-22 16,6 0-21-16,6 0-26 0,-6 0-27 15,0 0-27-15,7 0-19 0,-1 0-13 0,1 4-8 16,12-4 0-16,7 2 0 0,1-2 4 16,5 5 3-16,7-1 6 0,7-4 3 0,5 0 1 15,2 0 1-15,-1 0-2 0,7-4-3 16,0-1-7-16,-8 5-1 0,-5-2-4 0,-1-2 0 15,-12 0 5-15,-7 1 35 0,-6 3 71 16,-8 0 85-16,-4-4 71 0,-8 4 53 16,0 4 33-16,-8-4-11 0,-4 0-60 0,-2 0-80 15,2 0-72-15,5 0-58 0,-6 0-43 16,6 0-23-16,1 0-13 0,0 0-15 0,6 0-16 16,-6 3-35-16,6-3-93 0,0 0-183 15,6 4-178-15,6-4-153 0,2 0-129 16,-1 0-101-16,7 0 24 0,-2 0 143 0,15-4 158 15,-1-3 150-15</inkml:trace>
  <inkml:trace contextRef="#ctx0" brushRef="#br0" timeOffset="152850.75">17793 12624 246 0,'-33'4'309'0,"1"-4"41"0,-1 0-8 16,1 4-40-16,6-4-8 0,6 3 6 0,-7-3 14 16,15 4 0-16,-2-4-15 0,8 2-37 15,0-2-45-15,6 5-42 0,6-1-42 0,8-1-20 16,4 2 3-16,15-2 17 0,7 0 18 16,11-3 12-16,14 0 13 0,7-3-4 15,6 0-20-15,7-5-27 0,0-1-26 16,6 0-27-16,-7 1-24 0,1 0-16 0,0 6-11 0,-14-6-6 15,-12 4-9-15,-7 0-4 0,-13 4-2 16,-6 0-2-16,-13 0 0 0,-14 0-1 0,0 0 3 16,-6 0 3-16,0 0 1 0,-12 4 2 15,5-4-11-15,-6 0-34 0,-7 4-114 16,1-4-152-16,-1 0-132 0,1 3-141 0,-1-3-124 16,-6 5-94-16,0-3 44 0,0 6 114 15,-7-4 113-15,-6 7 131 0</inkml:trace>
  <inkml:trace contextRef="#ctx0" brushRef="#br0" timeOffset="153398.99">17877 12734 102 0,'-33'0'293'0,"1"0"30"16,-1-3 30-16,1 3-66 0,-1 0-45 16,7 0-23-16,13-4 1 0,-7 4 2 0,14 0-5 15,0 0-23-15,0 0-33 0,6 0-36 16,0 0-42-16,0 0-28 0,12 0-20 0,-6 4-10 15,14-1-3-15,0 0 1 0,-1 1 8 16,7 3 5-16,1-3 7 0,5 0 6 16,7-1 6-16,0 2 1 0,1-3-3 0,-2 3-5 15,7-5-8-15,-5 3-10 0,5 1-9 16,-12 0-10-16,-1-1-5 0,-5-3 1 0,-8 8 1 16,-6-1 8-16,-7 1 11 0,-12 2 13 15,0 1 7-15,-14 7 5 0,-5-3 2 0,-15 4-4 16,1-1-6-16,-6 4-9 0,-7-4-9 15,5 4-8-15,-11 0-1 0,6-3 1 16,0 2 1-16,-1-3 4 0,8 5 11 0,7-9 4 16,11 1 2-16,7 0 6 0,8-4 4 15,12 0 3-15,12-1 1 0,2-3 9 0,11 1 8 16,9-4 0-16,11-1 6 0,0-3 9 16,14 0 5-16,-1-3-3 0,1-1-6 0,6-4-9 15,0 5-14-15,1-4-16 0,-8 3-14 16,1 1-9-16,-1-5-10 0,-5 5-4 0,-1-5-2 15,-7 5-3-15,1-2 2 0,-7 2-2 16,-6 0-1-16,-7-1 2 0,0 4 2 16,-7-4-2-16,-5 4-3 0,-8-3 1 0,0 3 4 15,-6 0 7-15,0 0 4 0,0 0 10 16,0 0 7-16,-6 0 2 0,6 3 2 0,-6-3-2 16,6 0-10-16,-8 0-6 0,8 0-11 15,-6 4-6-15,0-4-9 0,-7 0-34 0,6 0-113 16,0 0-166-16,-5 0-173 0,6-4-169 15,-8 4-154-15,14-3-56 0,0-5 68 0,6-4 142 16,2 6 161-16</inkml:trace>
  <inkml:trace contextRef="#ctx0" brushRef="#br0" timeOffset="154006.2">18835 12906 82 0,'-14'-3'290'0,"2"-1"38"0,4 0 31 15,2 0-64-15,6 2-60 0,-6-3-42 16,6 2-33-16,0-1-26 0,0 4-24 0,6-5-25 15,-6 5-27-15,0 0-20 0,0 0-12 16,0 0-6-16,0 0-8 0,0 0-4 0,6 0 2 16,-6 0-2-16,8 0 2 0,-2 0-4 15,14 0 5-15,-1 0 3 0,7-3 5 0,0 3 1 16,7 0 1-16,-1 0 2 0,1 3-2 16,-1 2 3-16,1 2 2 0,-7 4 1 15,-6 0 4-15,-1 4 3 0,-13 0 0 0,-6 2-4 16,0 2-1-16,-12-1-2 0,-1 1-6 15,-1-5-8-15,2 4-1 0,-2-6 0 0,2-1 8 16,-1-4 19-16,13 0 31 0,-7-2 41 16,7-5 35-16,0 0 22 0,7-5 2 15,6-2-16-15,6-4-29 0,14 0-30 0,-8-8-31 16,15 5-25-16,-8-5-8 0,1 5 4 16,6-4 15-16,-7 3 19 0,1-3 25 15,-7 7 32-15,-6-4 28 0,-1 4 16 0,-6 0 3 16,-6 4-9-16,-1-1-18 0,0 1-20 15,-6 3-21-15,0 1-16 0,0 3-14 0,-6 0-12 16,6 0-11-16,0 0-11 0,0 0-12 16,-6 3-7-16,6 5-8 0,6-2-5 0,-6 3-5 15,6 1 2-15,2 2-3 0,-2-1 0 16,7 0 0-16,0 0 2 0,0-1-1 16,0 2-1-16,6-2-3 0,-5 1-13 0,-8 4-48 15,0-7-156-15,7 2-195 0,-6-3-189 0,0-3-171 16,-1 3-128-16,0-3-26 15,2 1 117-15,4-3 172 0,1-2 180 0</inkml:trace>
  <inkml:trace contextRef="#ctx0" brushRef="#br0" timeOffset="154224.62">19902 13049 214 0,'0'0'383'0,"0"-3"60"16,-6-2 60-16,0 5-49 0,0 0-44 0,6 0-39 15,-8 0-37-15,8 0-44 16,0 0-48-16,0 0-61 0,8 8-66 0,-8-4-56 16,6-1-27-16,0 5-21 0,7-1-17 0,-6 0-18 15,-1-2-61-15,7-2-73 0,1-3-80 16,-8 0-87-16,6 0-97 0,2-3-89 0,-1-5-40 16,-7-1 20-16,8-1 52 0,-8 0 76 15,0-2 95-15</inkml:trace>
  <inkml:trace contextRef="#ctx0" brushRef="#br0" timeOffset="154464.97">20040 12796 141 0,'-14'0'359'0,"-5"0"46"0,6 0 36 0,-6 4-53 0,5-1-82 16,2 5-71-16,-2-1-50 0,1 1-34 16,13 2-30-16,0-2-27 0,7 0-28 15,-1-2-16-15,1-2-10 0,6 0-9 0,-1-1-3 16,2-3-5-16,-1 0 1 0,0 0-4 15,-6-3-4-15,5-5-1 0,-6 2-4 0,-6-6-1 16,0 5-5-16,0-4-6 0,-6 4-1 16,-6-5-5-16,-2 9-7 0,1-4-40 0,-7 7-64 15,2 0-82-15,-9 0-98 0,7 7-98 16,8 1-86-16,-2-5-10 0,8 4 37 16,12 1 73-16</inkml:trace>
  <inkml:trace contextRef="#ctx0" brushRef="#br0" timeOffset="155685.96">20756 12766 118 0,'-6'-2'292'0,"-8"-3"47"0,8 2 23 16,-1 3-49-16,-6-4-44 0,0 8-42 0,7-4-36 16,-8 3-37-16,8 4-37 0,-7 1-30 15,7 3-28-15,-1-3-12 0,0 2-11 0,7-2-3 16,0-1 0-16,7 1-1 0,-7-5 6 15,7 1 6-15,-7-4 10 0,6 0 23 0,1 0 46 16,-1-4 67-16,8 1 62 0,-8-5 51 16,6-2 31-16,-5-2-1 0,0 1-37 15,-1-3-63-15,-6 2-64 0,0 1-58 0,-6 4-42 16,6 0-22-16,-7 4-17 0,0-1-10 16,1-1-3-16,0 10-3 0,-8-5-3 0,2 7-8 15,-1 0-3-15,6 0-3 0,0 1-2 16,1 2-1-16,6-2-2 0,6 0 1 15,-6-5-2-15,7 5-5 0,0-5-32 0,6 1-97 16,-1-4-130-16,2 0-133 0,-2 0-132 16,8 0-134-16,-7-4-106 0,7 4 24 0,0-3 92 15,-1-1 112-15,1-3 126 0</inkml:trace>
  <inkml:trace contextRef="#ctx0" brushRef="#br0" timeOffset="156180.06">21628 12466 163 0,'-39'0'351'16,"7"4"54"-16,6-4 49 0,13 0-66 16,6 0-62-16,1 0-59 0,12-4-51 15,1 4-45-15,19 0-46 0,13-2-35 0,14-6-29 16,12 4-21-16,12-4-10 0,8-3-6 0,0 5-4 16,-1-6-6-16,1 5-5 0,-14 0-6 15,2-1-7-15,-15 1-1 0,1 4 0 0,-14-2-3 16,-6 2-4-16,-13-1-1 0,-6 4-10 15,-7-3-26-15,-13 3-41 0,0 0-46 0,-19 0-61 16,-1 0-66-16,-6 0-66 0,-13 3-65 16,0 4-32-16,-13-2 13 0,5 2 43 0,-4 0 62 15</inkml:trace>
  <inkml:trace contextRef="#ctx0" brushRef="#br0" timeOffset="156597.95">21811 12514 159 0,'-33'4'370'0,"1"-4"60"0,-1 4 59 0,7-4-37 0,7 3-32 16,-1-3-37-16,14 0-29 0,0 0-36 16,6 3-39-16,6-3-51 0,13 5-64 15,13-5-54-15,14 3-37 16,7 1-26-16,5-1-14 0,0-3-11 0,15 4-7 0,-8 0-7 0,-7-4-9 16,-6 3 5-16,-6 1-3 0,-7 0-3 15,-13-1 2-15,-6 1 0 0,-14 4 3 16,-6-1-3-16,-14 0 0 0,-18 8 4 0,-7-5-4 15,-6 9 3-15,-7-4 1 0,-7 3 0 0,-6 4-3 16,0 0 1-16,0 0 2 16,0 3-3-16,6 1-1 0,7-3 0 0,13-2 1 15,6-3-1-15,7 1 0 0,13-1 1 0,13-3 2 16,0 0 3-16,13-4 0 0,13-4 5 16,7 4 4-16,6-8-1 0,6 1 0 0,14-1 2 15,-1-3 3 1,1-3-4-16,6-4-3 0,0 0 2 0,-6-1 2 0,-1 1-1 15,1-5-3-15,0 6 0 16,-14-2-2-16,1-3 0 0,-13 8-2 0,-1-6-5 0,-12 6 2 0,-1 0-3 16,-12-1 1-16,-1 4-1 0,1 0-5 15,-14 0-5-15,7 0-25 0,-13 0-90 16,7 4-116-16,-7-4-126 0,-1 0-132 16,8 0-132-16,6 0-73 0,0 0 39 0,-6-4 90 15,12 0 110-15</inkml:trace>
  <inkml:trace contextRef="#ctx0" brushRef="#br0" timeOffset="157078.66">22970 12668 182 0,'0'-7'363'0,"0"4"57"0,-6-2 48 0,-1 2-65 0,0-1-63 0,1 4-59 16,-6 0-45-16,-2 4-46 0,8-1-43 0,-1 5-36 15,1-1-36-15,6 3-25 16,-7 2-18-16,14-1-6 0,-7 0-5 0,6-1-6 0,7-1-1 15,1-3-2-15,4 2-2 0,2-5-2 16,-1 5-2-16,7-8 3 0,-6 0 0 16,13 0-1-16,-1-4-1 0,1-3 1 0,-1-1-1 15,-5 2-4-15,5-6-3 0,-6 5 1 16,-6-4 1-16,-1 0-2 0,-5-1 1 0,-2 2 1 16,-5 3-1-16,-7-4 3 0,6 7 5 15,-12-3 13-15,-1 7 8 0,1-4 9 16,-8 8 11-16,-4-4 3 0,4 7 0 0,-5 0-2 15,5 1 8-15,-5 3 5 0,12 3 13 16,1-3 10-16,0 4 11 0,6 4-1 0,6-5-6 16,7 5-10-16,6-1-14 0,1 0-18 15,0 0-18-15,5 0-9 0,2 1-10 0,-7-2-5 16,6 2-2-16,-7-1-2 0,1-2-2 0,-8 2-2 16,-5-3 0-16,-7-5 0 0,-13 5 1 15,0-4 1-15,-13 4 5 0,-6-5-3 16,-7 1 1-16,-1 0 0 0,-5-3-1 0,6-1-3 15,-7-3 0-15,7 0 5 0,7-4-5 16,5 0-17-16,7-4-76 0,2 0-110 0,4-3-114 16,8-1-122-16,12-3-121 0,8 4-119 15,4 0 3-15,2-4 73 0,19 3 94 16,-6-2 108-16</inkml:trace>
  <inkml:trace contextRef="#ctx0" brushRef="#br0" timeOffset="157282.65">23843 12921 236 0,'6'-5'402'0,"1"5"72"0,-7 0 66 16,0 0-36-16,-7 0-39 0,7 0-25 0,-6 5-20 15,-1-1-36-15,1-1-45 0,-7 5-62 16,6 2-75-16,1-3-65 0,0 5-52 16,6-1-36-16,-8 0-22 0,8-4-15 0,0 4-7 15,0-4-13-15,8-3-42 0,-8 3-95 16,6-7-111-16,7 0-107 0,-6 0-110 0,12-4-106 15,1-3-66-15,-1 0-5 0,-6-1 60 16,7-2 78-16,-1-1 96 0,-5-4 108 16</inkml:trace>
  <inkml:trace contextRef="#ctx0" brushRef="#br0" timeOffset="157495.13">23986 12708 78 0,'-26'0'314'0,"-6"0"50"0,-1 4 44 16,1-1-41-16,5 4-46 0,1 2-38 0,6-3-32 15,8 2-28-15,5-1-26 0,7 0-28 0,7 0-33 16,5-2-26-16,8-2-18 0,0 1-10 16,6-4-16-16,0-4-4 0,0 1-10 15,0-2-11-15,0-2-14 0,-13-4-5 0,7 4-4 16,-14 0-11-16,-6-5-2 0,0 5-10 16,-6 0-9-16,-7 0-50 0,-7 3-78 0,0 1-96 15,-5 3-120-15,-8 0-123 0,0 3-85 16,1 5-2-16,-7-1 48 0,6 0 85 0</inkml:trace>
  <inkml:trace contextRef="#ctx0" brushRef="#br0" timeOffset="160360.7">10726 14046 166 0,'-6'0'253'0,"-1"3"17"0,7-3-52 0,0 0-57 15,0 0-47-15,0 0-36 0,0 0-27 16,7 0-16-16,-7 0-9 0,6 0-5 16,-6 0-3-16,6 0 1 0,1 0 6 0,0 0 4 15,-1 0 6-15,0 0 2 0,2 0 1 16,4-3-2-16,1 3-1 0,0 0 0 0,6 0 2 16,8 0 1-16,-1 0 1 0,6 0 2 15,7 0 0-15,7 0-5 0,7 0-6 16,5-5-2-16,7 5-5 0,13-2-3 0,1-6-1 15,12 4 1-15,0-3 1 0,0-1-2 0,0 1-2 16,1-1 2-16,-1 1-6 0,-1 4-4 16,-11-5-5-16,6 5-1 0,-8 3-2 0,2-4-2 15,-8 1 1-15,-6 3 0 0,0-4 3 16,0 0 1-16,1 1 3 0,-1-2-3 16,0 2 1-16,0-4-3 0,13 0 0 0,7-1-1 15,6-4 1-15,14 6 5 0,11-5 2 16,2 3 2-16,5-3 2 0,-5 4 1 15,-1 0-3-15,-7 3-3 0,1 0-2 0,-7 1-3 16,1 0-3-16,-7 3 0 0,-1-5 4 16,-6 2-2-16,1 3 0 0,-1 0 2 0,-6-4-2 15,0 1 1-15,-1-1-1 0,7-3 0 16,0 3-2-16,7-3 0 0,0 0 4 0,6 2 1 16,0-2 6-16,-7 4 8 0,8-1 5 15,-14-3 4-15,0 3-2 0,1 4-1 16,-8-4-6-16,-6 4-8 0,1-3-7 0,-8-2-3 15,7 5 2-15,-6-2 2 0,6 2 0 16,0-5 1-16,0 2-1 0,7-1 1 0,6-3-3 16,-6 3-2-16,13 2 3 0,-1-7 3 15,1 6 5-15,6-5 1 0,0 5 3 0,0-1 0 16,-5-3-4-16,-8 7-2 0,0-3-3 16,-13 3-5-16,-7-5 0 0,1 5-1 15,-7 0 0-15,0-3 1 0,0 3-1 0,0 0 2 16,-6 0-2-16,6-4-1 0,7 0 3 15,0 4 5-15,5-7 20 0,2 3 28 0,-2 1 25 16,8-1 14-16,0 1 8 0,0-1-3 16,-1 4-16-16,1-3-25 0,0-2-24 0,0 5-14 15,0-3-9-15,-8 3-5 0,8 0-2 16,-7 0-2-16,1 0-2 0,-8 0 1 0,1-4-1 16,0 4 2-16,-7-3-3 0,6 3 0 15,-6 0 1-15,1-4-2 16,5 0 0-16,-6 4 1 0,7-3 0 0,-7-1 2 0,1 0-1 15,5 4 3-15,-12-3 0 0,6-2-4 16,-7 5 0-16,7-2-2 0,-6 2 2 0,0 0-3 16,-1-5 2-16,0 5 4 0,8 0-1 15,-7-3 0-15,6 3-2 0,6-4-1 16,1 0-2-16,0 1-2 16,5-5 4-16,2 5 2 0,-8-1 1 0,1-4 1 15,-14 5-2-15,7-1-1 0,-6 1 0 0,-6-1-2 0,-8 0 1 16,7 1-1-16,-6-1 2 0,-1 4 2 15,1-3 1-15,-7-1-3 0,14 4 0 16,-8-4-2-16,7 1-1 0,0-2 1 0,0 2-2 16,0 0 4-16,0-1 5 0,7 0 1 15,-7 1-1-15,7-5-3 0,-1 5 0 0,-5-1 0 16,4-3-5-16,-4 3 2 16,-1 0 1-16,1 0 0 0,-2 1 1 0,-5 0-2 0,6-2 4 15,-13 3-3-15,7-3-2 0,6 1 1 16,0 1 1-16,0-1-2 0,6 0 0 15,8-3 2-15,-1 4 0 0,0-1 0 0,1-4-1 16,-9 5-1-16,9-4 1 0,-8 3-2 16,1 0 3-16,-13 1 0 0,-1-1 0 0,-5 4 1 15,-15 0 0-15,1 0-1 0,-6-4-1 16,-7 4 1-16,-6 0-2 0,-1 0 2 0,1 0-1 16,-7 0 1-16,6 0 3 0,7 0-1 15,-6 0 5-15,5-3-4 16,2 3 0-16,-1-4 0 0,6 4 6 0,0 0 17 0,-5-3 23 15,5-2 28-15,-6 5 23 0,0-3 14 16,1 3 4-16,-8 0-13 0,0 0-20 0,-6 0-24 16,0 0-15-16,0 0-10 0,-6 0-3 15,6 3-3-15,-6-3-3 0,-8 0-5 0,1 5-16 16,-13-2-74-16,-6 1-137 0,-7-1-165 16,-1-3-177-16,-18 4-117 0,6 0-50 15,-7-1 34-15,1-3 115 0,-7 4 151 0</inkml:trace>
  <inkml:trace contextRef="#ctx0" brushRef="#br0" timeOffset="162111.28">8375 15141 91 0,'-6'0'85'15,"6"0"-17"-15,-7 3-17 0,7-3-12 16,0 0-6-16,0 0 0 0,0 0 8 0,0 0 11 16,0 0 16-16,7 0 22 0,-7 0 17 15,0 0 17-15,-7 0 8 0,7 0 2 16,0 0-6-16,0 4-14 0,0-4-20 0,-7 0-18 16,7 0-22-16,0 0-16 0,7 0-11 0,-7 4-5 15,0-4 0-15,7 0 5 0,-1 0 8 16,0 0 6-16,1 0 9 0,6 0 8 15,6 0 5-15,-5 0 3 0,12 0 0 0,0 0 1 16,7 0-4-16,5 0-5 0,8-4-7 16,0 4-7-16,6-4-10 0,0 4-5 15,0-3-9-15,0 3-7 0,-7 0-5 0,-6-4-1 16,-6 4 0-16,-1 0 0 0,-12 0 11 16,6 0 18-16,-13-4 33 0,1 4 44 0,4 0 62 15,-10-3 74-15,4 0 55 0,1-2 40 16,1 1 12-16,-2 1-14 0,-5 0-42 0,0-1-61 15,-1 0-55-15,-6 4-53 0,0-3-38 0,0 3-25 16,0 0-20-16,0 0-12 0,0 3-11 16,-6-3-5-16,6 0-8 0,0 0-7 15,0 0-5-15,-7 0-5 0,7 4-5 0,0-4-16 16,7 0-56-16,-7 4-153 0,6-4-177 16,0 0-174-16,1 0-159 0,13 0-112 15,-8 0-9-15,14 0 119 0,7-4 159 0,-1 0 166 16</inkml:trace>
  <inkml:trace contextRef="#ctx0" brushRef="#br0" timeOffset="163863.76">11111 14800 109 0,'-7'-3'268'0,"7"-1"41"0,0 0-7 0,0 4-43 16,-7 0-43-16,7 0-42 0,0 0-44 15,0 4-37-15,0 0-28 0,0 7-18 0,0 3-10 16,0 8-6-16,0 0-1 0,0 3-4 15,-6 2-4-15,-1 2-7 0,-6-4-6 0,6 5-2 16,1-5-2-16,-6 2-3 0,4-6-2 16,2-6-1-16,0-1 3 0,-1-6 0 0,7-2 3 15,0 3 15-15,0-9 17 0,0 0 28 16,7 0 27-16,-1-5 13 0,0-2 8 0,2-4-11 16,-2-7-14-16,6-4-29 0,2-1-27 15,5-6-16-15,1-3-7 0,-7 2-5 0,6-2-3 16,8 2 3-16,-1 1-2 0,0-1-1 15,-7 5-3-15,7 3 2 0,7 0 0 16,-7 1 0-16,6 5-1 0,-5 1 2 0,5 0 0 16,-6 5 0-16,0 6-3 0,-7-3 1 15,8 7 1-15,-8 0 1 0,8 4 8 0,-2-1 3 16,-5 8 8-16,0 1 6 0,-1 5 8 16,1 3 5-16,-14 1 4 0,0 1-1 15,-6 4-2-15,-6-1-6 0,0 4-7 0,-7 0-7 16,-1-2-7-16,2 2-1 0,-8-4-5 15,7-3-2-15,-7 4 2 0,0-8 0 16,1 4-1-16,6-7-2 0,-6 0-2 0,5-8 4 16,8 4-2-16,0-7-3 0,-1-1 2 15,7 0 1-15,0-3 3 0,0 0 0 0,7 0-2 16,-1-3-6-16,-6 0-20 0,6-1-58 16,8-3-71-16,-1-4-81 0,13-4-94 0,-6-3-94 15,5 2-80-15,1-5 6 0,7 3 40 16,-1-8 67-16</inkml:trace>
  <inkml:trace contextRef="#ctx0" brushRef="#br0" timeOffset="164194.87">12139 14719 69 0,'-6'0'284'0,"-7"0"40"0,0-3 41 0,6 3-40 0,1 0-45 0,-1 0-17 0,7 0-7 16,0 0-14-16,0 0-26 0,0-4-37 16,7 4-40-16,-7 0-40 0,6 0-29 15,1 0-21-15,13-4-15 0,-1 4-4 0,13-3-4 16,14-5-2-16,7 1-9 0,5 0 2 16,7 0-1-16,0-4-5 0,7 4-5 0,-14-1-4 15,7 1 3-15,-6 3-8 0,-14 0 0 0,1 1 0 16,-13 3 0-16,-7-3 1 0,-7 3-4 15,-12 0-2-15,-1 0-5 0,-6 0-7 16,-6 3-15-16,-7-3-50 0,-6 3-64 0,-1 1-85 16,-6-4-94-16,-1 4-100 0,-5-1-68 15,6 1 3-15,-7 4 45 0,8-5 76 16</inkml:trace>
  <inkml:trace contextRef="#ctx0" brushRef="#br0" timeOffset="165162.29">12080 14786 129 0,'-6'-4'275'0,"0"4"42"0,0 0-6 16,-2 0-28-16,2-3-17 0,0 3-16 15,6 0-23-15,0 0-27 0,0 0-29 0,0 0-39 16,0 0-40-16,6 0-32 0,0 0-21 16,8 0-13-16,5 0-8 0,1 0-5 0,12 0-2 15,1 3 0-15,7-3 2 0,-2 4-1 16,7-1 1-16,2 5 0 0,-2-5 0 0,1 5 0 16,5-1-2-16,-5 0 2 0,7 4-3 15,-2-4 0-15,8 0-2 0,-7 1-4 16,7-4-2-16,-8-1-2 0,2 5 0 0,-7-8 1 15,-7 3 0-15,-13-3 2 0,0 4 1 0,-13-4 2 16,-1 4-1-16,-12-4 1 16,0 3 8-16,-12 4 5 0,-1 1 4 0,-13 0 2 15,-7 6 3-15,1-2-4 0,-8 2-6 0,1 4-6 16,-6-3-6-16,5 2-4 0,-5 2-2 16,-1 3-1-16,-5-6-1 0,5 1 1 15,0 2 4-15,0-1 2 0,1 1 5 0,5-5 6 16,2 4 11-16,-1-3 12 0,13-1 13 15,-1 2 8-15,15-6 0 0,-2 1-2 0,8 0-6 16,0-4-9-16,6 4-10 0,6-3-7 16,8-5-1-16,-8 1-2 0,6 4 0 0,8-8 3 15,0 3 0-15,-1-3 4 0,14 0 5 16,-1 0 1-16,8-3-1 0,5-5 0 16,0 4-2-16,8-3-2 0,-7 0-10 0,5-1-4 15,-5 1-4-15,7 4-6 0,-8-5-4 16,0 5-1-16,-5-1 0 0,5 0-2 0,-5 1 1 15,-8-1 2-15,-7 4 0 0,2-3-3 16,-8 3 0-16,1 0-1 0,-13-5 3 0,-1 5-1 16,0 0 11-16,-6 0 14 0,7 0 19 15,-7 0 21-15,0 5 13 0,-7-5 6 16,7 0-4-16,0 0-13 0,0 0-17 0,0 0-19 16,0 0-12-16,0 0-9 0,0 0-9 15,0 0-2-15,7-5-5 0,-7 5-2 16,0 0-6-16,0 0-32 0,0 0-91 0,0 0-117 15,7 0-138-15,-7 0-144 0,0 0-139 0,0 0-46 16,0 0 53-16,12 0 98 0,1-3 129 16</inkml:trace>
  <inkml:trace contextRef="#ctx0" brushRef="#br0" timeOffset="165763.71">13540 14907 294 0,'-7'-11'400'0,"0"6"54"0,1-2 36 16,6 4-113-16,0 3-96 0,0-4-78 16,6 4-60-16,8 0-48 0,11 4-36 15,9-1-26-15,-2 1-17 0,13 4-7 0,-6 3-3 16,1 3-2-16,-1 4-2 0,-7 1-1 15,-6-1 1-15,-7 3-1 0,-5 2 0 16,-8-2-1-16,-12 2 0 0,0-4 0 0,-8-5 3 16,-5 1 1-16,6-5 3 0,-6 1 8 15,5-7 17-15,8 0 32 0,-1-1 42 0,7-3 37 16,0-3 15-16,0-5 6 0,13-7-13 16,7 1-29-16,-1-4-41 0,13-4-37 15,8-4-20-15,-7 4-12 0,5 0-7 0,-5 4-4 16,0 0-3-16,-7 7 1 0,0-3 3 15,-13 5 0-15,6 6 1 0,-12 0-1 0,-1-2-2 16,-6 5 2-16,7 0 1 0,-7 8 7 0,0 0 6 16,7 2 7-16,-7 5 4 0,6 3-1 15,-6 1-1-15,13-1-6 0,-6 4-4 16,5-4-8-16,1 1-6 0,1 3 0 0,5-4-5 16,0 1-40-16,1-5-123 0,-1 0-142 15,1 1-154-15,0-4-143 0,-1-1-75 0,1-2-1 16,-8 0 101-16,8-4 132 0</inkml:trace>
  <inkml:trace contextRef="#ctx0" brushRef="#br0" timeOffset="165921.4">14589 15196 15 0,'-8'0'391'16,"-4"0"65"-16,-1 0 37 0,-1 0 21 0,2 3-147 0,6 2-127 15,-2-2-94-15,8 1-60 0,0 7-36 0,8-4-20 16,4 4-10-16,1 0-7 0,7-4-9 0,0 4-21 15,-2-3-52-15,-4-5-76 0,-1 1-90 16,0-1-93-16,0-6-98 0,-7-1-37 16,8-3 23-16,-2-4 58 0,-5-3 79 0</inkml:trace>
  <inkml:trace contextRef="#ctx0" brushRef="#br0" timeOffset="166148.78">14647 14991 9 0,'-13'0'386'0,"-6"3"55"0,-1-3 32 0,0 8 16 0,7-5-141 16,0 4-127-16,6 1-85 0,1-1-49 0,6 4-28 16,0-3-13-16,6 0-8 0,1-2-12 15,0 2-3-15,6-5-4 0,-7 1-5 0,8-4-1 16,-8 0-2-16,0 0 1 16,0 0-2-16,-6-4-2 0,8-3 0 0,-8-3-5 15,0 2-1-15,-8-4-6 0,8 5-5 0,-12 0-13 16,6-1-31-16,-8 5-49 0,1-1-70 15,0 1-82-15,0 3-82 0,1 3-86 0,-2-3-22 16,8 4 25-16,6-4 56 0</inkml:trace>
  <inkml:trace contextRef="#ctx0" brushRef="#br0" timeOffset="166543.81">14360 14683 203 0,'-13'-4'342'0,"0"1"37"0,6-1 32 16,1 0-96-16,6 1-74 0,0-1-57 16,0 4-43-16,0 0-33 0,6 0-30 0,1 0-27 15,6 0-26-15,6 0-11 0,-5 4-7 0,6 3-6 16,-1-3 2-16,-6 3 1 0,0 3 0 15,-7-1 2-15,-6 1 4 0,0 5 3 16,-6-3 0-16,-7-2 2 0,0 5 2 0,0-5 4 16,-1 2 0-16,8-5 2 0,0-3-3 15,0-1 0-15,6 1 5 0,6-4-3 16,0 0 0-16,8 0 2 0,11-4 6 0,15 1-1 16,5-5-7-16,7 1-2 0,1-4-4 15,4 4-4-15,-4 3-5 0,-1-4-6 0,-7 8 1 16,-12-3-5-16,-1 6-11 0,-5-3-39 15,-14 4-65-15,-7 0-83 0,1 0-95 16,-14 3-100-16,1 1-65 0,-1-5-1 0,-6 4 44 16,1 1 72-16</inkml:trace>
  <inkml:trace contextRef="#ctx0" brushRef="#br0" timeOffset="169312.16">16183 14891 52 0,'-6'0'94'0,"6"0"-16"0,0 5-15 16,0-5-11-16,0 0-11 0,0 0-8 16,0 0-9-16,0 3-6 0,0-3-5 0,0 0-5 15,0 0-3-15,0 0 0 0,0 0 0 16,0 3 1-16,0-3 5 0,0 0 7 0,0 0 9 15,0 0 15-15,0 0 21 0,0 5 28 16,0-5 34-16,0 0 34 0,-6 0 36 16,-1 0 28-16,1 3 25 0,-1-3 13 0,1 0 7 15,-7 3 12-15,-1 2 18 0,8-5 17 16,0 3 4-16,-1-3-7 0,7 0-25 0,0 0-35 16,7 0-56-16,5 3-56 0,15-3-42 15,5 0-28-15,20-3-15 0,13 3-13 0,7-3-8 16,13-2-8-16,0-1-4 0,-8 1-5 15,8 2-9-15,-13 0-3 0,-7 3-2 16,-6 0 1-16,-20 0-4 0,-6 0-3 0,-7 0 2 16,-14 0 27-16,-5 0 41 0,-7 3 39 15,0-3 33-15,-7 0 19 0,-5 0 11 16,-8 0-18-16,0 0-38 0,1 0-36 0,-1 0-31 16,7 0-18-16,0 0-7 0,0-3-6 15,7 3-1-15,0 0-2 16,-2-5-1-16,8 5-1 0,0 0-11 15,0-3-11-15,8 3-20 0,-8 0-33 0,6 0-62 0,7 0-143 0,0 0-159 16,0 3-148-16,7-3-128 0,-8 0-96 16,8 5-48-16,-1-5 82 0,7 3 135 0,-6-3 141 15,-1 0 136-15</inkml:trace>
  <inkml:trace contextRef="#ctx0" brushRef="#br0" timeOffset="170509.61">18653 14485 164 0,'-33'4'251'0,"1"-4"41"0,12 0-32 0,0 4-15 0,7-4-9 16,7 3-9-16,-1-3-18 0,7 0-28 16,0 0-37-16,13 3-36 0,0-3-33 0,13 4-24 15,0-4-5-15,13 5 3 0,7-5 9 16,5 0 9-16,14 3 10 0,1-6 9 0,6 3 0 15,5 0-9-15,2-5-7 0,6 1-14 16,6 1-13-16,-7 0-11 0,7-1-11 16,-6 4-5-16,0-4-4 0,-14 1-5 0,-6-2-4 15,-18 5-3-15,-9 0 0 0,-18 0 0 16,-1 0-2-16,-11 0 2 0,-16 0 1 0,-4 0-2 16,-8 5-26-16,-7-2-62 15,-5 1-85-15,-7-4-102 0,0 4-100 0,1-1-109 0,-2 0-34 16,7-3 30-16,1 4 69 0,6 1 90 15</inkml:trace>
  <inkml:trace contextRef="#ctx0" brushRef="#br0" timeOffset="171133.53">18653 14614 116 0,'-8'-5'147'0,"8"5"-29"0,0 0-11 0,-6 0 6 16,6-3 15-16,0 3 24 0,0 0 17 15,0 0 24-15,0 0 17 0,0 3 7 0,0-3-2 16,0 0-10-16,0 0-17 0,0 0-23 16,-6 5-25-16,6-5-26 0,0 0-25 15,6 2-25-15,-6-2-15 0,6 5-4 0,8-2-4 16,12 5 6-16,0-5 8 0,13 5 8 15,0-5 2-15,13 5-2 0,0-1-2 0,6-3-8 16,7 3-13-16,1 0-9 0,-1-3-10 16,0 6-5-16,-6-1-7 15,-7-3-4-15,0 2-3 0,-13-1 1 0,-7 4-1 16,-5 0-1-16,-14-4 3 0,-7 5 4 0,-6-2 5 16,-19 5 2-16,-8 0 2 0,-11-1 2 0,-15 5 2 15,-5-1-5-15,-8 0-3 0,-5 5-5 16,-7-1 1-16,6-1-3 0,-5 1-5 0,-2 4 2 15,8-4-1-15,6 0 4 0,6 1-4 16,0-6 5-16,20 2 6 0,7-1-4 0,6 1 1 16,12-5 1-16,14-3 3 0,7 3-1 15,12-6 1-15,7 3 9 0,7-5 3 16,13-1 5-16,5-5 2 0,14 0 2 0,8-5 3 16,11-1-3-16,1-2-8 0,0 1-4 15,6-1-5-15,-6 1-3 0,-1 0-10 0,1 0-3 16,-7 3 2-16,0 0-5 0,-13 1-2 15,-7 0 2-15,-5 3 1 0,-14 0 0 16,-7-5-3-16,-6 5 4 0,-6 0 2 0,-7 0-2 16,-7 0 4-16,-6 0 10 0,8 0 11 15,-8 0 7-15,0 0 7 0,0 0 1 0,0 0-4 16,0-4-6-16,0 4-14 0,0 0-17 16,0-3-18-16,0 3-76 0,0-3-103 0,0 3-116 15,0-4-129-15,0 4-136 0,0 0-84 16,0-4 19-16,12 1 73 0,-6-1 99 0,14-3 127 15</inkml:trace>
  <inkml:trace contextRef="#ctx0" brushRef="#br0" timeOffset="171609.93">20405 14852 57 0,'-20'-8'312'0,"6"1"40"0,-5 3 40 0,6 0-31 15,6-3-71-15,1 3-59 0,12-3-52 0,1 4-34 16,13-5-39-16,-1 5-38 0,14-1-28 16,12-3-19-16,1 3-9 0,6 4-7 0,0 0 0 15,-6 4-2-15,-1 3-1 0,-6 0-1 16,-7 8 1-16,-5-4 3 0,-14 7 0 0,0-3-1 16,-13 7 0-16,-6-4 1 0,-8 4-1 15,-5 0-1-15,-1-4-2 0,1 1-1 0,6-5 2 16,0 1-2-16,6-8 1 0,0-3-1 15,1-1 5-15,6-3 1 0,13-3 0 16,0-5 0-16,14 1-2 0,-1-7-2 0,-1-1-1 16,9-3-1-16,-2-1 1 0,1 1 0 15,-1-4 2-15,1 0 4 0,-1 4-1 0,-6-1-3 16,-7 1 5-16,-5 4 17 0,-2 3 24 16,-5 3 28-16,0 1 36 0,-1 4 36 0,-6-2 19 15,0 2-5-15,0 3-15 0,0 3-28 16,-6 2-34-16,6 2-27 0,-7 4-18 15,7 3-5-15,0 1-1 0,0-1 7 0,7 5 0 16,-7-1-2-16,6-4-1 0,1 5-6 0,5 0-10 16,2-5-8-16,-8 4-3 0,14 1-4 15,-7-5-8-15,-1 1-4 0,2 3-65 16,-8-7-131-16,0 0-155 0,2 0-165 0,-8 0-117 16,6-3-60-16,7-1 33 0,-7-3 112 15,7 3 143-15</inkml:trace>
  <inkml:trace contextRef="#ctx0" brushRef="#br0" timeOffset="171796.77">21440 15137 315 0,'-13'-4'418'0,"-1"4"48"0,8-3 46 0,0 3-102 0,-1 0-93 0,7 0-74 16,-7 0-58-16,7 3-43 0,0 1-43 0,0 3-38 15,7 1-25-15,-7-1-19 0,7 4-10 16,-1-4-6-16,0 4-9 0,8-3-25 0,-1 0-54 15,-7-1-65-15,7-4-71 0,0 1-85 16,1-4-85-16,-2 0-74 0,1-4 1 16,7-3 38-16,6-1 58 15</inkml:trace>
  <inkml:trace contextRef="#ctx0" brushRef="#br0" timeOffset="172060.22">21707 15020 33 0,'-26'-4'328'0,"-7"4"46"0,7 0 34 0,0 0-18 15,7 4-77-15,-7-1-70 0,12 1-50 16,1 0-32-16,7-1-26 0,-1 1-25 16,7 4-25-16,7-5-19 0,-1 2-15 0,7 1-8 15,1-2-3-15,-2-4-4 0,2 4-6 0,-2-4-3 16,8 0-6-16,-7-4-5 0,1 0-4 16,-2 1-5-16,-6-5-1 0,1 0-5 15,-7 1-1-15,-7-4-1 0,1 4-5 0,0-4-1 16,-8 3-6-16,2 5 0 0,-8 0-3 15,7-1-5-15,0 4-18 0,-6 0-44 16,-1 0-63-16,0 4-92 0,1-4-103 0,5 3-107 16,8 5-34-16,6-8 14 0,6 0 50 0,8 0 85 15</inkml:trace>
  <inkml:trace contextRef="#ctx0" brushRef="#br0" timeOffset="172626">21297 14522 148 0,'-20'-4'300'0,"6"-3"36"16,8 4 12-16,0-2-78 0,6 1-57 16,6 1-43-16,8 0-37 0,5-1-28 15,1 0-24-15,12 1-18 0,1-2-13 0,5 5-11 16,2 0-7-16,-7 5-6 0,5-2-1 15,-11 1 1-15,-1 3 2 0,-7 0 3 0,-13 4 2 16,-12 4 2-16,-13 3-1 0,-7 1-5 16,-14-1-8-16,-5 0-3 0,6 4-5 0,-7-7 0 15,7 4 6-15,7-9 10 0,12 1 8 16,7-3 9-16,7-2 8 0,6-2 9 0,6-4 14 16,20 0 15-16,13 0 18 0,20-4 8 15,12-2 5-15,8-2-1 0,12 1-20 16,-7 0-24-16,1 3-21 0,-13-3-17 0,-1 3-14 15,-18 0-10-15,-8 1-3 0,-13 3 1 16,-5 0 1-16,-8 0 10 0,-12 0 8 0,-1 3 11 16,-12-3 7-16,-8 4-1 0,2 4 2 15,-15-5-13-15,7 1-7 0,8-1-12 0,-8 1-11 16,14-4-10-16,-1 4-38 0,1-4-85 16,6 0-100-16,0 0-117 0,6 0-118 15,-6 0-115-15,0 0-61 0,13 0 38 0,-6 0 72 16,0 3 103-16</inkml:trace>
  <inkml:trace contextRef="#ctx0" brushRef="#br0" timeOffset="174596.47">8753 13166 8 0,'-13'-4'138'0,"7"-3"-16"0,-2 4-29 0,2-2-16 16,0-2-5-16,6 4-1 0,-7-1-1 16,7 1-9-16,0-1-8 0,0 0-3 0,0 1-2 15,7-1-1-15,-7 0 1 0,6-4 2 16,-6 5 4-16,0 0 3 0,0 3 0 0,0-4-1 16,0 4-2-16,0 0-2 0,0 0 2 15,0 0-1-15,-6 0 0 0,6 4-2 16,-7-4-2-16,7 0-4 0,0 0-11 0,0 0-7 15,-6 0-7-15,6 0-8 0,0 3-5 16,0 0-5-16,-7 5 1 0,0 3 1 0,1 7 3 16,-7 8 5-16,-6 4 2 0,-1 7 1 15,-6 2 1-15,-1 9-1 0,-5 3-3 16,-7 8-4-16,0 0-1 0,0 3-3 0,0-7 0 16,0 0-1-16,6-11-1 0,7-4 0 0,0-3-1 15,1-8 0-15,11-3 0 0,1-8-1 16,0-4 0-16,7-6 2 0,6-1 6 15,0-2 11-15,0-3 11 0,0 3 11 0,6-5 6 16,-6 0 6-16,0 0-5 0,6-5-7 0,-6 5-12 16,0 0-11-16,0-2-9 0,0 2-11 15,0 0-22-15,0 2-42 0,0-2-49 16,0 5-64-16,-6 1-72 0,6 2-84 0,-6 3-29 0,6-4 14 16,6 4 36-16</inkml:trace>
  <inkml:trace contextRef="#ctx0" brushRef="#br0" timeOffset="175083.82">8870 14658 21 0,'-6'-12'140'15,"6"5"-22"-15,-7 0-12 0,0-1-8 16,1 0 0-16,6 1 0 0,-7 0 1 0,7 0 1 15,0-1 8-15,-6 5 13 0,6-1 11 16,-6 4 6-16,6-3-7 0,0 3-11 16,-7 3-17-16,7-3-22 0,-7 7-22 0,7 8-16 15,-6 4-9-15,0 6-3 0,-8 8-5 0,1 4-2 16,0 3-4-16,-6 4-4 0,-1 3-7 16,1 5-4-16,-1 3 0 0,0 0-2 15,-6 0-3-15,13-4 0 0,1 0 2 16,-2-6-2-16,8-2-3 0,0-2-1 0,6-4 3 15,6-5-2-15,-6-6-1 0,0 0 3 0,6-8 3 16,-6-7-2-16,7 0-2 16,-7-1-1-16,0-5-3 0,0-2-4 0,0-3-13 15,0 0-32-15,0-3-57 0,0 3-65 0,0-5-67 16,0-2-74-16,-7 0-31 16,7 0 12-16,7-4 45 0</inkml:trace>
  <inkml:trace contextRef="#ctx0" brushRef="#br2" timeOffset="179483.62">3360 12866 157 0,'-20'-8'199'0,"1"-3"5"0,-1 8-87 15,1-5-52-15,6 8-27 0,0-3-16 16,7 3-9-16,-1 3-4 0,-6 5-2 0,-1 3 5 16,8 6 13-16,-7 6 16 0,0 7 12 0,-6 10 15 15,5 7 13-15,-5 12 6 0,-7 7-2 0,0 11-6 16,0 14-9-16,-13 12-11 0,-7 7-11 0,-5 4-5 16,-2 10 9-16,-6 9 5 0,-6-2 7 15,0 1 1-15,-6-4 0 16,-1-4-4-16,7-6-15 0,6-5-14 0,0-3-10 0,1-8-7 0,6-6-4 15,12-8-5-15,8-7-5 0,7-5-2 0,5-6 0 16,6-7 3-16,2-9 0 0,5-2 2 0,1-5-1 16,6-6 2-16,0-8-4 0,0-4-1 15,0-4 0-15,6-6-3 0,-6-1-4 0,7-10-17 16,-1-1-31-16,7-7-53 0,0-4-73 0,1-7-84 16,5-4-68-16,-6-10-22 0,6-5 12 15,1-2 41-15</inkml:trace>
  <inkml:trace contextRef="#ctx0" brushRef="#br2" timeOffset="183324.74">3282 13119 21 0,'-13'0'150'0,"6"0"-17"0,1 0-19 16,6 0-7-16,0-4-12 0,0 4-10 0,0-4-13 15,6 4-14-15,-6-3-17 0,0-2-14 0,0 2 0 16,0 3 4-16,0-3 13 0,0 3 8 0,0 0 6 16,0 0 1-16,0 0-3 0,0 0-11 15,0 0-13-15,0 0-13 0,0 0-6 0,0 0-5 16,7-4-4-16,-1 4 0 0,8-4-1 16,5 1 0-16,0-5 0 0,8 1-1 0,-1 0-1 15,6-1 1-15,1 1 0 0,6-1 2 0,-7 1-1 16,1 3 0-16,-7-3 2 0,6 3-3 0,1 1 0 15,-1 3-1-15,1-4 1 0,7 4 0 0,5-3 2 16,-6 3-2-16,7 0 2 0,-1-4-1 16,14 4-2-16,-7 0 0 0,7-3 1 0,6-2 0 15,0 2 1-15,6-1 1 0,8-3 1 0,6 0-1 16,6-1 0-16,0-2 0 0,13 2 3 16,0-3-2-16,7 4 0 15,-7 0-2-15,-7 3 1 0,2-1-2 0,-2 3 1 0,-12-3 0 0,-1 5-2 16,1-3 2-16,0 3-1 0,0 0-1 15,-1-3-1-15,7-1 0 0,6 0 1 0,2 0 2 16,5-3 1-16,0 0 2 0,7-1-2 16,6-3-1-16,1 5 2 0,-2-6-3 0,1 5-1 15,1 0 0-15,-1-1 0 0,-13 1 1 16,1 4-3-16,-1-2-1 0,-13 2 2 16,0-1-1-16,0 4 0 0,-6-3-1 0,-1 3 1 15,7-4 1-15,-6 4 0 0,7-4 1 16,5 4 0-16,1-3 3 0,6-1 0 0,0 0-2 15,7 1 0-15,7-2 0 0,6-2 0 16,-1 4-1-16,7-5 1 0,-6 5 0 16,0-1-1-16,-7-3 0 0,-7 4 1 0,-5 3-1 15,-7-4 0-15,-7 4 1 0,0-5 0 16,0 5 1-16,1 0 0 0,-9 0 1 0,9 0 1 16,-1 0 1-16,0-3 2 0,14-1 3 0,-8 1 2 15,14-1 1-15,6 1-1 0,0-5 2 0,7 1-1 16,0 0-4-16,0-1-1 0,-7 1-4 15,-7 0-1-15,-5-1-3 0,-8 5-1 16,-5-1 0-16,-1-1 0 0,-6 3 0 0,-8-2 2 16,-4 4 1-16,-2-3 0 0,-6 3 0 15,0-4-1-15,-6 4-1 0,6-4-1 16,0 4 0-16,0-3 0 0,0-2 0 16,1 3 1-16,5-3 1 0,7 2 1 15,0-5-2-15,1 5-1 0,-1-1 0 0,0-3-1 16,0 3-1-16,-7 1-1 0,2-5 1 0,-2 4 1 15,-6 1 0-15,0-1 1 0,-6 0 1 0,6 1 1 16,-7-5 0-16,15 5-3 0,-8-1 1 16,12-4 0-16,2 5-1 0,6-4 1 15,-1 0 1-15,1-1 3 0,12-4-1 16,-6 5 1-16,7 1 0 0,0-2-1 0,-6 2-2 0,-2-2-1 16,1-1 0-16,8 3 0 0,-8-2 1 15,6 2-1-15,-5 1 0 0,-9-2 1 16,2 0 1-16,0 3 1 0,-7-3-2 0,1 0 1 15,-1 3 1-15,6-4-2 0,1 1 0 16,0 0-1-16,0-4 1 0,-1 4 1 16,1 0 1-16,0-1 0 0,-1 0 1 0,0 1-2 15,-5 0 0-15,6 4-1 0,-7-6 2 16,-7 3-3-16,7 2 1 0,-6-3 0 0,-7 3 0 16,7 0 1-16,-7 1-4 0,0-4 0 15,0 3 0-15,0 0 1 0,0 0-1 0,0 1-1 16,8-5 3-16,-8 5 0 0,0 0 1 15,0-2-1 1,0 2-1-16,0-6 0 0,0 7-1 0,-7-2 1 0,15 1-1 16,-8-5 1-16,0 5 1 0,6-2 0 0,1-2 0 0,6 4 1 15,7-5 2-15,6 1 0 0,0 0 1 16,0 0 0-16,13-5 2 0,0 5-6 0,1 0 1 16,-1-1-2-16,-7 2 0 0,8 2 0 15,-14-4-1-15,-6 5 2 0,-7-1-2 16,0 4 1-16,-6-4 1 0,-1 4-2 0,-6-3 0 15,0 3 0-15,7-4 1 16,-7 0 0-16,0 4 0 0,7-3 1 0,0-1 0 0,6-1 0 16,0-1 2-16,7 2 1 0,-1 1-1 15,7-5-1-15,7 2 0 0,7 1-1 0,5-3 1 16,1 5-2-16,0-4 1 0,-1 3 0 16,-5 0 1-16,-1 1 0 0,-13-1-1 15,0 0-1-15,-6 1 0 0,-1-1 0 0,-5 4-1 16,-2-3-1-16,2-5 1 0,0 5 3 15,-2-1-1-15,8-3 0 0,0 3 1 0,-1-4 2 16,1 1-1-16,0 0-1 0,6 0 1 16,-7-1 1-16,-5 0-1 0,5 6-2 0,-6-6 4 15,-6 5-3-15,6-2 0 0,-7 2-1 16,-5-1-2-16,6 0 0 16,-1 1-1-16,1 0 1 0,6-6 0 0,1 6 1 0,-2 0 1 15,14-1 0-15,-6-3-1 0,13 3-3 16,-7 0 1-16,0 1 3 0,0-1-1 0,1 1 0 15,-1 3 3-15,0-4 1 0,7 4-1 16,-7 0 0-16,0 0-2 0,7 0 1 16,-1 0-1-16,1 0 0 0,0 0 0 0,0 4 0 15,-1-4 1-15,-6 3-2 0,1-3 0 16,-7 0 1-16,-8 4-1 0,2-4-3 16,-2 0 2-16,-4 3 2 0,-2-3-3 15,-6 0 2-15,0 4 1 0,-6-4 4 0,-7 4-3 0,0-4 0 16,-6 3 3-16,-14-3-2 0,1 4 1 0,-13 0-3 15,-8-4-2-15,2 0 1 0,-8 3 0 16,0-3 3-16,-6 0 6 0,0 3 6 16,0-3 6-16,-6 4 5 0,6 1 1 0,-6-5-4 15,6 3-5-15,-8 0-4 0,2 1-4 16,0 3-4-16,0 1-2 0,-2 0 1 0,-4 2-2 16,5 5 0-16,-6-1-3 0,0 5 2 15,1 6-1-15,-8 4-1 0,-7 5 1 16,1 3 1-16,-6-1 1 0,-1 8-1 0,-6 0-1 15,7 0 1-15,-1 7-2 0,1 1 1 16,6-1 2-16,0 8 2 0,-7-1-3 0,7 4 2 16,-7 4 1-16,-6 4-4 0,0-1 0 15,-6 0-2-15,-14 5-1 0,0-1-1 16,0 1 5-16,-6 3 0 0,0 3 0 0,0 1 0 16,7 0 0-16,-1 3 3 0,0-3-4 15,14 0-3-15,-1-9-1 0,7 6 5 0,7-6 3 16,-1 1-2-16,7-3 0 0,-6 4 2 0,-1-1-2 15,0-3-2-15,-5 4-2 0,-2-10 0 16,1 6 1-16,-6-4 4 0,5 0 10 16,-5-3 14-16,6-1 10 0,-7-1 3 0,7-1 2 15,7 2-2-15,-1-3-7 0,13-1-13 16,-6-3-6-16,14 0-4 0,-2-8-1 0,1 5 1 16,7-4-2-16,6-1 5 0,-6-2 6 0,6 2 1 15,-8-3 3-15,8-4-3 0,-6 4 0 16,6-4-6-16,-12 1-7 15,4-4 0-15,2-1-4 0,-7 1 0 0,7-5-3 0,-8-5 1 16,2-2 0-16,6 1-5 0,-8-4 1 16,1-4-1-16,7-1 0 0,-8 2 2 0,2-1 0 15,-8 1 2-15,7-1 0 16,-7 1 0-16,8-1-1 0,-2 1-3 16,2-2 2-16,-8 3 1 0,0-2 0 0,1 0 2 0,5-4 2 15,-5 0 1-15,6 2-3 0,0-5-1 0,7-4 0 16,-8 0-1-16,8 1 0 0,0-8 1 15,6 4 1-15,0-1 0 0,0-3-1 0,-7 0 0 16,7 0 0-16,0 0 1 0,0 0 0 16,0 0-1-16,0 0 2 0,-7-3 1 15,1 3 1-15,-1-4-2 0,-5 4 0 16,-8-5 1-16,-6 2 0 0,0-1-4 0,-7 1-1 0,-6-1 2 16,0 1 0-16,-7-1 0 0,-6 0 0 0,7 4 1 15,-8-3 6-15,2 3 4 0,-1-4 5 16,-1 4 6-16,-6-3 1 0,1 3 0 0,0 0-3 15,-14 0-7-15,-6 0-2 0,-1 0-7 16,-12 3-1-16,0 1-2 0,0-4-1 0,0 3 0 16,-13 1 0-16,6 0-2 0,-7-1-1 0,2 1 4 15,-8-1 0-15,0-3 0 0,0 4 2 16,1-1 1-16,5-3 0 0,-5 5-4 16,-7-5 1-16,6 4 0 0,-13-1-1 0,7 0 0 15,-7 1 0-15,-6 0 0 0,6-1-4 0,0 1 1 16,1 0 0-16,-7-1-1 0,0 2 4 0,-2-3 10 15,2 3 11-15,7-5 9 0,-1 3 18 16,0-3 11-16,1 4 9 0,-1-4 1 16,0 4-5-16,7-1-7 0,-7 1-12 0,14-4-13 15,-8 4-10-15,14 3-9 0,0-4-6 0,0 5-1 16,-1-4-7-16,1 3-2 0,-1 0 1 16,2-3 2-16,-1 3 1 0,6-3 0 0,-13 4 1 15,7-5 2-15,0 4 1 0,-7-3-5 16,0-1 0-16,0 5 0 0,-5-4 1 15,-2-1-1-15,1 2-1 0,-1-3 0 0,8 2-2 0,-7 0 0 16,6 0 1-16,-7-1 0 0,2 0 1 16,-1-3 1-16,-7 5 4 0,6 2-2 0,-5-3 1 15,-1-1 0-15,0 5-2 0,-6-1-1 16,-7 0-1-16,1 1 3 0,-2-1-2 0,2 0 1 16,-1 4 1-16,0-4 2 0,7 0 0 0,-7 5-4 15,7-5 1-15,0 0 6 0,0 1 2 16,-8 0 11-16,8-1 12 0,0-4 12 0,-13 4 9 15,-1 1 1-15,-5-1 0 0,-1 5-13 0,-6-6-10 16,0 5-11-16,0 0-10 0,6-3-6 16,0 2-3-16,0-2 3 0,12-1-1 0,2 1 1 15,0-4 1-15,5 2 0 0,1 2-2 16,-7-5-1-16,0 5-2 0,-6-5 5 0,6 4-3 16,-5 1 2-16,4-4 1 0,2 7-1 15,5-7-4-15,-5 3-2 0,12 1 2 0,0-1 1 16,0-4-1-16,7 4 2 0,-1-3 2 0,8 3 2 15,6-3-3-15,0 0-2 16,0-4 0-16,-1 3-1 0,1 2 0 0,-1-5-1 0,2 0-2 16,-1 0-1-16,5 3 3 0,-5-3 1 0,7 0 0 15,-1 3 0-15,7-3 2 0,0 0 2 16,0 4-2-16,6-4 3 0,7 0 4 0,0 0 0 16,6 0 2-16,7 0 4 0,-1 0 2 0,-5 0-2 15,6 0-2-15,0 0 0 0,-6 0 0 0,-2 0-4 16,2 0-5-16,0 0 3 0,-2 0 3 15,-4-4 5-15,4 4 1 0,-4 0 4 0,-2-3 4 16,8 3-2-16,-8-3-4 0,8 3-8 0,-7 0-2 16,0-5-2-16,6 2-3 0,0 3-1 15,-6-4-1-15,7 0 2 0,-1 1 0 0,1-1-4 16,-1 4-2-16,0-4 4 0,7-3-1 0,0 4 0 16,0-1-3-16,6 1 4 0,0-2 3 0,-6 2-3 15,7-1-1-15,-1 1-4 0,0-1 2 16,1 0 1-16,-1 4-3 0,-6-3-3 0,0-1 4 15,0 4 3-15,-7 0 1 0,0-4-3 0,1 4 2 16,0-3 2-16,-2 3 0 0,8 0 0 0,6-5-2 16,2 5 2-16,4 0-2 0,1-2-2 15,1 2 0-15,4-5-1 0,2 5 0 0,-7-3-2 16,6 3-4-16,-6 0 5 0,-6-4 2 0,5 4 1 16,-12 0 4-16,7 0-1 0,-7 0 4 0,0 0 0 15,0 0-2-15,6 0-1 0,-6-4-3 16,0 4 0-16,6 0-2 0,-6 0-3 0,6 0 1 15,1 0-3-15,-1-3 3 0,7 3 4 0,-7 0-1 0,7 0 2 16,0 0 0-16,0 0-1 0,6 0-1 0,-12-4-3 16,5 4 2-16,-5 0-3 0,-1 0 1 15,0 0 0-15,0 0 1 0,-6-4-3 0,7 4-2 16,-7-3 1-16,6 3-2 0,-6-3 2 0,6-1-2 16,8 4 6-16,-8-5-2 0,13 2 1 0,-5-1 1 15,5 1 3-15,0 3 0 0,0-4-2 16,14 0 4-16,-1 4-1 0,1-3-1 0,6 3 0 15,7-4-1-15,-1 4 4 0,7-3-3 16,0 3 2-16,6-4-2 0,-6 4-3 0,6-4 0 16,1 4-2-16,-7 0 4 0,6-3-4 15,1 3 9-15,0 0 0 0,-1-5 0 0,1 5-3 16,-1-3-1-16,0 3 2 16,-5-3-3-16,4 3-1 15,-4-4 3-15,-1 4-1 0,6-4 0 0,-6 4-1 0,7 0-3 0,0-3 1 16,-8 3 2-16,8-3-1 0,0 3-1 15,-1 0 3-15,0-5 6 0,7 5-3 0,-6-3 3 16,6 3-1-16,0-4-5 0,0 4 0 16,0-7-3-16,6-1 3 0,1 1-1 15,0-3 1-15,-1-2 1 0,0 1 0 0,-6 0 1 16,6-4-1-16,2 1-1 0,-2-1 0 16,-6 0 1-16,6-3 1 0,-6-1-1 0,7 1-5 15,-7-1 1-15,0 2 1 0,0-5 1 16,0 0 2-16,0 0-2 0,-7-1 3 0,7 2-2 15,0-5 1-15,0 1 1 0,0-1-3 16,-6-1 1-16,6 0 0 0,0-7 0 16,-6 1 0-16,6 0 1 15,0 0-3-15,6-4 1 0,-6 5 1 0,0-2 3 0,6 2-3 16,1 2-1-16,-1 1 2 0,-6 4-1 16,7-1-3-16,0 4 0 0,5-1-1 15,-6 5 1-15,14-4 1 0,-6 8-1 0,11-5 0 16,-5 4-3-16,6 1 3 0,0 0-3 15,1-2-7-15,-8 6-17 0,1 0-45 0,-8-3-54 16,-6 6-68-16,-6 0-73 16,-6 0-84-16,-13 3-75 0,-1-3-63 0,-6 7 0 15,-6-4 34-15,-1 4 60 0,-6 0 82 16</inkml:trace>
  <inkml:trace contextRef="#ctx0" brushRef="#br2" timeOffset="-201410.87">27294 12203 35 0,'-6'-4'128'0,"6"-4"-37"15,-6 6-15-15,6-3 6 0,-6 5 17 16,6 0 22-16,-8-3 24 0,8 3 16 0,0 0 2 16,0-4-3-16,0 4-8 0,0 0-8 15,0-4-7-15,0 4-2 0,0 0 7 0,8 0 7 16,-8-3 5-16,-8 3 7 0,8-4 15 16,0 4 18-16,0-4 13 0,-6 4 15 15,6 0 9-15,0-3 2 0,0 3-21 0,0 0-25 16,0 0-28-16,0 0-36 0,0 0-25 15,0 0-25-15,0 0-17 0,0 0-16 0,0 0-13 16,0 0-5-16,0 0-6 0,0 0-2 16,0 0 0-16,0 0 2 0,0 0 2 0,6 0 2 15,-6 0 1-15,0 3 5 0,8 1 6 16,-2 3 3-16,6 4 4 0,8 8 0 16,0-1 1-16,5 8-5 0,-5-4-8 0,0 3-4 15,-1 1-9-15,1 0-6 0,0-4-4 0,-1-4-2 16,1 0-2-16,6-3 0 0,6-7 0 15,7-2 2-15,6-6-1 0,2-3 5 16,11-16 2-16,7-2 3 0,7-9-1 0,6-10 0 16,0-4-2-16,7-4-1 0,0-3 3 15,0 0 1-15,-8 3 4 0,8 4 4 0,-14 4-1 16,2 7-1-16,-8 4-4 0,-7 11-3 16,0-1-3-16,-18 8-7 0,-1 3 2 0,-13 1 1 15,0 7-3-15,-7 0 2 0,-5 3 3 16,-8 1 3-16,-6 1 0 0,0-2-1 15,0 4 2-15,0-3-4 0,-6-1-2 0,6 5-2 16,-7-5-1-16,0-3-5 0,7 7-4 16,-13-2-10-16,7-2-40 0,-7 5-125 0,-6-1-139 15,5 0-132-15,1 0-127 0,-6 5-111 16,0-1-80-16,-1 0 61 0,-6 3 107 0,6 1 116 16,-6-5 122-16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3T08:46:0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8635 3817 188 0,'-6'4'365'0,"-1"-4"27"0,-5 3 14 15,5 1-74-15,0 0-149 0,-5-1-84 16,12 1-47-16,-8-1-25 0,8-3-21 0,8 0-29 16,-2 4-39-16,0-4-62 0,8 4-76 15,-2-4-102-15,8 0-50 0,-7-4-4 0,7 0 24 16,-8-3 49-16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3T08:46:0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8635 3817 188 0,'-6'4'365'0,"-1"-4"27"0,-5 3 14 15,5 1-74-15,0 0-149 0,-5-1-84 16,12 1-47-16,-8-1-25 0,8-3-21 0,8 0-29 16,-2 4-39-16,0-4-62 0,8 4-76 15,-2-4-102-15,8 0-50 0,-7-4-4 0,7 0 24 16,-8-3 49-16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3T08:58:48.7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7821 5026 245 0,'0'-8'369'0,"-6"5"27"0,-7 3 13 15,6-4-123-15,1 4-129 0,0 0-105 0,-2 4-90 16,8-4-74-16,-6 3-70 0,0 2-60 16,6-2-67-16,0 0-15 0,0-3 17 15,6 5 36-15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4T04:16:36.5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5992 3523 2 0,'6'0'18'0,"-6"0"-3"16,0 0-3-16,0 0-5 0,6 0-6 0,-6 0-10 15,0 0-31-15</inkml:trace>
  <inkml:trace contextRef="#ctx0" brushRef="#br0" timeOffset="489.65">6004 3523 4 0,'0'0'122'15,"0"0"1"-15,0 0-1 0,0 0 1 0,0 0-5 16,0 0-6-16,0 0-5 0,0 0-7 15,0 0-4-15,0 0-5 0,7 0-5 0,-7 0-2 16,0 0-4-16,0 0-7 0,0 0-6 16,0 0-7-16,0 0-11 0,0 0-9 15,0 0-10-15,6 4-7 0,1-4-4 0,0 5 3 0,5-2 3 16,2 1 2-16,-2 3 0 16,8 0 2-16,-1-3-3 0,7-1-8 0,1 1-4 0,11-1-3 15,-5-3 0-15,7 0 0 0,5-3-1 16,1-4 1-16,-1 0-1 0,1-4-3 0,-1-1-3 15,1-2-1-15,-7 3-1 0,-6-3-2 0,-1-5 1 16,-6 4 0-16,-13-3 2 0,-7 3-2 16,-12-4 0-16,-7 5 1 0,-19-1-3 15,-1 1 0-15,-13 3-1 16,-12 4 0-16,-1 4 0 0,-6 3 3 0,-6 3 4 0,5 4 4 0,-12 4 5 16,13 7 3-16,-6 4 7 0,6 4 3 0,0 3 5 15,12 5 2-15,1-2-1 0,19 8 2 16,1-4 1-16,12 6-3 0,13-6-2 15,7 1-4-15,14-5-2 0,5 2-3 0,7-8-4 16,7-5-5-16,6 1-4 0,13-4-5 0,7-3-1 16,6-7-2-16,7-1 2 0,-1-7 0 0,1 0 4 15,-1-3-2-15,1-4-5 0,-7-9-21 16,0 5-55-16,-6-7-78 0,-7 0-91 16,-13 0-113-16,0-1-56 0,-19 5-10 0,-1-2 35 15,-19 5 68-15</inkml:trace>
  <inkml:trace contextRef="#ctx0" brushRef="#br0" timeOffset="875.87">7215 3813 52 0,'0'0'240'0,"-6"0"39"0,0 0 1 0,-1-3-16 16,-6 3-16-16,7 3-16 0,-14-3-21 0,1 4-24 15,-1 0-36-15,-6 3-33 0,-1 4-35 16,9 0-27-16,-9 0-19 0,7-1-14 16,8 6-8-16,-2-9-6 0,8 4-5 0,6-3-1 15,0-1-3-15,6-4-3 0,8 2-6 0,-2-5-24 16,8 0-47-16,0-5-68 0,-1-2-76 16,14-4-76-16,-7 0-80 0,0 1-23 0,0-6 23 15,0 2 54-15</inkml:trace>
  <inkml:trace contextRef="#ctx0" brushRef="#br0" timeOffset="1123.21">7177 3645 223 0,'-20'0'309'0,"1"-4"33"0,5 4-6 0,2-3-88 0,-2 6-57 16,1-3-43-16,7 0-28 0,-8 4-28 0,8-1-23 16,6 5-19-16,-6-4-15 0,6 3-13 0,6-4-9 15,0 4-3-15,2-2-3 0,4-5-6 16,-5 3 0-16,6-3-3 0,-6 0 1 0,-1 0 2 15,7-3 3-15,-6-2 1 16,-1-2-1-16,0 0 3 0,1-4-2 0,-7 4-1 0,0-4-2 16,-7 4-1-16,-5-4-1 0,5 4 0 15,-6-1-3-15,7 3-4 16,-8 2-4-16,1 3-7 0,7 0-9 0,-8 3-17 0,2 2-24 16,6 3-36-16,-1 2-42 0,0 1-52 0,7 0-58 15,7 4-59-15,0-4-15 16,-1-1 17-16,14 2 36 0</inkml:trace>
  <inkml:trace contextRef="#ctx0" brushRef="#br0" timeOffset="2571.01">7880 3721 214 0,'-13'5'351'0,"-6"-2"38"0,5 2 30 0,1-5-95 16,1 3-75-16,5 0-48 0,0 0-35 0,7-3-27 15,0 0-21-15,0 5-26 0,7-5-24 16,6 0-22-16,0 3-17 0,7-3-13 0,6 3-6 15,6-3-5-15,7 0-4 0,0-3-14 0,7 0-45 16,5-5-78-16,2 2-109 0,-14-2-130 16,0-4-79-16,-6 1-30 0,0 0 21 15,-15 1 69-15</inkml:trace>
  <inkml:trace contextRef="#ctx0" brushRef="#br0" timeOffset="2740.55">7984 3560 187 0,'-33'0'350'0,"1"0"39"0,6 4 36 0,7-4-78 0,5 0-89 0,8 0-58 0,0 0-44 15,-1-4-32-15,7 4-34 0,7 0-29 0,5-3-24 0,8-1-16 0,0 1-13 16,13-1-8-16,5-3-37 0,1 3-79 16,7 1-110-16,-13-6-124 0,-1 6-77 0,-6 0-39 15,0-1 14-15,-6 0 66 0</inkml:trace>
  <inkml:trace contextRef="#ctx0" brushRef="#br0" timeOffset="4635.14">9456 3315 123 0,'-6'-6'208'0,"-8"1"4"0,2 2-34 0,-1-4-22 0,6 7-5 16,-6-5 2-16,7 2-2 0,-2 3-6 15,-4 3-17-15,6 2-18 0,-8-3-29 16,8 11-26-16,-7-3-22 0,7 9-14 0,-8-5-9 15,14 4-2-15,0-3-3 0,0-1-1 16,14 5-2-16,-8-8-1 0,7 3-1 0,0-6-1 16,6 3 1-16,7-7 0 0,1 3 3 15,5-7 0-15,1 0 0 0,5 0 1 0,2-7 0 16,-1-5 0-16,6 1-2 0,-5 0 1 16,-1-3-1-16,-7-5 1 0,-6 5-1 15,-7-5 0-15,-5 5 3 0,-1 0-1 0,-13 2 1 16,0 1 9-16,-7 0 25 0,7 8 27 15,-6-4 23-15,-8 7 19 0,2 0 12 0,5 0-5 16,-6 2-21-16,7 3-27 0,-1 6-23 16,1 0-19-16,6 4-12 0,0 3-8 0,0-1-3 15,13 2-1-15,0-1-2 0,0 1 0 16,7-5 1-16,-8 5 1 0,8-1 2 0,-7 4-2 16,0-4-1-16,0 4-1 0,-13 0-1 15,-6 1 1-15,-8-1-2 0,1-1 3 16,-13 5 3-16,0-5 1 0,-6 2-1 0,-7-6 0 15,-7 3 1-15,-6-3 0 0,-7-5-3 16,7 2 2-16,-7-6-1 0,1-5 2 0,6 1 0 16,6-4 3-16,1-4 3 0,5 1-1 15,8-5 0-15,13 5-2 0,5-4-6 0,8-4-8 16,6 3-26-16,6-3-41 0,14 0-63 16,6-1-77-16,7 2-88 0,-1 3-82 15,1-4-50-15,-1 7 2 0,-5-4 42 0,5 5 68 16</inkml:trace>
  <inkml:trace contextRef="#ctx0" brushRef="#br0" timeOffset="5091.93">10225 3670 146 0,'-7'-3'243'0,"-6"-1"28"0,6 1-35 0,1 3-35 0,-6-4-16 0,4 4-11 0,2 0-17 0,6 0-21 15,-6 4-26-15,-1-1-28 0,7 4-29 0,-7 5-24 16,7-2-12-16,7 1-8 0,-7 0-3 15,13-4-4-15,1 6-5 0,-2-10-7 16,1 3-19-16,7-1-41 0,0-5-60 0,-2-5-72 16,9 2-80-16,-7-3-55 0,-2-7-15 15,2-1 25-15,-7-1 53 0</inkml:trace>
  <inkml:trace contextRef="#ctx0" brushRef="#br0" timeOffset="5336.27">10225 3502 112 0,'-13'4'268'0,"-7"-1"15"0,8 5 8 0,-2-2-104 0,-6 3-72 0,7-2-32 15,7 0-8-15,0-3-4 0,6-1 1 0,-8 1-5 16,8-1-10-16,0-3-13 0,0 0-17 16,8 0-11-16,-8-3-7 0,6 3-1 15,0-4 1-15,1 1 0 0,6-5 1 0,-6 1 0 16,-1-1-2-16,0 1-1 0,2 0-3 15,-8 0-2-15,0 3-2 0,0 0 0 0,0 1 1 16,0 3-3-16,-8 0-8 0,8 0-9 16,-6 3-26-16,0 1-54 0,-1 3-72 0,-6 4-95 15,6-4-45-15,1 5-20 0,6-5 13 16</inkml:trace>
  <inkml:trace contextRef="#ctx0" brushRef="#br0" timeOffset="7283.95">10583 3520 28 0,'-13'3'297'0,"-6"1"32"0,5-4 21 0,1 0-41 0,7 5-102 15,6-5-79-15,0 0-51 0,6-5-31 0,1 5-20 16,-1 0-10-16,20 0-8 16,0 0-2-16,7 0 1 0,0 0 1 0,12-4-1 15,-6 4-1-15,0 0-3 0,6 0-2 0,-11 0-1 16,-2 0 1-16,-6 0-2 0,-7 4 0 15,1-4 1-15,-7 0 1 0,1 0 1 0,-8 5-1 16,-6-5 3-16,6 0 1 0,-6 0 7 16,-6 0 8-16,6 0 12 0,0 0 13 15,0 0 5-15,-6 0 2 0,6 0-5 0,-8 0-7 16,2-5-14-16,6 5-14 0,-6 0-10 16,6 0-18-16,0 0-52 0,0 0-82 0,0 0-102 15,0 0-88-15,0 0-45 0,0 0-10 16,0 0 37-16</inkml:trace>
  <inkml:trace contextRef="#ctx0" brushRef="#br0" timeOffset="7970.28">11605 3315 233 0,'-19'-3'264'0,"0"0"22"16,-1-2-50-16,0 5-59 0,7 0-29 0,0 0-18 16,0 0-19-16,7 0-18 0,-1 5-21 15,0 1-24-15,1 2-20 0,6 3-14 0,6 0-5 16,8 3-3-16,-2 0-4 0,8 5 1 15,-1-4-1-15,7-4 0 0,7 3-1 0,-1-3-1 16,-5 0 1-16,5-3 0 0,1-4-1 0,-1 3 0 16,2-7 0-16,-9 0 0 0,7-4 2 15,-5 1-2-15,-1-4 3 0,0-1-1 16,-6-4 1-16,-1 2 0 0,-6-1 0 0,-6 0 3 16,-1 0-2-16,0 0 0 0,-12-1 1 15,6 2 4-15,-6 3 13 0,-1 3 20 16,0 0 22-16,1 1 17 0,-7 3 7 0,7 0 2 15,-8 3-12-15,2 5-18 0,-2 2-22 0,1 6-18 16,7 1-7-16,6 2-6 16,0 2-4-16,6 2-2 0,7-1 0 0,1 3 0 15,5-2-3-15,-6 2-2 0,6-3 3 0,-5 0-4 16,-2 0 3-16,2 0 2 0,-8 0 7 16,-6 0 1-16,-6-4 0 0,-8 4 0 0,-5-3-2 15,-7-1-2-15,-6 0-3 0,-14 1-1 16,7-5 2-16,-14-3 3 0,2 0 2 15,-1-4 2-15,5-7 3 0,-4 0 1 16,5 0-2-16,1-7 0 0,-1 0-3 0,13-1-9 16,7 1-18-16,7-3-40 0,5 1-67 15,14-1-83-15,14 2-92 0,5-2-92 0,7 3-39 16,7-2 12-16,6-2 52 0,0 5 73 16</inkml:trace>
  <inkml:trace contextRef="#ctx0" brushRef="#br0" timeOffset="8232.15">12452 3656 216 0,'0'0'390'0,"0"0"43"0,0 0 26 16,0 0-90-16,-7 4-115 0,1-1-96 0,0 4-61 16,-8 0-40-16,2 5-23 0,-2 2-8 15,1 0-4-15,1 3-3 0,-2-3-4 16,8-3-2-16,6 3-2 0,0-3-4 0,0 0-4 15,6 1-1-15,-6-9-1 0,6 4-1 16,8-3-1-16,-8-1 0 0,7-3-3 0,1 0-27 16,-2 0-57-1,8-7-91-15,0 0-110 0,-7-5-101 0,-1 2-51 0,-5-5 0 0,0 1 43 16,-1-2 82-16</inkml:trace>
  <inkml:trace contextRef="#ctx0" brushRef="#br0" timeOffset="8458.54">12433 3560 153 0,'-20'0'310'0,"7"0"24"0,0 4 14 0,-6-4-96 0,-1 3-90 0,7 6-46 15,0-6-27-15,0 0-13 0,6 5-9 0,0-2-6 16,1-1-9-16,6 3-14 0,0-4-10 0,6 2-7 16,-6-2-8-16,7 0-4 0,0-1-2 15,-1-3-1-15,1 0-1 0,-7 0 2 0,6 0 1 16,1 0 0-16,-7-3 0 0,7-5-1 15,-1 2 0-15,-6-3-1 0,0 1-1 16,0 2-3-16,0-2-2 0,0 5-7 0,0 0-28 16,0-2-53-16,0 5-69 0,-6 0-73 15,-1 0-76-15,-6 5-54 0,6-2-6 0,-6 0 32 16,6 2 61-16</inkml:trace>
  <inkml:trace contextRef="#ctx0" brushRef="#br0" timeOffset="9244.76">11977 3128 71 0,'-14'-14'244'0,"-5"-2"29"0,6 6 0 0,-6-1-49 16,-8 4-30-16,8-5-14 0,0 6-6 0,5 2-4 16,-5-3-10-16,6 3-7 0,6 4-18 15,-5-4-23-15,4 4-22 0,2 4-23 0,0 0-18 16,-1 3-19-16,0 0-10 0,-5 4-7 16,5 4-6-16,-6 2-4 0,0-1-1 0,0-2-1 15,-6 4-1-15,6-2-1 0,-1 1 1 16,2-5-1-16,-2-1 3 0,1 0-2 0,7-4 1 15,-1-4 1-15,7 1 1 0,-6-4 3 16,6 0-2-16,0-4 3 0,0-3-3 16,6 0-2-16,7-8-2 0,-6 0-1 0,5 1-2 15,8 0-3-15,-6-2 2 0,-1 6-3 16,6 2 2-16,-6 1 1 0,0-1 1 0,0 4 1 16,-6 4-2-16,5 0 3 0,2 0-1 15,-2 9 2-15,-4-2 0 0,4 4 0 16,-5-1 0-16,6 1 0 0,0 5 0 0,-7-2 3 15,8-2-1-15,-8-2 0 0,7 1-1 16,0-4 2-16,0 0-1 0,0 1-4 0,0-4-1 16,7-1 0-16,-1-3-3 0,1 0-28 15,0-3-60-15,-2-1-87 0,9-4-104 16,-15 5-105-16,8-1-53 0,-14 1-3 0,1-1 46 16,0 0 78-16</inkml:trace>
  <inkml:trace contextRef="#ctx0" brushRef="#br1" timeOffset="39068.12">19760 2546 214 0,'12'0'271'0,"-5"0"28"16,-1 0-50-16,-6 0-37 0,0 0-30 0,0 0-23 16,-13 3-13-16,1 1-13 15,-8 3-18-15,-6 2-16 0,-7-3-15 0,-12 5-5 0,-7-1-3 16,-1-2 0-16,-12 4-3 0,-6-5-7 15,-8 3-8-15,-6 2-14 0,1-1-17 0,0 0-12 16,-14-1-4-16,7 2-5 0,-7-1-3 0,0-1 1 16,8 1 0-16,11 0 0 0,0-3-2 15,14 0 5-15,14-2 0 0,11 3 3 0,8-6 2 16,13-3 3-16,5 3-2 0,8-3-4 0,-1 4-3 16,1-4-5-16,6 0-4 0,0 0-4 15,0 0-1-15,6 4 2 0,1-4 3 0,-1 7-1 16,8 0 2-16,-8 4 1 0,0 4 0 0,-6 10 1 15,0 4 1-15,-12 13 5 0,-2 5 1 16,-5 12-1-16,-1 3-1 16,-12 8-2-16,6 6-3 0,-7 1-4 0,1 1-2 0,-1-1 0 15,1-1 6-15,5 2 4 0,1-9 2 16,0-3 0-16,7-1-1 0,-1-7 0 16,7-1-4-16,6-7-3 0,1-7-1 0,0-1 2 15,6-10 2-15,6-2 2 0,0-9-3 16,1-2 0-16,6-5-1 0,0-7-4 15,0 2 1-15,0-6-3 0,1 1 3 0,4-4 1 16,2 0 2-16,0 0 0 0,5 0-2 16,2 0 3-16,5 0 0 0,1 0-2 0,0 0 1 15,6 0 1-15,6 0 2 0,7 3-3 16,1-3-2-16,-2 0 2 0,8 4 0 16,6-4 1-16,-6 0 0 0,6 0 1 0,0-4 6 15,1 1 0-15,5-4 0 0,-6-4 0 16,0-5 0-16,0 2-2 0,0-4-18 0,-12 7-28 15,-15-4-36-15,2 4-56 16,-21 4-55-16,1 3-57 0,-14 1-56 0,-6 3-71 0,-12-4-21 16,-2 4 20-16,-5 4 39 0,-1-4 51 15</inkml:trace>
  <inkml:trace contextRef="#ctx0" brushRef="#br1" timeOffset="39850.37">20247 3392 41 0,'0'-19'264'0,"8"5"64"0,-16 0 53 0,8 3-16 0,-12 3 9 16,5 5 26-16,-6-1 17 0,0 4-3 15,-7 0-33-15,1 7-50 0,0 5-58 16,-8 2-77-16,8 4-71 0,0 8-56 16,-1-1-37-16,13-3-16 0,1 4-11 0,12-4-5 15,14-4-5-15,-1-4-5 0,7-2 3 16,7-1 1-16,13-4 2 0,-7-7 4 16,13-3 7-16,0-5 0 0,0 1-3 0,0-11-1 15,7 3-6-15,-7-3 0 0,-13 0-3 0,0 3 0 16,-6 0 6-16,-13 0 5 0,-8 4 2 0,1 3 3 15,-6 5 3-15,-7 0 7 0,-7-1-6 16,0 8-4-16,1-1-1 0,-6 5-3 16,-2 3-9-16,1 7-5 0,7 0 2 0,-1 8 1 15,0-4 2-15,7 3-1 0,0 5 5 16,7-5 0-16,-7 6 6 0,0-3 1 0,-7 1 2 16,1 1-3-16,-6-1-3 0,-8 1 3 15,-13-1-6-15,1-4-1 0,-8 4-2 16,-5-7 2-16,0 1 5 0,-1-1-3 15,-7-8 2-15,2-3 2 0,5-3 0 0,-7-8-5 16,2 0-1-16,5-8-5 0,1-3-8 0,6-3-16 16,6-1-17-16,13 0-44 0,7-3-86 15,6 3-107-15,14 4-131 0,6 0-141 0,7 4-96 16,-1 0-15-16,14 4 55 16,-7-1 95-16,6-1 128 0</inkml:trace>
  <inkml:trace contextRef="#ctx0" brushRef="#br1" timeOffset="40071.61">21316 3707 35 0,'-6'4'361'0,"-7"-1"41"0,-13 4 30 16,-1 6 19-16,-5-4-146 0,6 7-98 0,-7-2-55 16,7 4-31-16,0 1-23 0,7-5-23 15,5 4-20-15,2-3-18 0,12-1-15 16,0 2-9-16,0-5-6 0,12 0-1 0,2-4-6 15,-1 0-3-15,6-2-18 0,7-2-65 0,0-6-105 16,-6-2-128-16,0-5-101 0,-1-2-52 16,0-5-8-16,0-3 46 0,-11 2 97 15</inkml:trace>
  <inkml:trace contextRef="#ctx0" brushRef="#br1" timeOffset="40302.99">21277 3513 203 0,'-20'4'343'0,"-6"2"21"0,1 6 14 16,5-5-104-16,-6 4-103 0,13 0-66 0,-7-4-34 0,14 1-14 15,-1-5-7-15,7-3-3 0,0 5-3 0,0-5-4 0,0 0-1 16,0-5 1-16,7 2-2 0,-7 0-5 0,6-9-4 16,-6 5-4-16,6-4-6 0,-6 0-5 15,0 3-4-15,-6-2-3 0,6 2-1 0,-6 5-4 16,6-1-2-16,-7 4-3 0,0 0-14 15,7 0-41-15,-6 4-70 0,6 3-95 0,-6 3-117 16,-1 2-60-16,1-5-20 0,6 4 22 16,6 0 62-16</inkml:trace>
  <inkml:trace contextRef="#ctx0" brushRef="#br1" timeOffset="41546.33">22046 3513 287 0,'-33'4'361'0,"13"-4"55"16,-6 0 24-16,7 0-54 0,-1 3-4 0,8-3 21 0,4 0 7 16,2 0-14-1,6 0-36-15,0-3-63 0,14 3-74 0,-2 0-83 0,14-4-65 16,13 4-39-16,14-4-21 0,5-3-7 15,7 3-2-15,7-3-4 0,-1 0 1 0,-5-1-1 16,5 5 1-16,-6-1 1 0,-6 1 2 0,-7-1-5 16,-13 4 0-16,-6-3 0 0,-7 3 3 0,-14 0-2 15,-5 0 3-15,0 3 3 0,-7-3 6 16,0 0 1-16,-14 0 0 0,2 0 1 16,-2-3-2-16,-11 3-4 0,5 0-10 0,0 0 0 15,8 0-19-15,-2 0-83 0,14 0-128 16,-6-5-146-16,12 5-149 0,-6 0-144 15,14 5-76-15,6-5 36 0,12-5 99 0,1 2 132 16</inkml:trace>
  <inkml:trace contextRef="#ctx0" brushRef="#br1" timeOffset="42480.98">24501 3304 12 0,'13'0'152'0,"-1"-3"13"0,-4 3 19 0,-8-5 7 0,0 3-6 16,0-6-10-16,-14 0-22 0,1 1-33 0,0 0-38 15,-12-5-31-15,-2 2-19 0,-5-1-8 16,-8 3 2-16,8 1 7 0,-7 0 7 16,0 3 7-16,-1 4-1 0,-5 4-1 0,-1 3-9 15,7 4-11-15,-6 7-9 0,5 1-8 16,8 6-5-16,-7 1-3 16,13 0 0-16,7-1-1 0,12 1-1 0,0 0-1 0,14-5-1 15,6 2-1-15,13-9-1 0,1-2 0 0,5-2 1 16,7-2 2-16,0-5 5 0,7-3 0 15,-7-3 2-15,6-5 1 0,1-2 2 16,-7-5-2-16,-1 1-1 0,-5-6-1 16,-7 2 0-16,-6-1 0 0,-7 2-2 0,-6-5 2 15,-7 4 0-15,-7-1 1 0,-6 5 4 0,0 3 9 16,0-1 10-16,-7 5 12 0,7 3 10 16,1 1 5-16,-2 3 0 0,2 0-11 0,5 3-9 15,0 1-12-15,7 8-10 0,7-2-7 16,0 5-3-16,5 0-2 0,2-1-2 15,5 1 0-15,7-1 1 0,0 1 0 0,7 0-2 16,-1-4 3-16,14 0 0 0,-7-4-1 16,6 0-4-16,7-4-13 15,-6 2-24 1,6-10-35-16,0 2-37 0,1-4-30 0,-2-4-13 0,2-4 4 0,-8 4 21 16,-5-6 31-16,-2 1 35 0,-11-2 30 0,-1-1 19 15,-7 5 14-15,-13 0 14 0,1-1 25 16,-7 4 30-16,-7 0 30 0,-6 4 27 0,1-1 20 0,-14 4 10 15,6 1-8-15,-7 3-18 16,1 0-21-16,1 3-27 0,-7 4-22 0,5 5-18 16,1-1-15-16,0 8-8 0,0-1-8 0,7-1-6 15,-1 2 0-15,14 3-2 0,-2-4 0 16,8 1-1-16,14-1 1 0,-8-4 0 0,14 1-2 16,6 0 0-16,0-4 2 0,13 0-1 0,6 0 2 15,2-7 2-15,4-1 2 16,1-3-3-16,1-3-2 0,6-1-2 0,-8-7-8 15,1 0-4-15,-6 0-4 0,0-4 0 16,-8 0 0-16,-5-6-1 0,-1 2 5 0,-12-3 3 16,-7-3 4-16,0-4 2 0,-6 0 2 15,-7 2 4-15,-7-2 2 0,1 4 1 0,-7 3 7 16,0 0 3-16,-1 7 14 0,2 0 27 16,-1 4 35-16,0 0 30 0,6 8 18 15,1-1 9-15,6 1-9 16,0-2-27-16,0 5-38 0,0 0-30 0,6 5-21 0,1 2-14 15,-1 4-5-15,7 3 0 0,0 4 1 0,1 1 0 16,-2 3-1-16,1 3 1 0,-6 4-3 16,-1 1 2-16,1 0-1 0,-1 3-1 0,-6-5-3 15,6-2-5-15,-6-4-48 0,0 0-77 16,0-3-95-16,0-5-105 0,-6 1-113 0,0-8-76 16,-1-3 6-16,7-4 52 0,-13-4 83 15</inkml:trace>
  <inkml:trace contextRef="#ctx0" brushRef="#br1" timeOffset="42673.46">25451 3373 204 0,'-19'0'291'0,"-7"0"26"0,0 0 1 0,13 0-97 0,0 0-57 16,6 4-42-16,1-4-30 0,6-4-26 16,13 4-27-16,0 0-16 0,13 0-14 0,13 0-11 15,6-3-41-15,1-1-59 0,0-3-63 16,6 0-54-16,0 0-50 0,-6-4-44 0,-8 0 8 15,8 0 42-15</inkml:trace>
  <inkml:trace contextRef="#ctx0" brushRef="#br1" timeOffset="42899.87">25927 3257 74 0,'13'-8'209'0,"-13"1"45"0,0 0 21 0,-7-1 12 0,1 1 1 0,0 3-1 0,-1 4-9 16,0-3-23-16,-5 3-34 0,5 0-41 16,0 3-39-16,1 4-37 0,-1 5-36 0,1 2-28 15,6 4-19-15,0 1-12 0,6 4-2 16,7-9-6-16,7 4-2 0,0-3-1 0,5-5 2 15,1 1 0-15,7-3-2 0,-7-1 2 16,0-7 0-16,0 0 2 0,7 0 2 0,-7-7-1 16,0-1 2-16,1-3 4 0,-9-3 0 0,2 0-2 15,-7-5-2-15,-7 4 0 0,-6-3 0 16,0 3-3-16,-6 1-1 16,0 2-1-16,-7 2-9 0,-1 2-31 15,8 4-50-15,-6 1-72 0,12-1-82 0,-8 8-77 0,8-4-64 16,8 3-57-16,-2 5 3 0,6-4 46 15,15-1 70-15</inkml:trace>
  <inkml:trace contextRef="#ctx0" brushRef="#br1" timeOffset="43463.68">26670 3213 60 0,'6'-8'230'16,"0"5"33"-16,-12-1-7 0,0-3-23 16,-1 4-23-16,-6-1-15 0,-6-4-15 0,-1 8-21 15,-6-5-27-15,7 5-31 0,-8 5-23 16,1-2-23-16,6 2-16 0,-6 2-16 0,14 4-6 15,-8 3-8 1,13 1-3-16,-5-1-6 0,12 5-3 0,0-1 2 0,0-4-2 0,12 5 2 16,2-5-3-16,-1-2-1 0,6-1-1 15,7-4 0-15,0 0 1 0,0-7 0 0,0 4 0 16,0-8 1-16,7 1-1 0,-7-4-2 16,7-4-2-16,-7-5-1 0,-7 2-1 15,7-5 2-15,-6 5 0 0,-7-4 1 0,-7-1 1 16,-6 1 3-16,0 0 2 0,-6 7 2 15,-1-3 3-15,1 1 4 0,0 7 2 0,-2 3 4 16,-4-2-1-16,5 5-1 0,1 0 0 16,-1 5-3-16,1 2-3 0,-1 0-5 0,1 8 0 15,-1-1-2-15,7 1-2 0,7 0 0 16,-1-1 1-16,1 4 0 0,6-3 0 0,0-3 3 16,13 3 0-16,0-9 0 0,-1 2 0 15,9-5 0 1,5 0 2-16,6-3-1 0,1-6 1 0,-1-2-2 0,7-3 2 15,1-4 0-15,6-3-2 0,-14-1 0 0,0 2 0 16,1-5-1-16,-14 0 1 0,1 2 2 16,-13 0-2-16,-1-3 1 0,-12-3-1 0,-1 5 2 15,-12-2 0-15,6 6 5 0,-7-3 14 16,0 10 20-16,-5-1 30 0,4 5 30 0,2-3 28 16,0 6 18-16,6-2-3 0,0 5-15 15,-6 0-24-15,6 5-31 0,0-2-29 0,0 8-22 16,0 0-9-16,-7 8-5 0,7-1-1 15,0 4-2-15,-7 4-1 0,7-1 0 16,0 2-4-16,0 0-2 0,7 0-55 0,0-2-103 16,-1 1-125-16,-6-4-137 0,12 1-94 15,-4-2-45-15,11-7 27 0,-6 2 87 0</inkml:trace>
  <inkml:trace contextRef="#ctx0" brushRef="#br1" timeOffset="44099.3">28493 3048 85 0,'-6'-19'310'0,"-1"1"57"0,-6 1 55 16,0 0-38-16,-7 7-17 0,8 3 3 0,5-1 6 16,-6 4 1-16,6 1-20 0,-5-1-38 15,4 8-60-15,8 3-68 0,0 4-65 0,8 3-60 16,-2 9-36-16,7-2-15 0,0 6-9 0,6 2-2 15,7 1-3-15,1-2 3 0,-1 6-4 16,6-5-4-16,-5-4-1 0,-1-3-4 0,-7-3 2 16,1-5-1-16,-8-3 3 0,2-4 1 15,-2-7 2-15,8 0-1 0,-1-7 1 0,7-4 3 16,1-7 0-16,5 0 2 0,-6-8 2 16,0 1-3-16,1-4 2 0,-8-5-1 0,7 1 3 15,-6-7-1-15,-8-4-3 0,8 4 4 16,-7 3-5-16,0 1 4 0,-6 2-7 15,-1 5 0 1,-6 7 2-16,6 0 0 0,-6 8-1 0,0 3-7 0,0 3 1 0,0 4-3 16,0 1-8-16,8 3-8 0,-8 3-8 0,6 6-71 15,0-3-106-15,7 5-111 0,7 4-115 0,-8 3-107 16,2 1-102-16,-1 6 14 0,0-3 75 16,0 3 98-16,7-2 112 0</inkml:trace>
  <inkml:trace contextRef="#ctx0" brushRef="#br1" timeOffset="45269.8">29568 3058 113 0,'-7'0'261'0,"1"-3"28"0,-14 0-6 0,0-1-67 15,-5 0-55-15,-1 4-27 0,-7 0-20 0,-7 0-15 16,-5 4-12-16,7 3-11 0,-9 1-13 16,9 2-14-16,5 1-13 0,-6 3-14 15,13 5-8-15,0-1-7 0,12-2-3 0,2 2-3 16,12-3 0-16,6 3-1 0,0-4 0 15,14-3 0-15,6 4 0 0,1-8 0 0,5 1 2 16,7-5 2-16,0 1-1 0,1-8 1 16,-2 1-3-16,1-5-1 0,-6 1 0 15,-7-4 0-15,0-4 0 0,-6 4 0 0,-7-6 2 16,-1 0-1-16,-12 0 3 0,-6-2-3 0,0 1 1 16,-1-1 2-16,-6 2 3 0,0 6 10 15,-1-1 15-15,2 6 11 0,6-2 7 16,-1 5 2-16,0 3-1 0,1 0-9 0,-1 3-14 15,1 5-14-15,0 3-7 16,-2-1-3-16,8 1-2 0,0 7-3 0,0-3 1 16,8 0 1-16,4-1 1 0,1 2-1 0,1 1-2 15,4-5 1-15,2-1 0 0,7 0 0 16,-1-4 0-16,6-4 1 0,-5 1 1 16,11-8-1-16,1 1 1 0,7-8 1 0,-7 0-2 15,6-8 1-15,-5 2 0 16,-8-1 0-16,1-5-2 0,-7 0-3 0,-7-2 1 15,1 0 0-15,-14-2 0 0,-6 0 3 0,0 4 3 16,-6 0 3-16,6 2 15 0,-6 10 19 16,-1-1 20-16,0 6 16 0,1 2 6 0,6 0 3 15,-7 4-14-15,1 4-18 0,0 0-23 0,-1 11-16 16,-6-1-7-16,-1 0-4 0,2 8-1 0,-1-3-1 16,6 3 1-16,1 0 3 15,6 0-3-15,-7 0 0 0,7 0-2 16,7-4 2-16,-1 0-2 0,1 0-4 0,-1-2 3 15,7-2-1-15,1 1-6 0,5-8 0 0,0 0-11 16,1-3-11-16,13-4-11 0,-1-4-8 0,1-3-5 16,6-7-1-16,0-1 6 0,0-3 11 15,-6-1 11-15,-8-3 8 0,1 0 4 16,-6 0 6-16,-7 0 4 0,0 4 5 0,0-1 3 16,-13 6 7-16,6-4 8 0,-6 11 9 15,0 2 5-15,0 0 1 0,0 1-3 0,0 6-5 16,0 1-3-16,-6 3-7 0,6 8-6 15,-6 0-3-15,6 0-2 0,-7 3-1 0,14 0-3 16,-7 0-2-16,6-3 2 0,0-1-1 16,8 1 2-16,-2-4-2 0,2 0 1 15,-1-4 0-15,7 1-7 16,-2-8 0-16,9 0-5 0,-1 0 1 0,-6-8-2 0,12-3-1 0,-5 1 2 16,-2-5 4-16,1 0 3 15,-6-3-1-15,-8-1 2 0,2 2 3 0,-8-3 0 16,1 6-2-16,-7 1 2 0,0 1 2 0,-7 1 3 15,7 3 0-15,-6 5 2 0,0 0 0 16,-2 3-4-16,2 3-1 0,0 0-4 16,-8 8 0-16,8-3-1 0,0 4 0 0,6 1-2 15,6-1 1-15,-6-2-5 0,6-2-25 16,8-1-33-16,-2-3-27 0,2 3-20 0,5-7-22 16,1 0-13-16,6-3 8 0,0-1 26 15,7-3 23-15,-7-1 20 0,-1-4 21 16,1 2 20-16,1-1 17 0,-1-4 7 15,-6 4 9-15,-8 0 7 0,8 5 6 0,-14-3 4 16,7 6 7-16,-13-1 4 16,0 1 2-16,0 6-4 0,0-3 0 0,0 7-2 0,7 2-8 15,0-3-5-15,-1 5-4 0,0 0-5 0,8-2-2 16,-1-3-4-16,6 1 1 0,8-3 0 16,-2 0 2-16,7-4 2 15,8-4 1-15,-1 0 2 0,6-7-2 16,1 0-1-16,-1 0-1 0,-5-3 0 0,-1-1 0 15,-13 4 0-15,-7-3 0 0,-5-2 3 0,-8 2-2 0,-6 3 2 16,0 1 4-16,-13-2 13 0,0 5 17 0,-6-1 13 16,-1 8 12-16,-13 0 8 0,1 8 0 15,-7-1-11-15,-1 7-17 0,-5 5-14 0,6-1-10 16,0 1-6-16,0 6-5 0,13-3 0 16,-1-2-1-16,15 1-1 0,12-3-1 0,20-3-5 15,12 0-18-15,13-5-78 0,20-6-124 16,7 0-125-16,19-8-68 0,0 0-34 0,8-6-2 15,-8-1 68-15</inkml:trace>
  <inkml:trace contextRef="#ctx0" brushRef="#br1" timeOffset="45912.11">19884 4876 16 0,'6'0'129'0,"0"0"-39"0,-6 0-34 0,0 0-22 16,0 0-16-16,-6 0-15 0,6 0-23 15,0 0-26-15,6-4-26 0,0 0-29 0</inkml:trace>
  <inkml:trace contextRef="#ctx0" brushRef="#br1" timeOffset="46595.73">20437 4667 197 0,'-7'-4'269'0,"-6"1"28"0,7 0-32 0,-8-1-45 0,8 4-23 0,-7-5-8 0,6 5-5 16,1-3-5-16,6 3-13 0,-6 0-21 16,6 0-25-16,0 3-31 0,0 2-30 0,0 2-23 15,6 11-16-15,0 4-13 0,-6 4-6 16,7 7 1-16,0 3 2 0,5-3-3 15,2 0-2-15,-1 0 1 0,13-7-1 0,0-1-5 16,0-6 1-16,0-5 0 0,7-3 1 0,-1-3 1 16,7-4 4-16,-6-8 0 0,12-4 1 15,-5-6 4-15,-2-1 1 0,1-7-1 16,-6 0 0-16,-1 0 0 0,-6-4-2 0,-6 0 0 16,-7 1-1-16,1 3 0 15,-8 0 0-15,-6 8 5 0,0 3 13 0,0 3 15 0,0 2 11 16,-6 6 6-16,6 2-1 0,-7 10-1 15,7 6-14-15,0 4-16 0,7 3-11 0,-7 9-6 16,12-5-3-16,2 4-1 0,-2 0-1 16,1 3-2-16,7-3 2 0,-8 4 1 0,2 0 0 15,-1-5-1-15,-6 5 0 0,-7-5 3 16,-7 5 2-16,-6 0 3 0,-13 4-1 16,-7 3 0-16,-5 0-1 0,-15-1-3 0,-6-2 0 15,-6-4-3-15,-6-5 1 0,6-2 6 16,-1-8 5-16,8-7-3 0,6-4-1 0,0-4 0 15,6-11 0-15,7 1-3 0,6-8-1 16,1-8 1 0,13-3-4-16,11 1-3 0,8-5-5 0,0 0-26 0,20 0-58 0,0 5-95 15,13-2-120-15,-1 5-129 0,-6 0-63 0,7 7-17 16,-1-4 40-16,1 8 85 0</inkml:trace>
  <inkml:trace contextRef="#ctx0" brushRef="#br1" timeOffset="46814.15">21440 5359 206 0,'0'8'329'0,"-13"3"28"15,7 0 21-15,-8 3-103 0,8 5-78 16,-8-1-50-16,2 3-32 0,5 2-20 16,1-4-22-16,6 2-16 0,0-6-22 0,0 3-12 15,6-3-9-15,1-3-5 0,-1-2-2 16,7-3-7-16,0 1-27 0,1-6-77 0,5-2-94 15,0-2-113-15,0-6-71 0,8-3-36 16,-1-7 11-16,-6-4 64 0</inkml:trace>
  <inkml:trace contextRef="#ctx0" brushRef="#br1" timeOffset="47032.57">21719 5319 233 0,'-12'0'313'0,"-8"0"27"0,1 0 4 0,5 0-97 0,-4 4-55 15,4 0-26-15,-6 3-7 0,7 0-6 0,1 0-15 0,5-2-15 0,0 1-22 16,7-2-27-16,0-4-24 0,0 4-22 0,7-1-12 16,-7-3-7-16,7 0-2 0,-7 0 2 15,6-3-2-15,0-1 3 0,7-3 1 16,-6-1-1-16,6-2-4 0,-7-1-1 16,2 0-2-16,-8-1-4 0,-8 1-15 0,2 0-44 15,-7 1-85-15,0 2-119 0,-6-3-126 16,-1 4-64-16,-6-1-23 15,0 1 27-15,-1-1 75 0</inkml:trace>
  <inkml:trace contextRef="#ctx0" brushRef="#br1" timeOffset="47648.13">20886 4539 66 0,'14'-15'189'0,"-8"0"6"0,0 1-18 16,7-1-1-16,-13 1 12 0,7-1 20 15,-7 7 23-15,-7-3 25 0,7 8 32 16,-7 0 15-16,1 3-4 0,0 0-26 0,-8 6-39 15,-5 2-47-15,-1 11-57 0,-12-1-51 16,-1 3-35-16,1 5-20 0,-1 0-10 0,1 0-3 16,-1-1-6-16,13-7-4 0,2-3-2 15,4-4 1-15,8-3 0 0,6-1-5 16,-7-4-1-16,7-3 3 0,7 0 3 0,-7-3 1 16,12-4 3-16,2-8 3 0,-2 4 3 0,2-7-4 15,5 2 0-15,1-1-5 0,-8 2 0 16,8-4-1-16,-7 9 0 0,1-5 2 15,-2 4-2-15,2 3-2 0,-8 5-2 0,7-4-2 16,-7 7-1-16,8-4 0 0,-2 4 0 16,8 4 2-16,6-1 6 0,1 1 2 0,-2-1 0 15,8 5 4-15,0 3 0 0,-8 0 4 16,7 0-3-16,2 0 1 0,-2 0 0 0,-6 0 0 16,0-1-2-16,6 1-3 0,-5 5-1 15,-8-6-61-15,8 1-123 0,-15-3-158 16,8-1-158-16,-13 1-87 0,-1-4-44 15,-6 2 34-15,0-6 108 0</inkml:trace>
  <inkml:trace contextRef="#ctx0" brushRef="#br1" timeOffset="48246.97">22391 5004 60 0,'-33'3'373'0,"-13"-3"69"0,7 4 77 16,7 0 65-16,5-1-100 0,8-3-67 0,6 0-68 16,7 5-59-16,6-5-72 0,6 0-77 15,7 0-65-15,20 3-35 0,6-3-15 0,13 0-12 16,7 0-1-16,12 0-6 16,1-3-1-16,6 3 1 0,0 0 0 0,-13 0 0 0,-6 0-4 15,-7 3 1-15,-13-3 1 0,-13 3-5 16,-6-3 0-16,-8 5 7 0,2-5 3 0,-14 0 8 15,0 2 7-15,-7-2 8 0,0 0 9 16,-5 0 2-16,-2 0 3 0,-5 0-9 16,6-2-9-16,0 2-11 0,7-5-8 0,-1 5-63 15,0-3-122-15,7 0-140 0,0-2-167 16,0 5-151-16,14-3-81 0,-8-5 12 0,7 5 94 16,-6 0 127-16</inkml:trace>
  <inkml:trace contextRef="#ctx0" brushRef="#br1" timeOffset="48845.36">24976 4517 168 0,'-20'-11'327'0,"-5"3"55"16,5 1 58-16,0 4-74 0,8-1-50 0,-2 4-40 16,8 0-48-16,-1 7-44 0,1 11-52 15,6 5-47-15,-6 9-35 0,-1 8-17 16,0 4-10-16,-5 8-11 0,-2-1-7 0,8 4-5 15,-7-4 4-15,13 1-4 0,-7-1 0 16,14-4 0-16,-1 1 2 0,7-4 3 0,1-4-16 16,5-3-53-16,-6-7-79 0,0-8-100 15,0-4-110-15,-6-7-107 0,-7-4-46 0,0-7 24 16,0-7 64-16,0-8 92 0</inkml:trace>
  <inkml:trace contextRef="#ctx0" brushRef="#br1" timeOffset="49131.21">24591 4726 265 0,'-38'-23'354'0,"5"-2"41"0,1 4 26 16,13 2-134-16,11-3-76 0,8-1-57 15,14 2-48-15,12-1-38 0,19 0-26 16,8 0-20-16,12 4-9 0,20-1-3 0,-1 4-4 16,7 8 1-16,0 3-2 0,0 8 1 15,0 8-4-15,-12 6 1 0,-14 0 3 0,-13 7 2 16,-13 5-1-16,-26 2-1 0,-13 2 1 15,-19-2-1-15,-21 5 0 0,-11 4-3 0,-14-6 0 16,-14-1-1-16,-6-1 0 0,-6 0 1 16,0-8-1-16,0-2 0 15,13-9 1 1,6-3-2-16,14-3 1 0,12-5-5 0,13-6-32 0,13-5-66 0,14-3-83 16,12-3-86-16,14-1-99 15,13-3-49-15,13-4 3 0,12 0 53 0</inkml:trace>
  <inkml:trace contextRef="#ctx0" brushRef="#br1" timeOffset="49446.01">25745 4634 239 0,'-26'4'344'0,"-13"-1"40"0,0-3 40 16,5 4-107-16,-4-1-57 0,11 2-32 15,2-5-23-15,5 0-28 0,14 4-33 16,6-4-36-16,13 0-33 0,13 0-29 0,6 3-22 15,21 0-11-15,5 5-6 0,7 3-2 0,7-1-2 16,-14 5-1-16,1 0-2 0,-14 3-3 16,-5 1-2-16,-15-1 1 0,-5 0 0 0,-20 0-4 15,0-3 1-15,-12-1-1 0,-8 1 0 16,0-4-2-16,-13-3 0 0,1-5-1 16,-7-3 1-16,0-3 1 0,-1-5 1 0,8 1 2 15,-1-7 2-15,8-1 1 0,5-7 0 16,14 0 0-16,-1-5-1 0,14 6-1 15,6-1 1-15,13 4-1 0,6 0 1 0,7 3-5 16,7 1-38-16,-1 2-93 0,1 1-124 0,-1 4-133 16,-6 0-70-16,1 2-32 0,-1 3 18 15,-7 2 85-15</inkml:trace>
  <inkml:trace contextRef="#ctx0" brushRef="#br1" timeOffset="49800.42">26520 4598 200 0,'-20'3'309'0,"1"0"29"0,-1 2 27 0,-6-3-114 0,7 6-74 16,-1 0-43-16,0-1-29 0,14 0-24 0,6 0-27 0,6 2-21 0,8-3-15 15,12-2-6-15,0 0-3 0,6-1-4 0,7-3 0 16,6-7 1-16,1 3 1 0,0-6-3 16,-7-2-3-16,0 1-3 0,-6 0-4 0,-1-4-6 15,-19 4 1-15,0 0 0 16,-19-4 2-16,-7 9 3 0,-6-5 1 0,-14 3 4 0,0 1 1 15,-12 4-1-15,-2-1 0 0,-4 8 0 16,-1 3-1-16,-1 0 2 0,2 4 0 0,-2 8 3 16,8-2-3-16,-1 6 2 0,7-1 0 15,13 3-1-15,6-3-2 0,8 0-1 16,5 5 2-16,20-10-3 0,1 5 1 0,11-3 2 16,15-5 2-16,-2-3-1 0,15 0 1 0,4-7-1 15,2-1-4-15,0-3-48 0,6-3-68 16,-6-8-73-16,6 0-72 0,-7-4-71 15,1-7-32-15,0 0 25 0,-1-3 58 0</inkml:trace>
  <inkml:trace contextRef="#ctx0" brushRef="#br1" timeOffset="50314.71">27191 4421 165 0,'-7'-22'275'0,"-6"5"44"0,0-2-22 0,0 12-25 0,0-1-20 0,7 5-24 0,-8-1-31 0,8 8-39 0,-7-1-33 0,7 8-43 0,6 3-30 16,0 9-24-16,0-2-13 0,12 9-7 31,1 0-3-31,1 2 2 16,-2 1-2-16,8 1-4 0,-1 1-1 0,-5-5 1 0,6 3-2 0,-8-7-1 15,1-4 1-15,0 0 0 0,-6-5 2 0,-7-5 2 0,6-4-1 16,-6-1 0-16,-6-3 2 0,-1-4-5 0,-6-4-5 0,0 0-3 16,-7-3-3-16,1-4 0 0,-1-4-4 15,1 0 2-15,-7-3 7 0,0 0 0 16,0 0 1-16,-7 3 3 0,7 1 5 0,-6 6-2 15,5 1 3-15,1 3 1 0,-6 4 3 0,6 4-4 16,-1 3 1-16,2 5-3 0,5 5-1 16,-6-2-1-16,13 7-1 0,0-4 0 0,7 4-2 15,6-3 0-15,6-1 2 0,7 0-2 16,0-3-1-16,20-4 0 0,-7-4 1 0,13 1 2 16,7-8 0-16,-1 0 0 0,7-5 0 15,1-5-2-15,-2-1-8 0,1-4-13 16,1 1-9-16,-2-5-7 0,-5-3-6 0,-7 0 4 15,0 0 9-15,-7-3 8 0,-5 3 13 16,-7-4 7-16,-8 3 6 0,-5 5 3 0,0 1 4 16,-7 5 12-16,0 5 19 0,-7 0 18 15,0 3 17-15,1 4 11 0,0 0 0 0,-7 4-7 16,13 3-18-16,-7 0-17 0,0 8-18 16,7-1-13-16,0 4-4 0,7 1-5 15,6 4 0-15,0-5-2 0,0 0-2 0,6 0 3 16,1-3-1-16,0-1 2 0,-7-2-2 15,7-5-2-15,-8-1-6 0,1-1-40 16,7-1-74-16,-8-8-90 0,2-7-84 0,6 0-80 16,-1-7-60-16,-6-1 4 0,0-3 54 0,7 0 79 15</inkml:trace>
  <inkml:trace contextRef="#ctx0" brushRef="#br1" timeOffset="50445.36">27770 4509 12 0,'-13'-21'224'0,"-6"2"50"0,5 4 21 15,-5 1-26-15,0 6-22 0,-1 2-23 0,7 1-33 16,-1 1-38-16,2 1-45 0,12-1-35 0,0 4-32 15,0 4-22-15,12-1-19 0,2 1-63 16,6 4-93-16,-1-1-117 0,1 4-74 16,-1 1-37-16,7-2-14 0,0 5 43 0</inkml:trace>
  <inkml:trace contextRef="#ctx0" brushRef="#br1" timeOffset="51548.95">28383 4473 55 0,'0'-7'231'0,"0"0"38"0,-8-5 2 16,2 8-25-16,0-3-12 0,-14 7-16 15,1-4-20-15,-13 8-23 0,-1 0-35 0,-19 7-34 16,-1 4-30-16,-5 3-25 16,-1 4-18-16,0 4-10 0,8-1-8 0,-2 4-2 15,14 1-3-15,13-5-3 0,14-3-1 0,4 0-3 16,16-4-3-16,11 1-4 0,13-7 1 15,8-6 0-15,11-2 0 0,14-4 1 0,0-4 1 16,8-7-3-16,4-4-10 0,-4 1-20 16,-2-4-24-16,-6-1-19 0,-6-3-11 15,-7 4-5-15,-13-4 7 0,-7 3 17 0,1-2 24 16,-13-1 19-16,-8-4 13 0,-12-3 4 16,0-1 8-16,0 2 6 0,-6-6 6 0,-8 1 9 15,14 4 20-15,-6 0 27 0,0 6 26 16,0 5 24-16,6 4 19 0,0 3 19 0,-7 4 9 15,7-1-1-15,0 4-11 0,-7 4-20 16,7 0-19-16,0 7-22 0,7 5-29 0,-7 2-26 16,0 8-17-16,0 3-9 0,7 2-9 15,-7 6-1-15,0 0 0 0,0-1 5 16,0 6 2-16,-7-6-2 0,0 1 4 0,7 0-3 16,-6-4-3-16,6-4-2 0,0 2 2 0,0-2 1 15,0-3-4-15,6-4-6 0,1-3-26 16,0 1-59-16,5-10-79 0,-6 2-93 15,8-8-94-15,-8 0-91 0,1-4-57 0,6-4 12 16,-6-2 53-16,-1-2 79 0</inkml:trace>
  <inkml:trace contextRef="#ctx0" brushRef="#br1" timeOffset="51709.57">28572 4572 223 0,'-33'0'258'0,"0"0"28"0,7 0-72 15,6 0-48-15,0 4-35 0,14-4-32 16,0 0-30-16,6 0-29 0,0 3-18 0,6-3-11 15,8 3-4-15,5-3-6 0,7 0 2 16,6 0 0-16,1 0-10 0,7-3-36 16,-1 3-56-16,-1-3-53 0,1-6-56 0,-6 6-56 0,-1 0-23 15,-6-5 21-15</inkml:trace>
  <inkml:trace contextRef="#ctx0" brushRef="#br1" timeOffset="52046.67">29028 4484 55 0,'6'-4'243'0,"-6"1"38"0,0 3-7 0,-6 0-28 0,-2 0-36 0,2 0-39 0,-7 3-33 0,6 1-30 0,-6 0-29 16,7 3-27-16,0 1-19 0,6-2-12 0,0 2-9 16,6-1-7-16,7 1-3 0,7-1-2 0,0 0 0 15,5-3 1-15,7-1-1 16,1-3 1-16,7 0 0 0,-2-3 3 0,-5-1 0 16,6-3 0-16,-7 0-2 0,8-5 0 0,-14 1 2 15,-1 0-3-15,-5 1-1 0,-7-1 1 0,-6-5 0 16,-7 6-1-16,-7-1 0 0,-6-3 0 15,1 5 0-15,-14-1 0 0,-1 2 2 16,1 5 0-16,-6-1 0 0,-1 4-2 0,1 7 0 16,-7 1 0-16,6 2-1 0,0 5 0 15,0 4 1-15,1-1 1 0,-1 8 2 0,7-1 0 16,7-3 2-16,-1 3 2 0,1 1-2 0,12 0 2 16,1 0-2-16,12-4 1 0,1 0-3 15,12-8-2-15,1 1 2 0,6 1 1 16,7-10-1-16,12-2 0 0,1 0 0 0,6-12-22 15,0 2-64-15,7-10-81 0,-1-2-90 16,-5 0-74-16,-2-4-38 0,2-4-1 0,5 1 53 16</inkml:trace>
  <inkml:trace contextRef="#ctx0" brushRef="#br1" timeOffset="52403.83">29815 4356 118 0,'0'-37'254'0,"-6"7"50"0,-1 1-8 0,0 7-12 0,1 7 4 15,0 5 9-15,-7-1 9 0,6 7-3 16,7 1-24-16,-7-1-38 0,7 8-44 0,-6-1-52 15,6 8-52-15,6 3-43 0,1 5-26 0,-7 6-10 16,13 1-8-16,0 7-4 0,-7 0 2 16,8 7 0-16,-8-3 1 0,-6 4-1 15,6-5 1-15,-12 1-1 0,6-1-3 0,0-6-4 16,0-1 2-16,0-7-3 0,6 0-3 16,-6-8 1-16,8-3-2 0,-8-3-2 0,0-4-4 15,6-4-5-15,-6-4-2 0,0-4-2 16,6-6 0-16,-6-1 1 0,-6 1-2 0,0-4 3 15,-8-1 1-15,-6 1 2 0,1 3 3 16,-1 0 2-16,1 5 4 0,-7 1 3 0,0 6 3 16,6 3-1-1,-6 3 0-15,1 2 1 0,-1 5 0 0,-1 6-1 0,-5 2 0 16,6 4 4-16,6-3 0 0,1 2 0 16,-1 1 0-16,7 0 2 0,6 0-1 0,7-5-2 15,14-1-2-15,-2-1-23 0,14-4-63 0,1-8-95 16,11 1-114-16,1-8-135 0,7-4-80 15,-1-2-21-15,2-8 40 0,-2-1 81 0</inkml:trace>
  <inkml:trace contextRef="#ctx0" brushRef="#br1" timeOffset="53229.16">30369 4213 220 0,'-20'-22'275'0,"1"4"43"0,5-4-50 0,2 7-26 15,5 4-19-15,1 3-28 0,-1 5-36 0,7 3-41 16,7 3-32-16,6 5-30 0,-7 9-19 15,14 6-14-15,-8 7-7 0,2-2-1 16,-1 6-5-16,0 2-2 0,0-3-2 0,7 4-2 16,-1-1 0-16,1 1-1 0,-2-4 0 0,9-4 0 15,-1-3-1-15,-6-4-2 0,-1-7 0 16,1-4-1-16,0-4-2 0,-2-7 2 16,2-3 1-16,0-9 1 0,5-2 1 0,-5-8 1 15,0-3-1-15,-1-5 2 0,-5 0 3 0,-8-3 3 16,-6-4 2-16,-6 0 2 0,-8-3-1 15,2 1-1-15,-8 2-3 0,7 1-5 0,-7 6-2 16,8 12-3-16,-2-1 0 0,8 12 0 16,6 4-8-16,0 3-41 0,6 7-81 15,1 4-91-15,0 6-112 0,11 3-63 0,9 2-28 16,-1-1 25-16,6 2 71 0</inkml:trace>
  <inkml:trace contextRef="#ctx0" brushRef="#br1" timeOffset="54351.29">31274 4282 22 0,'-26'-7'237'0,"0"3"32"0,-13 0 27 0,6 1-72 0,-12 3-39 0,6 0-22 15,-7 3-21-15,1 1-21 16,5 3-18-16,-5 8-22 0,6 1-19 0,-1 1-18 0,15 2-14 16,5-1-14-16,7 4-6 0,0-4-6 15,13 0-1-15,6 1-2 0,8-5 0 0,5 1-1 16,7-4 2-16,0-3-2 0,0-1 0 15,13-4 3-15,-6-3 1 0,6-3-1 0,0-1 1 16,6-3-1-16,-5-4 1 0,-7-1-2 16,-1-2-2-16,1-1 2 0,-7-3 0 0,-7 0 1 15,-6-5 2-15,-6 2-3 0,-1-1 2 16,-12 1-1-16,-1-2-2 0,-6 8 2 0,6 1 5 16,-5 6 13-16,5 5 13 0,0-1 5 15,-5 4 3-15,-2 0 3 0,8 7-7 0,-7 8-12 16,0-1-14-16,6 4-6 0,7 1-3 15,0 2-4-15,7 2-1 0,-1 0 1 16,7-2 2-16,7-3 0 0,6-3 0 0,0-4-1 16,0 1 0-16,0-2-1 0,7-6 0 15,-7 0 2-15,6-4 1 0,7-4 1 16,-6-3 2-16,-1-5 0 0,1 1-2 31,-1-6 0-31,1-2-1 16,-7 1 2-16,0-1 1 0,-6-3 1 0,-7-3 1 0,-7-2-1 15,-6 2 0-15,-6-4 0 0,-1 3-3 0,1 1 0 0,-8 7 2 16,2-1 15-16,-2 7 19 0,2 6 11 0,-1 2 7 0,-1 8 3 16,2-1-1-16,-2 9-15 0,2 2-18 0,-1 5-12 15,6 2-10-15,0 2-4 0,1 2-1 0,6 4-2 16,0-2-1-16,6 0 1 0,1 0-1 16,0-1 4-16,12-1 1 0,-5-3 2 15,4 1-2-15,-4-2 1 0,11-6-2 0,-5-1-6 0,0 1-18 16,-1-7-34-16,1-5-37 0,0-3-34 15,5-3-34-15,8-9-21 0,-7 1 3 16,6-3 25-16,2-8 35 0,-9 0 32 0,-5-3 36 16,0-2 26-16,-8-2 19 0,-12 4 15 15,0-5 17-15,0 8 35 0,0 4 36 0,-6 3 41 16,0 4 35-16,-2 4 31 0,8 3 12 16,-6 4-14-16,-7 0-31 0,7 4-36 15,-7 7-41-15,6 0-36 0,-5 3-27 16,4 4-17-16,8 1-6 0,0 0-6 0,8 3 1 15,4-5-1-15,1 2 0 0,0-1 0 16,0-2 0-16,7-6 0 0,-7 1-3 0,7-7 2 16,-8-1 0-16,8-3 1 0,6-3 3 0,-7-5-1 15,7-3 1-15,1-4 0 0,-8 1 1 16,-6-4 2-16,1 0-2 0,-2-1 3 0,-12-3 0 16,0 0-1-16,0 4-2 0,-12-4-4 15,4 7-2-15,2 1-6 0,-7 7-23 16,13-1-49-16,-6 1-65 0,6 7-74 0,6 0-66 15,-6 0-52-15,13 3-30 0,1 4 3 16,5-2 27-16,7-1 54 0,6 2 59 16,-6-6 60-16,7 4 68 0,-1-4 67 0,-5-4 58 15,-7 4 46-15,-8 0 36 0,1 0 29 16,-6 0 23-16,-7-3 13 0,0 3 5 0,0 0-4 16,-7 3-11-16,7-3-25 0,-7 0-32 15,7 8-33-15,-6-5-25 0,6 5-20 0,6-1-13 16,1 0-9-16,6 0-5 0,0 1-1 15,7-5 1-15,0 1 0 0,5-4 0 16,1 0 0-16,-6-4 1 0,6 1-1 0,1-5 0 16,-9-3 0-16,2 4-1 0,-7-4 1 15,1 0-2-15,-8-4 2 0,-6 5 1 0,-6-1-1 16,-8-5-1-16,1 9 2 0,0-4 0 0,-6 5 2 16,-7 3-1-16,6 6-2 0,-13 0 2 15,1 8-1-15,-7 8-3 0,6-1-1 16,-5 7 0-16,5 1 0 0,7-1 1 0,0 5-1 15,12-4 0-15,8-1 1 16,6 1 0-16,6-5 0 0,8-2-2 0,5-4 1 0,0-5-1 16,14 2 0-1,-1-5 0-15,7-3 1 0,1-4 1 0,5-4-3 0,-5-7-39 0,5 1-73 16,-6-9-91-16,-7 0-91 0,1-3-47 16,-7 1-23-16,0-9 27 0</inkml:trace>
  <inkml:trace contextRef="#ctx0" brushRef="#br1" timeOffset="55028.97">32030 2582 45 0,'-46'-11'245'0,"7"-3"31"0,6 3 19 16,1 3-92-16,13 5-56 0,11 0-36 0,2-2-40 15,12 5-29-15,8 5-21 0,18-2-12 16,14 0-6-16,19 5-2 0,7 3 1 0,12-4 1 16,14 4-2-16,0 0 0 0,-1-1-2 15,1 6-1-15,-7-1-1 0,-6-4 0 0,-14-1 0 16,2 5 1-16,-22-4 1 0,2-3 0 15,-21 2 2-15,-6-2-1 0,-7-5 0 0,-5 1 0 16,-2-1 2-16,-5 1-1 0,-7-4 2 0,0 5 7 16,7-5 12-16,-7 0 15 0,0 0 9 15,-7 0 8-15,7 2 1 0,0 3-4 0,-13 1-14 16,7 10-13-16,-8 5-10 0,2 9-6 0,-8 6-3 16,7 8 0-16,0 8 2 0,6 6 0 15,1 11-1-15,6 8 0 0,-6 8-1 16,12 4-4-16,7 4-4 0,0 0 4 0,13-1 3 15,0-2 0-15,7 3 0 0,6-6 3 16,6 1 3-16,1-7-6 0,-1-4-4 0,-5-4-2 16,5-3 1-16,-6-1-3 0,-13-2 1 0,-6-6-1 15,-7-6 1-15,-6 4 0 0,-1-5-3 16,-12-2 1-16,6-1 0 0,-7 1 1 16,0-5 1-16,1-3 2 0,0-3 1 0,-2-5 0 15,2-3-2-15,0 1 2 0,-1-9-2 16,-6 4 0-16,7-6 2 0,-7-2-2 15,-1-3 4-15,-11 1 4 0,-1-4 2 0,-7-1 6 16,-6-3 14-16,-13-1 21 0,-7-1 16 0,-13-2 19 16,-12 0 15-16,-7 1 13 0,-14-5-2 15,-5 8-10-15,-20-4-11 0,-1 4-12 0,-12 0-15 16,0 4-13-16,6-8-9 0,6 4-11 16,21 0-10-16,13-4-7 0,18-2-7 15,14-2-41-15,13-3-81 0,7 0-102 0,18-3-103 16,1-4-111-16,20-5-54 0,6 1 2 0,12-3 63 15,8-5 94-15</inkml:trace>
  <inkml:trace contextRef="#ctx0" brushRef="#br2" timeOffset="102857.91">3562 5378 188 0,'-13'-11'361'0,"-6"3"59"0,-1-3 53 0,7 8-67 15,-7-4 0-15,7 3 22 0,0 0 26 16,7 1 15-16,-8-1-10 0,8 4-27 0,0-4-67 16,6 4-95-16,0 0-96 0,0 0-75 0,0 0-47 15,12 0-31-15,2 8-17 0,5-1-6 16,7 7 0-16,0 5 4 0,13 3-2 0,-5 6 2 16,4 3-1-16,-5 1 1 0,-1 5-2 0,1-4 0 15,-7 3 4-15,0 1-3 0,-1-4 2 0,2-4-8 16,-1 1-10-16,-6-4-27 0,6-4-89 15,-7-4-131-15,1-4-134 0,0-3-115 0,5-7-113 0,-5 0-97 16,0-4-17-16,-1-8 75 0,1-3 105 16,-1-3 103-16,-6-4 118 0</inkml:trace>
  <inkml:trace contextRef="#ctx0" brushRef="#br2" timeOffset="103099.24">4526 5417 23 0,'26'-21'320'0,"-7"-1"51"0,1 4 47 0,-6 3 1 0,-2 1-73 0,1 3-38 15,-13 4-6-15,7 2 20 0,-7 5 4 16,0 0-6-16,-7 7-15 0,-6 9-22 0,1 5-37 16,-15 16-58-16,-5 3-44 0,-14 15-34 15,-7 4-27-15,-4 7-28 0,-22 3-22 0,0 9-7 16,-12 6-7-16,-13 3-2 0,-7 5-4 16,-19 7-4-16,-6-4-1 0,-14 5-6 0,-6-9 1 0,-7-3 3 15,13-8 4-15,13-6 9 0,19-9 5 0,8-9 2 16,19-6 0-16,6-4-4 0,14-7-5 15,12-9-6-15,7-5-1 0,13-6-2 0,13-9 0 16,7-3-4-16,5-3-6 0,8-8-26 0,12-3-54 16,1-3-95-16,6-9-113 0,6-3-112 15,7 0-119-15,7-1-112 0,-1 2-79 0,1 3 26 16,-1-4 73-16,-5 0 95 0,5 0 116 0</inkml:trace>
  <inkml:trace contextRef="#ctx0" brushRef="#br2" timeOffset="103353.99">5001 6034 156 0,'-6'2'381'0,"-1"-2"41"0,-5 5 41 0,-2-2-29 15,2 1-87-15,4-4-45 0,2 0-5 16,0 4 2-16,6-4-15 0,0 0-28 0,6-4-50 16,0 4-62-16,14-4-62 0,6 1-49 15,13-2-62-15,1-1-102 0,5-5-124 0,0 1-158 16,1-2-161-16,-1 1-83 0,-5-3-9 0,-14-5 66 16,0 4 108-16</inkml:trace>
  <inkml:trace contextRef="#ctx0" brushRef="#br2" timeOffset="103538.5">5073 5839 65 0,'-52'8'407'0,"7"-5"66"0,-8 1 59 0,7-1 57 16,14 1-125-16,5 0-82 0,9-4-62 0,11 0-54 0,0 0-54 0,7 0-56 16,14-4-59-16,4 4-53 0,9-4-37 15,13 1-72-15,11-4-80 0,1 2-98 16,13-1-121-16,-6-2-152 0,0 1-96 0,-1 0 1 15,-6-1 47-15,-6 1 80 0,-7 0 113 0</inkml:trace>
  <inkml:trace contextRef="#ctx0" brushRef="#br2" timeOffset="104198.9">6031 5674 133 0,'-7'-3'329'0,"0"-5"60"0,1 5 55 0,-7 3-51 15,7-4-38-15,-8 4-23 0,2 0-27 0,-2 0-43 16,1 4-49-16,0 3-46 0,0 8-54 15,1 0-49-15,4 3-35 0,-4 3-15 16,12 6-7-16,-7-6-7 0,14 5 0 0,-1 0 0 16,8-1 0-16,-2-2 0 0,-6-5-2 0,8-4-1 15,-8-2 0-15,7-2-5 16,-7-2 1-16,2-5-5 0,-8-3 0 0,6 4 2 0,0-8-3 16,-6-3-1-16,6-4-1 0,-6 0 2 0,0-4 5 15,0 1 3-15,0-5 3 0,-6 1 4 16,6 0 4-16,-6-1 1 0,0 1-2 0,6 0-5 15,0 0-1-15,0 2 0 0,6 5-1 16,0 1-4-16,0-1 1 0,8 3 1 0,5 1-3 16,-5 4-3-16,12-2-2 0,0 5 0 0,-1 0 3 15,8 5-1-15,-7 2 4 0,0 4 2 16,0 0 2-16,0 4-1 16,-7-1 5-16,-5 4-2 0,-8 1-6 0,1-1-2 0,-1 0 1 0,-6 1 2 15,-6-5-3-15,-1 1 4 0,1-5 7 16,0-2 0-16,6 0 3 0,-8-5 1 0,-4 1-3 15,5-4-6-15,1 0 0 0,-7-7-4 16,6-1-2-16,1-2 0 0,0-6 1 0,-2 2 2 16,16-4 2-16,-8-1 6 0,6 1 0 0,7-3 0 15,0 2-2-15,0 4 3 0,-1-3-3 16,8 3-1-16,0 4 0 0,-7 0-4 0,7 4 3 16,-8 3-4-16,2 0-2 0,5 4 0 15,-6 0 3-15,0 4 3 0,1 7 1 0,-2 0 4 16,-5 4 3-16,-7-1 2 0,0 9-4 15,0-5 1-15,-7 7-6 0,7-6-13 0,0 3-36 16,0-4-51-16,0-4-58 0,7 2-76 16,-1-9-87-16,1 0-84 0,-1 0-61 0,7-7-1 15,1 0 31-15,5-7 60 0</inkml:trace>
  <inkml:trace contextRef="#ctx0" brushRef="#br2" timeOffset="104607.7">6694 5704 118 0,'-6'-7'368'0,"0"7"59"0,-1-8 51 0,1 4-16 16,-1 1-104-16,7 3-72 0,0-8-60 16,7 5-49-16,6-1-46 0,7-3-46 0,5 3-32 15,15 1-25-15,-2-2-14 0,8 5-10 16,-7 5-3-16,6-2 1 0,-6 8 0 0,1 0-2 16,-14 3 2-16,-7 5-2 0,-5 4-8 0,-8-5-9 15,-6 3-5-15,-6-2 0 0,-8 3-2 16,2-8 3-16,-2 0 7 0,1-2 10 0,1-5 3 15,-2-3 5-15,8-4 0 0,0 0-1 0,-2-4 1 16,2-3 0-16,12-8-3 0,-6 1-1 16,8-1-1-16,4-3 1 0,2-1 0 15,-2-2-2-15,1 3 1 0,-6 2-2 0,6 5 2 0,-1 1 1 16,-4-2 0-16,-2 9-1 0,0-1-3 16,-6 0 2-16,7 4 0 0,-7 4 3 15,6 3 4-15,-6 0 2 0,-6 8 6 0,6 0-2 16,-7 4 2-16,1-1-4 0,6 1-5 15,0-2-2-15,0 2-3 0,6-1-1 0,7-3-1 16,7-1 2-16,0-3 2 0,6 1-1 16,6-5 0-16,1 0-13 0,6-3-51 0,0-1-76 15,0-6-108-15,0 3-125 0,0-8-105 0,-6-2-41 16,-1-2 18-16,-6 1 61 0,0 0 97 16</inkml:trace>
  <inkml:trace contextRef="#ctx0" brushRef="#br2" timeOffset="104784.78">7841 5718 186 0,'0'4'373'0,"-7"-4"40"0,1 0 30 0,-1 4-70 0,1-4-102 0,6 0-83 15,0 0-55-15,0 0-37 16,6-4-30-16,7 4-19 0,7-4-20 0,12 1-9 0,1-1-6 16,6-3-5-16,1 0 0 0,5 2-3 0,-7-2-1 15,2 4-3-15,-1-5-7 0,-6 5-32 16,-7-1-49-16,0 4-81 0,-13-4-95 0,-13 4-121 15,0 0-52-15,0-3-3 0,-7-1 32 16,-5-4 69-16</inkml:trace>
  <inkml:trace contextRef="#ctx0" brushRef="#br2" timeOffset="105005.27">8004 5590 227 0,'-20'4'375'0,"1"-4"51"0,5 0 51 16,2 4-64-16,6-4-63 0,-8 3-35 0,8-3-34 0,-1 4-36 15,7 0-43-15,-6-2-48 0,12 7-55 16,-6 2-44-16,7 3-26 0,-7 1-15 0,6-1-5 16,0 4-1-16,2 1 1 15,-2-1-1-15,0 5-1 0,-6-5 2 0,0 4-4 0,0-4-4 16,0 0-25-16,0-4-65 16,6 1-86-16,-6 0-112 0,0-3-133 0,0-5-127 0,-6 0-44 0,6-3 28 15,0-4 66-15,0 0 102 16</inkml:trace>
  <inkml:trace contextRef="#ctx0" brushRef="#br2" timeOffset="105603.72">8949 5341 232 0,'-20'-7'370'0,"6"0"60"16,-5 3 48-16,6 0-95 0,-6 1-72 0,5-2-64 15,1 10-58-15,7-5-55 0,-7 7-48 16,6 8-38-16,7 0-23 0,-6 10-11 16,6 0-7-16,6 8-6 0,-6 4 1 0,7 0-2 15,-7 0-3-15,7 0-4 0,-1-5 2 16,-6-3 3-16,6-7-1 0,1 0 2 0,-7-7-1 15,6-4 2-15,1-4-1 0,0 0-4 16,-7-2 0-16,6-5 0 0,0-5 2 0,1 2 0 16,6-8 3-16,0-4 1 15,0 0 4-15,6-3-3 0,7-1 0 0,1 2-4 16,-7-5 0-16,12 7-2 0,-6-4-2 0,-1 5 0 16,2 0-2-16,-1 2 4 0,0 5 0 15,0 3 1-15,-7 4-1 0,7 0 3 16,-6 8 5-16,0 2-2 0,-1 5 1 0,-13 3 1 15,2 1 1-15,-8-2 0 0,-8 6-1 16,-10-1-1-16,-2-4 2 0,0 5-1 16,-13-5-2-16,-6 3-2 0,1-2-4 0,-15-1-44 15,-6 1-94-15,-6-5-135 0,0 1-132 0,-12-4-71 16,5-4-32-16,-6 1 24 0,-1-5 81 16</inkml:trace>
  <inkml:trace contextRef="#ctx0" brushRef="#br2" timeOffset="106705.16">3530 5036 209 0,'12'-18'265'16,"-5"4"35"-16,-1-1-44 0,-12 4-26 0,6 4-12 16,-13 0-9-16,0 3-15 0,-6 4-26 0,-1-4-33 15,-6 4-30-15,-1 4-35 0,2 0-30 0,-7-1-24 16,5 5-8-16,1 3-3 0,0 4-5 15,-7-1-4-15,14 5 1 0,-8 6 0 0,8 1 4 0,6 11 0 16,-6 2 1-16,13 6 1 0,-8 9-1 16,1 9 2-16,0 6-3 0,-6 5-2 0,-1 7-2 15,-6 3-3 1,-13 0 5-16,-7 4 1 0,-5 3 1 16,-22 1 0-16,-4 3 2 0,-8-4-1 0,-7-2-3 0,8-9-6 0,6-7 0 15,7-6 3-15,5-9 2 0,14-6-1 0,6-5 2 0,14-10 2 16,5-8-2-16,1-4-12 0,14-6-20 15,5-8-22-15,1-7-34 0,12-1-33 0,1-10-32 16,5 0-22-16,8-9-13 16,6 2-11-16,0-8-17 0,1 4-33 0,-1 0-12 0,-1-4 5 0,-5 3 20 15</inkml:trace>
  <inkml:trace contextRef="#ctx0" brushRef="#br2" timeOffset="108553.43">3530 5139 86 0,'-7'-3'98'15,"0"-1"-2"-15,1 4-1 0,0-4-3 0,6 4-6 16,-7 0-3-16,0-3 2 0,1 3 6 16,6 0 5-16,-7 0-3 0,7 0-2 0,0 0-7 15,0 0-11-15,0 0-15 0,0 0-16 0,0 0-14 16,0 0-8-16,0 0-6 0,7 0-4 0,-7 0-1 15,6 0-1-15,1 0 4 0,6-3 9 16,0-2 13-16,13 2 11 0,6-1 8 0,8-3 10 16,5 0 0-16,8-4-7 0,12 4-15 0,0-1-12 15,12-3-11-15,8 4-6 0,6-4-2 16,7 4-3-16,13-1-2 0,0 5-1 0,6-5 3 16,6 4-6-16,15 0-2 0,-2 1 2 0,1 3 1 15,0 0 1 1,0-3-2-16,-1 3-1 0,-6-4 3 0,8 4-4 0,-8-5-1 0,0 5 2 15,0-3 0-15,1 0 3 0,-8-1 0 16,7-3 2-16,7 3 0 0,0-3 0 0,6 3-1 16,7-3-3-16,-7 3-1 15,1-3-1-15,-1 3 0 0,-6-3-2 0,-1 7-4 0,2-3 3 16,-2 3 4-16,0-5 0 0,8 5 1 16,-7-3 2-16,-1-1 4 0,8 1 1 0,-8 3-2 15,8-8-3-15,-14 5-1 0,0-5-2 0,-12 5-4 16,-7-4 1-16,-8 2-2 0,-5-2 3 15,-13 3-2-15,-7-3 2 0,0 3 0 16,-7-3 0-16,-6 4 1 0,-6-5 0 0,0 4 1 16,0-3 0-16,-7 0 0 0,-7-1 0 15,-5 1 0-15,-1 4 0 0,-13-5 2 16,0 5-3-16,-7 3 1 0,-5-4 0 0,-8 4 1 16,0-4-1-16,7 4-1 0,-6-3 3 15,6 3-1-15,-1-4-1 0,8 0-1 0,7 1 0 16,-1-6 1-16,0 7 0 0,13-6 0 15,-7 1-1-15,1-1 0 0,-1 1 1 0,7 0 0 16,-13 3-2-16,-6 0-2 0,-7 1 3 16,0 3-1-16,-13 0 2 0,0 0 0 15,-7 3 0-15,-6-3 2 0,1 4 0 0,-2 0 3 16,-5 0-3-16,6-1-1 0,0 2 2 16,0-5 2-16,0 2 0 0,7-2 1 0,-2 4 2 15,8-4 2-15,0 0-1 0,-6 0-3 16,6 0-3-16,6 0-3 0,-6 0-2 15,0 0 0-15,8 0-2 0,-8 0 1 0,6 4 0 16,0 0 2-16,-6-1 3 0,7 7 1 16,0 2 0-16,-7 3 3 0,0 3 0 15,0 4 1-15,0 0 0 0,-7 4 0 0,7 3-1 16,-7 0-2 0,7 8-2-16,7-4-3 0,0 7-3 0,-1 1 5 0,0 6 0 0,7-3 0 15,-6 3 2-15,6 5 1 0,-7-4 2 0,1-1-6 16,-7 0-1-16,0 2 0 0,0-5 1 15,-7-7-1-15,-5 2 0 0,-2-2-1 16,1-4 1-16,1 0 0 0,-2-4 0 0,2 0 1 16,-2-3-2-16,8 0 2 0,-1 0 1 15,7-4-1-15,7-4 0 0,-7 1 0 0,12-5 1 16,-4 1 1-16,4-5-2 0,8 2-1 16,-1-9 0-16,-5 5-4 0,5-5-4 0,-6 1-5 15,0-1 0-15,0-3 0 16,-6 4-2-16,-1-4 3 0,-6 0 5 0,6 4 4 15,-12-4 4-15,6 0 2 0,-6 0 2 0,-1 0 2 16,0 0-2-16,-6 0 1 0,1-4 0 16,5 4 1-16,-6-4-2 0,7 4-2 0,-1 0 1 15,0-3-3-15,-6 3 0 0,13 0 0 16,-6 0-1-16,0-4 1 0,6 4 0 16,0 0 1-16,-7 0-1 0,7 0 0 0,-7 0-1 15,1 0-1-15,-8 4-2 16,2-4 0-16,-1 3 2 0,-7 5 1 0,-6-5 1 0,-6 2 0 15,-1 1 2-15,-12-2 1 0,-1 3-2 16,-13 1-1-16,-6-5-2 0,-6 6 3 0,-14-7 1 16,-6 6 3-16,-1-5 2 0,-5 5 3 15,-14-2 6-15,1 2 2 0,-14 0 6 0,-7-1 7 16,-5 4 7-16,-1-3 9 0,0 2 9 16,1-2 11-16,-2-1 4 0,8 4 1 0,-6-3-1 15,-8-1-5-15,7 0-7 0,-6 4-16 16,6 1-9-16,-6-2-13 0,6 1-7 0,-13 3-6 15,1 1-6-15,-1-1-1 0,-6 2-1 16,6-2 0-16,-6 5-4 0,-8-1-1 0,2-4 3 16,-1 1 2-16,1 4 0 0,-2-4 1 15,2 3 3-15,-1-4 0 0,0 4-1 0,-6-4 0 16,6 5 3-16,7-4 3 0,6 0 11 16,6 3 12-16,8-4 9 0,12-2 4 0,7 2 3 15,6-3 2-15,13 1-4 0,13-5 3 0,8 0 6 16,4-3 8-16,15-1 9 0,6-3 6 0,6 4 4 15,1-8-6-15,6 4-10 0,6-3-5 16,0 3-7-16,1-4-7 0,7 4-5 0,-2-4-1 16,1 1-5-16,0 3-8 0,-7 0-7 0,1 0-8 15,-7 3-5-15,-1 1-7 0,-11 0-4 16,-2 3-3-16,-12 5-5 0,0-2 4 0,0 1 2 16,7 0 1-16,-1 1 2 0,7-6 2 0,6 5 4 15,0-8 1-15,8 5-2 0,5-4 1 0,1 0 3 16,5-4-1-16,7 3-3 0,-6-3 0 15,7 0-1-15,-1-3-3 0,8 3 1 0,-8 0 0 16,7-4 4-16,0 0-2 0,6 4 0 0,-5-3 2 16,-2 3 0-16,8-5-2 0,0 5-2 0,-8-3 1 15,8 3 2-15,-7-3-2 0,7 3 1 16,-8 0 2-16,2 0 0 0,-2 0 1 0,1-4 0 16,0 4 1-16,0 0-5 0,-7 0 4 0,8 0 0 15,-8 0-1-15,7-4 0 0,0 4 4 16,0 0 3-16,-7 0 2 0,7 0 8 0,-6 0 10 15,6 0 7-15,-1-3 4 16,2 3 0-16,5 0 0 0,-6 0-2 0,7 0-8 0,-1 0-8 0,-5 3-5 16,4-3 0-16,2 0-6 0,0 0-8 0,-1 4 0 15,0-4 1-15,1 0-4 0,0 0-2 16,6 0-1-16,0 4-1 0,0-4 0 0,0 0-4 16,0 0-2-16,0 0-3 0,0 0-2 0,0 0 2 15,0-4-7-15,0 4-2 0,6 0 2 16,0 0 0-16,8 0-18 0,-2 0-69 0,2 4-85 15,-1-4-92-15,6 0-110 0,0 0-117 0,8 0-106 16,-1 0 3-16,0 0 54 0,0-4 74 0,-7-3 102 16</inkml:trace>
  <inkml:trace contextRef="#ctx0" brushRef="#br2" timeOffset="114451.62">12335 5316 60 0,'-7'-7'304'16,"1"-1"32"-16,-7 4 17 0,-7 4-55 16,0 4-107-16,-5 4-72 0,-1 6-50 0,-7 1-22 15,7 6-9-15,-6 5 4 0,-1 3 8 0,13-3 4 16,0 3 7-16,8-7-7 0,12 0-8 15,0-3-13-15,12-4-13 0,2-1-8 0,5-7-8 16,1 0 0-16,6-3-1 0,6-4 3 16,1-4 0-16,-1-3 2 0,1-4 1 15,6-4-1-15,-13 1 0 0,0-1-1 0,0-3 0 16,-13 0 0-16,-6 2 0 0,-7 3 4 16,-7-3 10-16,-6 6 12 0,-7-1 17 15,2 0 7-15,-15 7 4 0,1-3-5 0,5 7-8 16,-5-4-15-16,6 8-16 0,-1-4-10 15,8 7-8-15,0-3-4 0,5-1-17 0,8 1-38 16,6 3-67-16,6-4-80 0,8 2-81 0,5-2-102 16,0 1-41-16,14-4 7 0,6-4 51 15,-7 1 72-15</inkml:trace>
  <inkml:trace contextRef="#ctx0" brushRef="#br2" timeOffset="114777.84">12660 5363 71 0,'0'0'342'0,"0"-4"40"0,-6 4 31 0,0-3-24 0,6 0-103 16,0 3-85-16,0 0-53 0,0-5-34 16,6 5-28-16,0-3-26 0,8 3-22 0,11-4-15 15,8 4-11-15,-7 0-5 0,14 4-3 16,-2-1-3-16,-5 5-2 0,-1 3-2 0,-5 0 0 16,-1 3 2-16,-14 1 0 0,1 0 1 15,-13-1 0-15,-6 1 3 0,-1 3 2 0,-12-3-3 16,0-4 2-16,-1 0-1 0,0 0 2 15,1-7-1-15,-1-1 4 0,1-3 5 0,-1-3 5 16,0-5 1-16,8 1 3 0,-2-4-1 16,2-4-2-16,5 1-7 0,7-4-1 0,0 2-1 15,7-2-3-15,-1 4-3 0,7-1 0 16,-6 0-1-16,5 1-2 0,2 3-2 0,-8 4-2 16,7-1-1-16,-6 5-11 0,-1-1-26 15,1 4-40-15,5 0-56 0,-4 0-65 0,4 4-70 16,-5-4-71-16,-1 3-57 0,7-3-2 15,0 4 32-15,7-8 54 0</inkml:trace>
  <inkml:trace contextRef="#ctx0" brushRef="#br2" timeOffset="115393.57">13806 5132 15 0,'-12'-4'281'0,"-2"4"48"0,-5-3 45 0,13 0-26 0,-8-2-46 15,8 5-31-15,0 0-27 0,6 0-34 16,-7 0-36-16,7 5-39 0,0-2-41 0,7 4-35 16,-1 4-24-16,7 5-14 0,0 1-6 15,6 2-5-15,-5 3-1 0,12-4-2 0,-7 4-6 16,7 0 0-16,0-4-3 0,0 1-12 16,7-1-30-16,-1-7-41 0,-5 0-50 15,5-4-59-15,7-3-65 0,-6-4-55 0,6-4-53 16,-6-3-29-16,-1-1 12 0,7-2 39 15,-13-5 55-15</inkml:trace>
  <inkml:trace contextRef="#ctx0" brushRef="#br2" timeOffset="115662.84">14562 5073 124 0,'-13'-7'365'0,"0"0"50"0,1 3 46 0,-8 1-25 0,7 3-117 15,-1 0-81-15,-6 3-49 0,2 5-36 0,-9 2-32 16,7 5-22-16,-6 7-11 0,1 0-10 15,5 11-10-15,-6 0-9 0,0 7-10 0,-7 4-11 16,-6 12-13-16,1 2-7 0,-15 5-5 16,1 2-6-16,-7 5-5 0,-6-8-2 0,6 0-3 15,2-7 1-15,4-7 1 0,7-4 4 16,7-7 2-16,7-11-2 0,6-1 1 0,13-6 1 16,-1-9-5-16,8-3-7 15,0 1-19-15,0-5-31 0,6-3-48 0,6 0-58 16,-6-7-58-16,12 0-55 0,2-1-37 0,-1-3-29 15,0 0-21-15,0 4-21 0,-1-4 18 16,8 1 37-16,0-5 43 0</inkml:trace>
  <inkml:trace contextRef="#ctx0" brushRef="#br2" timeOffset="116081.38">14979 5506 168 0,'-26'4'345'0,"-7"-1"50"0,0 5 45 0,14-5-59 0,0 1-69 16,6 0-43-16,-1-1-35 0,8-3-42 0,6 4-41 15,6-4-41-15,2 0-40 0,4 0-28 0,14-4-22 16,7 4-7-16,6-3-24 0,7-1-64 16,-1-3-105-16,1-1-122 0,-7 5-125 15,0-4-80-15,-7-1-25 0,1-3 40 0,-13 0 90 16</inkml:trace>
  <inkml:trace contextRef="#ctx0" brushRef="#br2" timeOffset="116252.92">14986 5367 185 0,'-46'0'366'0,"1"3"47"0,-1-3 43 0,7 4-51 0,6 0-94 16,7-1-46-16,6-3-34 0,8 0-35 15,-2 4-42-15,14-4-36 0,7-4-40 0,12 4-36 16,7 0-28-16,7-3-54 0,13 3-82 16,-1-8-111-16,7 1-115 0,1 3-125 0,-2-2-63 15,-5 1 8-15,0-2 62 0,-8 0 97 16</inkml:trace>
  <inkml:trace contextRef="#ctx0" brushRef="#br2" timeOffset="119735.46">4096 5018 76 0,'0'-3'193'0,"0"-1"4"15,-6 0-40-15,-1 1-32 0,0 3-19 0,7-3-12 16,-6 3-4-16,0-4-1 0,-1 4 3 16,7-5 3-16,-6 5 1 0,6-3 4 0,-7 3 4 15,7-3 1-15,0-1-4 0,-7 4-1 0,7-4-4 16,0 4-8-16,0 0-10 0,0 0-10 15,-6 0-8-15,6 4-11 0,0-4-12 0,-6 4-8 0,6-1-3 16,-8 9-4-16,-4-2-3 0,-1 8 1 16,-13 1-1-16,0 3-2 0,0 4-3 0,-7 0 1 15,-6-1 0-15,-1 4 0 0,2-3-4 0,-7 3 3 16,-2-3-2-16,2-1-5 0,7-3 2 0,-2-3 2 16,14-4 12-1,0-8 18-15,13 1 18 0,6-5 14 0,1-3 6 0,-1 0-4 0,14-8-2 16,-1-2-23-16,14-5-21 0,-1-4-11 15,7-3-9-15,7 0-1 0,-1 4-8 0,1-4 1 16,6 4 1-16,-6-4 0 0,0 7 4 0,-1 1-4 16,-7-1 1-16,2 4 1 0,-7 0-2 0,-1 0 1 15,-6 4-6-15,0-1 0 0,0 1 1 0,-6 4 1 16,-1-2 1-16,0 2 0 0,2 3-2 0,-2-4 3 16,-6 1-1-16,0 3-1 0,6 0-3 15,0 0-3-15,2 3-2 0,-2 1-1 0,13-1 3 16,1 5 2-16,0 3 6 0,12 4 6 15,1 0 6-15,-7-1 4 0,6 4 0 0,1-3-3 16,-1 2-2-16,1-1-4 0,-7-1-2 0,7-4-3 16,-7 3-2-16,-1-7-2 0,-5 4 1 15,0-4 3-15,-1-2-1 0,1 2-5 0,-8-4-36 16,2-3-66-16,-1 4-108 0,0-4-121 0,-13 0-134 16,13 0-69-16,-7-4-2 0,8 4 49 15,-8-3 97-15</inkml:trace>
  <inkml:trace contextRef="#ctx0" brushRef="#br2" timeOffset="121137.96">14054 4761 174 0,'-6'-2'331'0,"-1"2"35"0,1-4 28 0,-8 4-84 15,8 0-91-15,0 0-46 0,-1 0-29 16,-6 4-22-16,0-2-19 0,0 7-15 0,0-2-16 15,-7 4-19-15,1-1-13 0,-1 2-11 16,8 2-7-16,-8 4-4 0,0 1-5 0,-5 4-3 16,-2-2-2-16,1 5-3 0,-13-1-4 15,7 5-1-15,-8-5 1 0,-5 0-1 16,5 2 0-16,8-5 2 0,6-4 2 0,0-7 3 16,13 0 5-16,6-8 7 0,1 1 10 15,6-4 6-15,6-4 3 0,8-2-4 0,11-9-5 16,8 0-5-16,7-4-9 0,-2-2-9 15,1-2-4-15,7 1-1 0,-7 1 0 0,0 2 0 16,-7 1-1-16,8 3 2 0,-15 1 0 16,8 3-2-16,-13 0-1 0,0 4 1 0,-8 0 0 15,2-1 0-15,-8 4-1 0,7 0 1 16,0 1 0-16,-6-5 2 0,5 1 4 16,2-1 2-16,-1 1 5 0,0-4 4 0,6 4 4 15,-5 0 0-15,5 0-7 0,0 2-1 16,-6 2-5-16,7 3-3 15,0 0 1-15,-1 3 1 0,1 5 6 0,-1-1 6 0,0 4 4 16,8 4 3-16,-7 0 1 0,-2-1 3 16,2 4-6-16,-1-6-7 0,1 3 1 0,0-5-3 15,6 1-3-15,-7-3-6 0,7-1 1 0,1 0 0 16,-7 1-2-16,5-5 0 0,1 1-4 16,0 0-8-16,0-4-65 0,-6 3-97 15,-7-3-120-15,-1 4-141 0,-4-4-94 0,-8 0-41 16,0 0 37-16,-8 4 81 0</inkml:trace>
  <inkml:trace contextRef="#ctx0" brushRef="#br2" timeOffset="123352.09">15852 4884 274 0,'-20'-12'356'0,"7"5"39"16,0-1 22-16,0 5-105 0,7-1-71 0,-1 4-51 16,0 0-44-16,1 0-38 0,6 7-34 15,0 4-30-15,0 7-20 0,0 5-12 0,0 6-4 16,6 4-2-16,1 3-3 0,0 9 2 15,-1-1-2-15,-6 3 2 0,7 1-3 0,-7-1 1 16,0-3 2-16,0-3-4 0,-7-5 0 16,1-3 0-16,-1-3 0 0,0-9-3 15,1-3 0-15,6-2 3 0,0-5 2 0,0-8 4 16,0 1 9-16,0-8 12 0,6 1 5 16,-6-8 0-16,7-5-3 0,0-2-4 0,-1-3-8 15,1-1-8-15,-1 0-5 0,7-3-3 16,-6 2 0-16,5 2 2 0,8-2-4 0,-7 4-1 15,7 1 0-15,0 0-2 0,5 4 3 16,1-1-4-16,0 4 3 0,1 0-1 0,5 4 2 16,-6 3-3-16,7 4-2 0,-7 4 2 15,-7-1 0-15,7 5-1 0,-6 3 0 16,0 0 6-16,-8 0 3 0,-5 3 1 0,-1 1 6 16,-12-4 12-16,-1 4 18 0,1-1 23 15,-14 1 31-15,-6 3 34 0,0-3 26 0,-13 4 12 16,7-9 5-16,-7 5-8 0,0-4-19 15,6-4-23-15,0 0-19 0,8-3-23 16,-2 0-20-16,8-1-20 0,0-3-14 0,5 0-17 16,1 0-54-16,6-3-94 0,7 3-113 15,0-4-126-15,14 4-130 0,-8-7-118 0,20 3-47 16,0-3 47-16,7-4 87 0,-1 0 113 16</inkml:trace>
  <inkml:trace contextRef="#ctx0" brushRef="#br2" timeOffset="123750.46">16737 5213 150 0,'-13'0'303'0,"-7"4"33"0,8-1 29 0,-1-3-70 15,-7 3-52-15,8 2-24 0,-2-5-3 16,8 3-8-16,6-3-20 0,-6 0-30 16,6 0-36-16,6-3-34 0,0 3-33 0,8 0-22 15,-2-5-11-15,15 5-2 0,-1-3 0 16,13 0 3-16,-7-1-1 0,7 0-7 0,-7 1-2 16,8-1-6-16,-15-3-4 0,8 7-2 15,-7-4 1-15,0-1 2 0,-12 5 0 0,-1-2 2 16,-7 2-1-16,0 0 0 0,-6 0 5 0,0 0 11 15,-6 0 17-15,6 0 6 0,-6 2 7 16,-7-2 4-16,6 0-5 0,-6 0-12 0,7 0-18 16,-2 0-28-16,-4 0-58 0,6 0-79 15,-1 0-110-15,7 0-124 0,-13 0-127 16,6-2-52-16,7-2 15 0,-6-3 56 16,6-1 97-16</inkml:trace>
  <inkml:trace contextRef="#ctx0" brushRef="#br2" timeOffset="124056.91">16887 5007 47 0,'-19'0'302'0,"-1"-3"40"0,7 0 38 0,0-1-21 0,0 4-84 16,7-5-49-16,-1 5-38 0,0 0-33 16,7 0-38-16,0 0-35 0,0 5-33 0,7 2-28 15,0 4-11-15,6 0-8 0,-7 7 2 16,0 4-2-16,8 0 5 0,-14 0 1 0,6 7 2 15,-6-3 5-15,-6 4 8 0,6 3 7 16,-7-4 6-16,0 4 6 0,-5-4 4 0,5-3 0 16,7-1-3-16,-6 1-6 0,-1-8-9 15,7 0-5-15,0-7-4 0,7 0-7 16,-7-4-5-16,0 1-1 0,0-8 1 0,0 4 0 16,0-4 4-16,0 0 0 0,0 0 6 15,6 0 4-15,-6-4 3 0,0 4-3 16,0-3-5-16,-6-2 0 0,6 3-36 0,-7-6-70 15,7 5-92-15,-7-5-93 0,7 0-97 16,0 1-108-16,7-4-26 0,6 4 33 0,6-4 72 16,1 0 86-16</inkml:trace>
  <inkml:trace contextRef="#ctx0" brushRef="#br2" timeOffset="125885.96">17858 4992 23 0,'-7'-3'283'0,"0"-4"43"0,1 3 49 0,0 1-35 15,-7-1-58-15,6 4-45 0,-6 0-37 0,0 0-30 16,0 0-44-16,0 4-36 0,0 3-29 16,0 3-26-16,-1 2-16 0,8 2-12 15,0 4-4-15,-7 1-1 0,13 4-2 0,-7 2 4 16,7-3 2-16,0 0 0 0,0 0-3 15,-6-5 1-15,6 3 0 0,0-6-2 0,0 1-2 16,0-8-1-16,-7 4 2 0,7-7 3 16,0-1 3-16,0-3 9 0,0 4 16 0,0-4 32 15,0 0 44-15,0-4 45 0,0 4 25 16,0-7 6-16,0 0-8 0,-6-1-25 16,0-7-44-16,-2 5-48 0,8-8-28 0,-6-1-15 15,0 2-8-15,6-3-4 0,6 3 0 0,0-2 0 16,2 1 1-16,4 3-3 15,8-3-3-15,-7 2 1 0,7 6 0 0,-1-1-4 16,1 0 1-16,-1 4 6 0,-12 2 4 0,5-1-4 16,2 6-7-16,-8 0-1 0,7 0-3 15,0 3-8-15,0 0 2 0,0 9 3 16,0-1 5-16,7 3 4 0,-7 1 3 0,-1 4 2 16,2 3 0-16,-1 0-2 0,0-1 0 0,-6 2 1 15,5-5-2-15,2-1 5 0,-8 3-3 16,7-9-2-16,-13 0 0 0,7-4 0 15,-1-4 0-15,-6 1 0 0,0 0 6 0,7-4 4 16,-7-4 9-16,0 0 8 0,0-3-1 16,0-4-5-16,0 0-4 0,0-3-7 0,0-5-7 15,-7-3-3-15,7 4-1 0,0-4 2 16,0 0 3-16,0 3 0 0,0 1 1 16,0-1-5-16,7 6 2 0,-1-3-2 0,7 1-4 15,0 5 3-15,0 3-1 0,0-4 1 16,7 3-3-16,-1 1-2 0,1 3-1 0,-1 4-3 15,1 0-1-15,6 4-5 0,-6 3 3 16,5 1 2-16,-5 3 9 0,-7 3-1 16,6 1 2-16,-12 4 4 0,-1-1-1 0,-6 0 2 15,0 4-5-15,-6 0 4 0,6 0-1 16,-7 0 1-16,1 0 2 0,0-5-7 0,-1-1-11 16,7-5-49-16,0-4-90 0,7 1-118 15,-1-5-126-15,-6-3-125 0,13-3-87 0,0-5-5 16,6-3 65-16,1 0 101 0</inkml:trace>
  <inkml:trace contextRef="#ctx0" brushRef="#br2" timeOffset="126500.66">18496 4997 233 0,'-20'0'368'16,"1"0"36"-16,0 0 39 0,5 0-74 0,8-5-98 15,-1 5-47-15,1 0-22 0,6 0-26 16,6 0-31-16,1-3-35 0,-1 3-32 0,14 0-35 15,0 0-27-15,5 0-11 0,8 3-7 16,-1 2-3-16,2-1-3 0,-2 2 2 0,-7 5 3 16,1 0 1-16,-6 1 0 0,-7 2 3 15,-6 1 2-15,0 3-2 0,-7-3 1 0,-7 4 2 16,0-5-1-16,1 1-3 0,-7-5 4 16,6-2 3-16,0-1-4 0,1-3 2 15,0 0 2-15,6-2 3 0,0-2 6 0,6-2 8 16,-6 2 8-16,6-8 0 0,1 1 2 15,0-1-1-15,-1-2-7 0,1-2-8 0,-1 1-9 16,8 0-3-16,-8 1-1 0,0-1-3 16,-6 0 4-16,6 4-3 0,2-5 3 15,-2 1 1-15,0 4-1 0,1-5-3 0,-1 2-3 16,-6-1-1-16,7-3-1 0,6-1-1 16,-7 4 2-16,0-4 3 0,2 8 0 0,-8-4 4 15,6 7 1-15,-6 0 8 0,0 1 12 16,0 0 16-16,-6 3 16 0,6 0 11 0,0 0 2 15,-8 3-8-15,8-3-13 0,0 0-17 16,0 0-18-16,0 0-11 0,8 0-3 16,-8 0 0-16,0 0 1 0,0 0 1 15,0 0-1-15,0 0 1 0,0 0 2 0,0 0 2 16,0 0-1-16,0 0 0 0,0 0 1 0,0 0-3 16,0 0-3-16,0 0-3 0,0 0 0 15,0 0-2-15,0 0-1 0,0 3 0 16,6 1-2-16,-6 3 2 0,6 1-2 0,-6-1 3 15,7 4 2-15,-7 0 1 0,7-1 6 16,-7 5 3-16,0 1 7 0,0 2 6 0,0 0 6 16,0 1 5-16,0-1 4 0,6 0-5 15,1 0-5-15,5-3-2 0,8 3-4 0,0-7-21 16,19-3-95-16,0-1-122 0,13-7-144 16,0-7-146-16,13-1-123 0,0-7-51 0,7-3 55 15,-7 0 104-15,0-4 132 0</inkml:trace>
  <inkml:trace contextRef="#ctx0" brushRef="#br2" timeOffset="132402.66">19004 4839 103 0,'0'3'212'0,"0"-3"7"0,0 0-48 15,6 0-64-15,0 0-46 0,2-3-24 16,-2 3-13-16,7 0-6 0,-6-4-3 0,6 4-3 16,-7-3-4-16,0 3 0 0,-6 0 7 15,0 0 11-15,0 0 17 0,0 0 18 0,0 0 20 16,-6 0 18-16,6 0 9 0,0 0 4 15,0 0-2-15,0 0-6 0,0 0-10 16,0 0-10-16,0 0-10 0,0 0-10 0,0 0-9 16,0-4-7-16,6 4-9 0,-6 0-7 15,0 0-6-15,0 0-6 0,0-4-5 16,-6 4-5-16,6 0-3 0,-6-3 0 0,-1 3-2 16,7-4-1-16,-6 4 4 0,-1-4 4 15,-6 4 5-15,7 0 1 0,-8 0 1 0,2 0 1 16,-2 0-1-16,1 0-1 0,-7 0-6 15,8 0 6-15,-1 0 2 0,0 0 2 16,0 0 1-16,-7 0 1 0,14 0 2 0,-8-3-6 16,2 3-1-16,-1 0-3 0,6-4-4 15,-6 4-3-15,7 0-4 0,-2 0-1 0,-4 0-3 16,6 0-1-16,-1 0-2 0,-6 4 2 16,6-4 1-16,-5 3-1 0,-2-3 0 0,-5 0 2 15,6 4-1-15,0-4 0 0,-1 4-1 16,8-1 1-16,-6-3 2 0,4 0-4 0,2 4 2 15,0-4 1-15,-7 4 1 0,6-4-1 16,0 3-4-16,-5 1 4 0,6-4-1 0,-8 3-1 16,8 2 0-16,-8-2-1 0,8 1 3 15,-7 3-2-15,0-3-1 0,6-1-1 16,-5 1 1-16,-2 0 0 0,8 4 0 0,-7-6 0 16,7-2 1-16,6 5 0 0,-7-2 0 15,0-3-2-15,1 4-2 0,6-4 4 16,-6 4 1-16,-2-1 0 15,2 5 0-15,0-5 1 0,-1 4 0 0,1 1-3 0,-1-1-4 16,1 0 2-16,-1 1 0 0,-5-1 2 0,4-3 1 16,-4 7 0-16,5-4 3 0,0-3-2 15,1 2-1-15,-1 3-1 0,1-6-3 0,0 4 4 16,-1 0-1-16,7-2 2 0,-7-2 4 16,1 5-3-16,0-6 1 0,6-2-3 0,0 5 1 15,0-2-3-15,-7 1-1 0,7 0-2 16,0 3 4-16,-7-3 0 0,7 3 1 15,0-4-1-15,0 5 1 0,0-1 0 0,0 4-2 16,0-3 0-16,0 2 1 0,0 5 3 16,0-4 2-16,0-3 0 0,0 2 1 0,0 2 0 15,0-5-2-15,7 4-3 0,-7-4-3 16,0 1 1-16,7 3 1 16,-7-8-1-16,6 5 3 0,-6-1 0 0,6-4-1 0,1 5 2 15,-7-5-2-15,7 5-2 0,-1-1 2 16,0-4-2-16,1 5 2 0,-7-4-1 15,6 3 2-15,1-3 1 0,0 3-1 0,-1-3 1 16,0 4-1-16,2-6 0 0,-2 3-2 0,0 2 0 16,1-3 1-16,-1-1 0 0,1 1 0 15,-1 0 0-15,1-1 3 0,5 1 0 16,-4-1-2-16,4-3 1 0,2 5 3 0,-2-5 0 16,-5 0 0-16,6 3-1 0,0-3 1 15,-7 3-3-15,8-3-2 0,-8 4 2 0,7-4-3 16,-7 4 1-16,1-4 1 0,6 3 1 15,-7-3 1-15,2 4-2 0,-2-4 2 16,6 4 0-16,-5-4-3 0,6 3-1 0,-6-3-3 16,-1 4 2-16,8-4 0 0,-8 0-2 0,6 0 2 15,-5 0 0-15,0 4 3 0,6-4 1 16,-7 0 1-16,1 0 0 0,0 0-1 16,-1 0 2-16,0 0-2 0,0 0-2 0,2 0 0 15,-2 0-1-15,0 0 1 0,1 0 0 16,-1 3 0-16,1-3 1 0,6-3 0 0,-7 3 3 15,8 0-1-15,-8 0 1 0,7 0 3 0,-6-4 0 16,6 4 1-16,-1-4 0 0,2 1-1 16,-8 3-1-16,7-4-3 0,0 0 1 15,0 4-4-15,-6 0-1 0,6-3 2 16,-7 3-1-16,0-4-1 0,8 4 1 0,-8 0 2 16,1 0-2-16,-1-4 0 0,1 4 1 15,6-3 0-15,-7 3 0 0,-6 0 3 0,14-3 3 16,-8-2 6-16,0 2 1 0,8-1 3 15,-1 1 1-15,-7-5-3 0,7 5-1 0,0-5 0 16,-7 5-3-16,8-4-3 0,-1 2-1 16,-7 2 2-16,0-5 0 0,1 5-3 0,0-1 6 15,-1 0 8-15,-6 4 10 0,6-3 12 16,2-1 11-16,-8 4 16 0,6-3 7 16,-6-2 4-16,6 2-7 0,-6-1-11 0,7 1-13 15,-1-1-13-15,1-3-15 0,6-1-11 16,-7 1-2-16,0-1-2 0,2 2-3 15,-2 2-1-15,7-3 5 0,-6-1 1 0,-1 5 5 16,-6-6 11-16,6 3 25 0,-6 2 18 16,7 1 19-16,-7-1 9 0,0 0 10 0,0 0-3 15,6 2-20-15,-6-3-16 0,0 2-16 16,-6-1-9-16,6 0-12 0,0 0 1 0,0-3 2 16,0 0-3-16,0-1-1 0,-7 1-1 15,7 0-2-15,0 0-4 0,0-1-1 0,-6 5 3 16,6-4 1-16,0-1 3 0,0 4-5 15,0 1 0-15,0-1-2 0,0 4-1 16,0-4 0-16,0 4-1 0,0-3 6 0,-6 3 4 16,6-4 6-16,0 4 8 0,0-4 3 15,0 1 6-15,-7-2-3 0,7 3-9 0,-7-6-6 16,7 0-6-16,-6-3-9 0,6 5-7 16,0-3-1-16,-6 6 4 0,6-4 0 0,0 3-1 15,-8 1 5-15,8-1 2 0,0 0 2 16,-6 1 0-16,6 3 7 0,0 0 5 15,-6-4 3-15,6 4 2 0,-7-4 4 0,1 4-2 16,-1-3-6-16,-6-1-4 0,1 0-3 16,-2 1-8-16,1-5-8 0,0 2-5 0,-6-2 0 15,-1 1 0-15,0-4-5 0,8 3 2 0,-8 0 0 16,7 6 1-16,-7-6-2 0,8 8-6 16,-2-4-5-16,-11 8-26 0,-1-4-94 15,-14 10-198-15,-5 2-239 0,-14 3-219 0,0 0-112 16,-12 2-38-16,-14 2 61 0,7-1 179 15,-7-3 232-15</inkml:trace>
  <inkml:trace contextRef="#ctx0" brushRef="#br2" timeOffset="138035.63">6649 6736 36 0,'-6'0'214'0,"-1"-2"25"15,7-3-13-15,0 5-49 0,0-3-29 0,0-1-12 16,0-3-1-16,0-1 3 0,7 1 5 16,-7-4 8-16,6 0 9 0,0 0 15 0,1 0 16 15,-7 3 25-15,7 2 20 0,-7 2 25 16,0 0 9-16,0 4-8 0,-7 0-18 0,7 0-37 15,0 4-37-15,0 6-49 0,-7 6-36 16,7 5-24-16,-6 9-21 0,0 3-14 0,-1 4-9 16,0 6-3-16,1 1-3 0,0 4-4 0,-1-1-1 15,0 2-3-15,1-9-2 0,-1 4-2 16,1-8 0-16,0 2-2 0,-1-6-1 0,0-3 1 16,-5-3 2-16,5-1 5 0,-6-3 3 0,6-3 0 15,-6-5-2-15,7-2 1 0,-1-5 2 16,1 0 9-16,6-7 21 0,6 4 30 0,-6-8 31 15,0 0 16-15,7-3 3 16,-1-8-6-16,1-2-20 0,12-6-31 0,7-3-29 0,0-2-18 16,13-6-7-16,1 1-4 0,-1 0-5 15,12 0-3-15,-5 4 1 0,7 3 1 0,-8 1 3 16,1 7-3-16,5-1 1 0,2 4 2 0,-8 8-1 16,1-1-1-16,-1 8 0 15,-5 0 2-15,-7 8-1 0,-1 6-2 0,-13 1 2 0,1 3 2 16,-20 9-1-16,-6-2 0 0,-8 4 1 15,-11-3 1-15,-15 6 2 0,-5-2 0 0,-8-1 1 16,-5 4 0-16,-7-3 3 0,0-2 3 0,0 2-1 16,6-8 1-16,7-3 3 0,0-4 2 15,6-5 7-15,7-3 3 0,7-3 3 0,5-4-1 16,8-4-2-16,0 1-10 0,5-8-7 16,8 3-10-16,6 1-12 0,6-4-23 0,1 4-42 15,0-4-111-15,5 4-138 16,2-1-136-16,5 1-130 0,-6 3-119 0,6 1-76 0,7 0 51 15,1 3 106-15,-1-5 121 0,0 2 128 16</inkml:trace>
  <inkml:trace contextRef="#ctx0" brushRef="#br2" timeOffset="138415.47">7860 7161 128 0,'-6'0'366'0,"-7"0"47"16,0 5 38-16,6-5-26 0,-5 0-76 0,5 0-43 15,-6 0-7-15,7 0 2 0,6 0 0 0,0 0-23 16,0 0-44-16,0 0-50 0,12 0-56 16,2 0-49-16,5 3-36 0,1-3-21 0,12 0-11 15,1-3-19-15,5 3-74 0,1-7-102 16,-5-1-111-16,5 0-102 0,-7 1-107 0,1 0-90 15,-7 0-18-15,-7-1 55 0,-6 1 84 16,0 0 92-16</inkml:trace>
  <inkml:trace contextRef="#ctx0" brushRef="#br2" timeOffset="138599.97">7854 7078 332 0,'-39'3'410'0,"7"-3"66"0,-1 0 85 0,1 0-34 0,5 0 10 0,1 0 12 16,13 4-6-16,-6-4-26 0,5 0-64 0,8 0-102 15,-1 0-118-15,7-4-88 0,0 4-57 0,7 0-35 16,-1-3-24-16,14 3-12 0,0-4-10 0,6 4-1 16,13-7-6-16,0 3-19 0,0 0-47 15,0-2-106-15,6 2-163 0,-6-4-170 0,1 3-165 16,-7 3-150-16,-7 2-51 0,6 0 55 0,-7 0 137 16,8-4 154-16</inkml:trace>
  <inkml:trace contextRef="#ctx0" brushRef="#br2" timeOffset="139665.62">9020 6828 290 0,'0'-15'362'0,"0"5"63"0,-6-1 17 0,6 4-25 16,-8 3 20-16,2 1 25 0,6-2 6 15,-6 5-16-15,-1 0-38 0,1 5-61 0,6-2-92 16,-7 8-88-16,0 7-67 0,1 8-45 15,0 7-25-15,-8 7-19 0,2 0-6 16,-8 8-8-16,7 4-3 0,-7 2 0 0,1-3 1 16,-1-2 4-16,1-2-7 0,0-4 2 15,11-6 3-15,2-7-12 0,0-5-45 0,6-6-110 16,6-9-122-16,0-2-113 0,2-5-113 16,4-6-109-16,8-8-84 0,-7-3 22 0,7-5 81 15,-1-3 90-15,-6-4 99 0</inkml:trace>
  <inkml:trace contextRef="#ctx0" brushRef="#br2" timeOffset="140070.32">8844 6923 141 0,'-19'-14'335'0,"-1"-1"39"16,0 0 34-16,7 5-69 0,7-5-104 0,6-3-71 16,13-1-45-16,13-3-31 0,6 5-28 15,7-2-17-15,14 1-8 0,-1-1-2 16,13 8-4-16,0 4-5 0,0 0-8 0,-6 7-2 15,0 3-3-15,-8 1-3 0,-11 7-4 16,-8 3-3-16,-13 5 1 0,-5-1-5 0,-21 4-3 16,-6 0-6-16,-13 0-4 0,-1 0-3 15,-11-4 0-15,-1 4 1 0,-7-7 4 0,1-1 7 16,6-2 8-16,6-5 8 0,7-3 11 16,0-4 9-16,6-4 6 0,7 0 1 15,1-3-1-15,12-4-7 0,6 0-7 0,7-4-10 16,7 5-7-16,-2-2-4 0,15 1-3 15,0 0 0-15,0 8 0 0,0-5-2 0,5 5 3 16,-5 3 1-16,-1 3 3 0,-5 0-1 16,-1 9 5-16,-14-1 2 0,-5 0 3 0,-7 7 2 15,-13 4 1-15,-7 0 3 0,-12 3-2 16,-13 1 0-16,-2-4 1 0,-4 1 1 0,-1-1 3 16,-1-4 4-16,2 0 2 0,5-3 2 15,7-5 15 1,6-2 13-16,1-4 9 0,12-1 4 0,0-3 2 0,7-3-4 0,1-1-20 15,5 1-27-15,7-5-35 0,0 4-54 16,7-3-62-16,5 0-76 0,8 3-89 0,-7 0-81 16,7 4-68-16,-1 0-25 0,-6 4 21 15,6 4 56-15,1-1 80 0</inkml:trace>
  <inkml:trace contextRef="#ctx0" brushRef="#br2" timeOffset="140970.73">9541 7392 299 0,'-6'-4'346'0,"-8"1"45"0,8 3-13 16,-1 0-68-16,-6 0-54 0,7 0-40 15,-7 0-35-15,6 3-36 0,-6 1-33 0,0 4-33 16,-6 3-28-16,6 3-22 0,-1 5-14 15,2-5-5-15,4 2-3 0,2 2-2 16,6-7-1-16,0 3-2 0,6-3 2 0,8-4-2 16,-1 0-1-16,7 1 3 0,6-4-2 15,-7-4 5-15,14 0 0 0,-8-7-1 0,8-1 1 16,-7 1-1-16,7-8-2 0,-7 4-3 16,0-3-1-16,-6-4 2 0,-7 2 0 0,-7 5 2 15,-6-4 0-15,0 5-1 0,-6-1 4 16,-7 0 3-16,-13 3 2 0,6 4 4 15,-6 1-1-15,-7 0 5 0,1 6-6 0,-1-3-6 16,1 7-2-16,-7 1-10 0,13-1-3 16,-1-3-4-16,7 3-23 0,8 0-38 0,-1-3-57 15,13-1-74-15,0 1-80 0,7 1-86 16,5-2-69-16,2 0-8 0,5-3 29 16,13 4 65-16</inkml:trace>
  <inkml:trace contextRef="#ctx0" brushRef="#br2" timeOffset="141627.13">10563 7034 129 0,'-20'0'305'0,"1"0"40"0,0 2 40 15,-1 3-65-15,1-2-46 0,-1 2 3 0,1-5 30 16,5 4 35-16,8-1 26 0,-8-3 3 16,8 3-22-16,6-3-53 0,0 0-66 0,6 4-72 15,8-4-62-15,12 4-42 0,0-4-18 16,13 3-13-16,6 1-4 0,8-4-5 16,-1 0 3-16,7 0-3 0,-8-4-4 0,8 4-4 15,-13-3-1-15,-1 3 2 0,-6-4-6 16,-13 4-1-16,-6-4 0 0,0 4 0 15,-14 0 6-15,1 0 26 0,-7 0 29 0,0 0 20 16,-7 0 8-16,-13 0 8 0,8 0-5 16,-8 0-26-16,0 0-26 0,7 0-19 0,1 0-7 15,-2 0-7-15,8-3-7 0,0 3-7 16,6 0-26-16,-7-3-83 0,7 3-119 16,0-4-132-16,0-1-139 0,7 2-134 0,-7-2-102 15,6 3-9-15,-6-2 72 0,6 0 105 0,8 0 133 16</inkml:trace>
  <inkml:trace contextRef="#ctx0" brushRef="#br2" timeOffset="142393.09">10726 6839 101 0,'-26'0'283'0,"0"0"37"15,0 0 29-15,0 0-52 0,6 3-31 16,-6-3-5-16,7 5 22 0,-1-5 42 0,1 3 40 16,-1 1 13-16,7 1-9 0,6-3-33 15,1 2-55-15,6 0-72 0,6-1-78 0,8 4-51 16,5-2-33-16,7-3-17 0,13 3-8 16,7-2-2-16,-1-3-1 0,14-3-4 0,0-2-2 15,-1 3-4-15,-5-3-2 0,5 2 0 16,-13-1-5-16,-6 1-1 0,-6-1 2 0,-7 4-3 15,-6-4-1-15,-7 4 6 0,-6 0 21 16,-1 0 38-16,-6 0 35 0,-6 4 26 16,-1-4 19-16,0 0 4 0,-12 4-12 0,6-4-33 15,0 0-30-15,-7 0-23 0,14 0-19 16,-8 0-11-16,8 0-8 0,6 0-7 0,-6 0-19 16,-1 0-48-16,7 0-130 0,0 0-176 15,7 0-185-15,-1-4-178 0,8 4-134 0,-2 0-35 16,8 0 88-16,-1 0 154 0,7 0 172 15</inkml:trace>
  <inkml:trace contextRef="#ctx0" brushRef="#br2" timeOffset="142754.44">11814 6744 342 0,'-13'-8'395'0,"6"-2"44"0,1 2 32 0,0 1-127 16,-2-4-67-16,2 3 10 0,0-2 59 16,-1 3 55-16,7-1 42 0,-7 1 22 0,1 0-6 15,6 7-53-15,-6-5-92 0,6 5-88 16,-7 0-68-16,7 5-51 0,0-2-38 0,-6 8-28 16,-8 7-18-16,2 1-9 0,5 6-8 15,-6 1-2-15,0 0-3 0,0 3-3 16,6 0 0-16,1 4-1 0,-8-3 3 0,8-1-3 15,0-3-1-15,6-1 4 0,-7-7-1 0,7 1-1 16,0-4-2-16,0-5-9 0,0-1-10 16,0-3-22-16,0-2-31 0,0-4-35 15,0 0-56-15,0 0-97 0,7-4-115 0,-1-2-95 16,0-6-82-16,8 1-66 0,6 0-41 16,-7-4 13-16,6-3 55 0,0-1 83 15,8 1 89-15,11-3 93 0</inkml:trace>
  <inkml:trace contextRef="#ctx0" brushRef="#br2" timeOffset="143161.48">12153 6734 175 0,'6'-8'387'0,"-6"0"72"16,0 5 60-16,-13 3-43 0,6-4-61 15,-12 4-65-15,6 4-59 0,-14-1-58 0,9 5-51 16,-2 0-50-16,0 2-40 0,7 1-32 0,1 3-22 16,4 2-16-16,2 2-11 0,6 1-7 15,0 1-2-15,6 3-2 0,2-2-8 16,-2 2-6-16,0-1-6 0,0-4-11 0,-6 0-4 15,7-6-9-15,-7-2-2 0,0 1 2 16,0-7 8-16,0 1 3 0,0-5 3 0,0 0-4 16,0-5-1-16,-7-2-1 0,7-4-1 15,-6-3 1-15,6-1 3 0,-6-4 11 0,6-3 10 16,0 0 4-16,0 0 2 0,6-3 3 16,-6 6 1-16,6-3 1 0,8 4 0 0,-1-1 3 15,7 5 1-15,-2-5 0 0,9 5-1 16,-1 3-2-16,0 0-2 0,7 3-2 15,-1 1-1-15,1 4-1 0,5-1 0 0,2 4 1 16,-7 4 3-16,-1-1 3 0,-7 9 0 16,2-5 1-16,-7 7 0 0,-1 2 1 0,-12-2-1 15,-7 4 2-15,0 4 0 0,-14 0 3 16,2 4-1-16,-8-3-3 0,7-3 2 0,-7 3-8 16,1-2 0-16,6-2-6 0,0-4-18 15,-1-5-31-15,8-2-46 0,6-4-54 16,0-4-69-16,6 0-82 0,2-4-71 0,-2-8-54 15,7 2-13-15,0-1 24 0,6-8 58 16,1 2 77-16</inkml:trace>
  <inkml:trace contextRef="#ctx0" brushRef="#br2" timeOffset="143401.84">12784 6584 110 0,'0'-16'398'0,"0"5"92"0,-6 4 107 0,6 4 61 16,-7-2-31-16,0 2-47 0,7 3-56 15,0 0-72-15,0 0-96 0,0 8-113 0,0-1-96 16,0 4-64-16,0 3-36 0,7 4-21 0,-7 1-8 16,7 3-2-16,5 0-7 15,-4 0-7-15,-2 3-2 0,0-3-1 0,1 4-4 16,-7-3-1-16,6 2-5 0,-6-3-14 0,0 0-48 16,-6 0-92-16,-1-5-108 0,1 3-99 15,0-6-88-15,-2-3-81 0,2 0-54 16,0-7-8-16,-1 3 15 0,0-3 50 0,7-4 67 15,-6-4 84-15</inkml:trace>
  <inkml:trace contextRef="#ctx0" brushRef="#br2" timeOffset="143548.95">12640 6799 288 0,'-25'-4'361'0,"-7"4"38"0,12 0-2 0,-6-3-92 0,6 3-77 0,1 0-60 15,12 0-45-15,0 0-36 0,1 0-28 16,12 0-25-16,8 0-20 15,5 0-41-15,1-4-65 0,12 4-89 0,1-3-101 0,-1 3-94 16,1-4-50-16,6 1 5 0,0 3 46 16</inkml:trace>
  <inkml:trace contextRef="#ctx0" brushRef="#br2" timeOffset="144266.57">12947 6759 266 0,'-7'0'377'0,"1"0"45"0,0 0 17 15,-1 0-58-15,0 0-72 0,1 0-53 16,-1 0-39-16,1 0-38 0,6 0-37 0,0 0-41 15,6 4-36-15,7-1-27 0,1 0-20 16,5 1-10-16,7 1-7 0,0-2-7 0,13 1-21 16,-7-4-27-16,1 0-30 0,0 0-27 15,0-4-23-15,-1 1-22 0,1-6-2 0,-7 6 5 16,-1-4 12-16,-5 0 18 0,-7-1 18 16,0 0 22-16,-13 1 21 0,0 0 17 0,-6 0 18 15,-14 3 8-15,8-3 6 16,-15 3 4-16,1 4 2 0,-6 0 6 0,-1 4 1 0,-6-1 7 15,6 5 6-15,0-1 7 0,1 5 2 16,7 2 2-16,-9-3 0 0,15 8 0 0,-7-5-4 16,13 4-4-16,-7-3 1 0,14 2-5 15,6 0-1-15,0-4-4 0,6 1-2 16,7-2-1-16,7-1-1 0,0-4-3 0,12 0-9 16,1-2-24-16,6-5-36 0,0-5-43 15,0-2-44-15,0 0-37 0,6-4-27 16,1-3-7-16,-7 2 12 0,0-1 23 0,-7-4 33 15,1 0 31-15,-1 2 37 0,-5 0 42 16,-7-2 49-16,-8 5 51 0,-5-2 52 16,0 3 56-16,-7 4 53 0,0-1 40 0,-7 4 20 15,7 0-3-15,-13 4-20 0,7 0-40 16,-1 0-50-16,-6 4-49 0,0 3-41 0,-1 0-28 16,8 5-19-16,0-1-10 0,0 3-4 15,6 1-6-15,0 0-10 0,6-1-24 0,0 1-29 16,0 0-29-16,2-3-24 0,-2-2-15 15,0 0-5-15,-6-3 9 0,7 1 25 16,0-4 21-16,-7-4 19 16,0 4 18-16,0-8 12 0,6 0 10 0,-6 1 5 0,7-9 8 15,-7 2 8-15,0 0 3 0,0-2 10 0,6-7 12 16,-6 4 15-16,0 1 13 0,6 0 12 16,1-2 12-16,0 2 3 0,5 0-9 0,2 2-9 15,-1 5-13-15,-1 0-14 0,2-1-13 16,6 5-8-16,-8-1-5 0,1 1-1 0,7 3-3 15,-8 3-1-15,8 4 1 0,-6 1 1 16,-8-1 1-16,1 5 3 0,-1 2 3 0,-12 1 6 16,-1 3 4-16,1-4 4 0,-1 8 1 15,0-3 2-15,1-1-5 0,0-3-6 16,6 0-4-16,6-1-6 0,0 1-4 0,14-8-6 16,-1 1-17-16,14-5-35 15,-1-3-56-15,2-3-63 0,11-5-65 0,-6 1-67 0,7-4-43 16,-8 0 5-16,1-1 37 0,1 2 55 15</inkml:trace>
  <inkml:trace contextRef="#ctx0" brushRef="#br2" timeOffset="144465">14230 6722 221 0,'-6'-7'291'0,"-1"-4"23"0,-6 7-20 16,6-4-22-16,1 5-24 0,-7-1-25 16,6 4-31-16,1 0-31 0,0 0-30 0,-1 4-30 15,0-1-30-15,-6 5-27 0,0 3-20 16,7 0-11-16,-7 1-6 0,-1 2-3 15,8 1 0-15,-7 0 0 0,7 2 0 0,-7 1-1 16,6-3-1-16,1 4-4 0,0-5-19 16,6 4-44-16,0-6-65 0,0-1-78 15,6 0-76-15,0-4-76 0,7 1-52 0,0-5 7 16,0-3 44-16,13-3 70 0</inkml:trace>
  <inkml:trace contextRef="#ctx0" brushRef="#br2" timeOffset="145047.44">14530 6697 63 0,'-14'-5'314'0,"2"2"41"0,-1-1 33 16,-7 4-44-16,6 0-88 0,-4 0-69 15,-2 4-47-15,1-1-36 0,5 2-29 0,2 2-23 16,4 0-16-16,8 4-16 0,0 1-6 16,8-2-7-16,-2 1-3 0,6-3-3 0,2 2-2 15,5-2 2-15,1-1-2 0,6 0 0 16,-6-3-3-16,5-4-3 0,1 4-10 0,7-4-14 15,-7-4-14-15,0 0-19 0,1-3-14 16,-9 0-11-16,9-1-7 0,-7-2 3 16,-1 2 3-16,-6-3 13 0,-7 1 14 0,8-2 15 15,-14-3 17-15,-7 5 11 0,0-2 12 16,-5 5 16-16,-2 0 20 0,-5 3 15 16,-1 4 12-16,-6 0 6 0,0 4 8 0,1 3-2 15,-9 0-8-15,2 8-8 0,-1-4-1 0,1 7-4 16,5 1-4-16,2-1-6 0,5 1-9 15,0-1-4-15,8 1-10 0,6-2-6 0,6-2-3 16,0 0-4-16,12-5 1 0,8 2-2 16,-1-5 1-16,7-3 3 0,7 0-3 0,-1-4-1 15,8 0-5-15,-1-8-6 0,6 1-11 16,-5 0-14-16,5-5-8 0,-6-1-7 0,0-4-2 16,0 3 3-16,-6-4 10 0,-1 3 11 15,-6-2 10-15,1-2 9 0,-15 1 6 16,2 3 8-16,-1 0 15 0,-7 4 29 0,-6 0 42 15,0 4 46-15,0 3 47 0,-6-3 39 16,6 7 14-16,-7-4-7 0,1 8-33 16,-1 0-42-1,-6-1-47-15,7 8-41 0,-14 4-29 16,7-1-16 0,0 4-7-16,0 5-6 0,-1 3-4 0,2-1 2 0,-1 4-2 0,0 1-4 0,0 3-1 0,-1 0-1 0,2-1-4 15,5 1-28-15,0-3-47 0,7-1-50 16,-6-3-52-16,6-4-58 0,0-4-58 0,6 0-38 15,-6-7-16-15,7 1-4 0,0-4-1 16,-1-5 1-16,-6-3 34 0,6 0 48 0</inkml:trace>
  <inkml:trace contextRef="#ctx0" brushRef="#br2" timeOffset="145299.17">14907 6799 35 0,'-12'-21'256'0,"-2"-2"50"0,1 4 24 0,0 5-27 0,0 3-36 16,1-3-34-16,-2 2-33 0,8 5-42 15,6-4-41-15,6 4-37 0,8 0-28 16,5-1-23-16,0 1-14 0,14 3-8 0,-7 4-3 16,7 0-1-16,-1 4 0 0,1 0 0 15,-1 7 0-15,-6-4 1 0,-7 8-2 16,-5-5-1-16,-1 9 1 0,-13-5 0 0,-7 4-2 16,-5 1 2-16,-8-1-1 0,0 1-1 15,-5-1 1-15,-9 0-3 0,9-4-12 0,-1-2-29 16,6-5-42-16,7 1-62 0,0-8-84 15,6 0-98-15,7-4-55 0,7-7-9 0,12-1 26 16,8-2 49-16</inkml:trace>
  <inkml:trace contextRef="#ctx0" brushRef="#br2" timeOffset="145520.51">15357 6528 11 0,'0'-11'339'0,"-7"0"61"0,7 3 52 0,-7 5 14 0,1-1-81 0,6 4-66 16,-6-3-52-16,6 3-42 0,0 3-44 15,0-3-42-15,0 7-36 0,0 8-39 0,0 0-26 16,0 4-18-16,-6 2-4 0,6 2-3 0,0 2-5 16,-8 1-2-16,2 3 0 0,-7 0-3 15,0 0 1-15,6 1-5 0,-5-4-1 16,12-5 0-16,0 1 1 0,0-8-17 0,6-2-44 16,0-1-61-16,8-7-73 15,5-1-76-15,1-6-86 0,-1-1-76 0,7-7-49 0,0 4 13 16,0-8 45-16,1 5 65 0</inkml:trace>
  <inkml:trace contextRef="#ctx0" brushRef="#br2" timeOffset="145708.01">15278 6734 7 0,'-12'2'485'0,"-2"-2"148"16,2 0 119-16,5-2 84 0,7 2-86 0,0-5-154 15,13-2-160-15,7 0-135 0,6-4-113 16,19-4-79-16,14 1-46 0,6-1-27 0,0 0-22 15,0 1-123-15,0-1-178 0,-13 4-211 16,-6 3-211-16,-13 5-109 0,-14 3-52 0,-6 0 81 16,-13 0 153-16,-13 8 202 0</inkml:trace>
  <inkml:trace contextRef="#ctx0" brushRef="#br2" timeOffset="147187.73">6825 8275 82 0,'-7'-7'328'0,"1"3"57"16,6 1 50-16,-7-1-37 0,1 0-70 16,6 8-71-16,-6 0-56 0,-8 3-54 0,2 4-47 15,-2 11-38-15,8 1-26 0,-7 6-12 16,-1 0-10-16,2 4-4 0,6-1-3 0,-2 2-3 16,2-2-3-16,0-2-1 0,6-1-1 15,-7-2-3-15,7-6 1 0,-6 1 0 0,6-7 1 16,-7-4-1-16,7-1 3 0,0-6 4 0,0 0 2 15,0-4 0-15,0 0 0 0,0-4 2 16,0-7 0-16,0-3 0 0,0-1-1 16,0-7 0-16,7 1 1 0,-1-10-2 0,1 2-2 15,-1-4-1-15,8-4 4 0,-2 5-3 0,8-1-3 16,-1 0 3-16,1 4 3 0,0 3-1 0,5 4-3 16,-5 3 1-16,6 5 2 0,-6 0-2 15,-1 2-2-15,1 5-1 0,-1 0-1 16,1 7 0-16,6 0 4 0,-6 3-1 0,12 5 0 15,1 7 1-15,-8-1 3 0,8 4 2 16,-7 4-4-16,0 1 2 0,0 2 0 0,-6 4-3 16,-1-3-4-16,1 2-1 0,-8-2-2 0,2 0-2 15,-8-4 3-15,1 0-2 0,-7-3 5 16,0-1-1-16,-7-4 4 0,1-6 0 0,0 4 0 16,-2-10 2-16,2 2 0 0,-6-4 1 0,-2-4 0 15,1-3 0-15,1-4 3 16,-8-4 1-16,6-3 3 15,8-4 0-15,-7-3 4 0,7-9 5 0,6 2 4 0,6-1 7 0,7 0 5 16,0 0 2-16,14 0 0 0,-2 7-6 0,1-3-8 16,13 7-10-16,-6 4-7 0,0 3-6 15,6 4-5-15,-7 3 0 0,1 1-1 0,-1 7 2 16,-6 5 1-16,1 1 2 0,-1 5 4 0,-7 4 2 16,-6 7 2-16,-6 0 2 0,-1 3-5 15,-12 5-1-15,-1-1-1 0,-6 0-3 0,0 5-1 16,-7-2-5-16,8-6-10 0,-2 0-57 15,8-4-83-15,6-4-123 0,0-3-132 16,0-8-111-16,12 0-47 0,8-3 23 0,0-4 68 0,6-7 115 16</inkml:trace>
  <inkml:trace contextRef="#ctx0" brushRef="#br2" timeOffset="147356.79">8114 8432 204 0,'-25'5'431'0,"-8"2"48"0,7 0 44 0,-6 0-21 0,12-2-132 0,0 1-100 0,7-1-67 0,7-3-42 16,6 3-43-16,6-5-36 0,14 3-32 0,5-3-26 15,15-3-11-15,5-4-34 0,14-4-70 16,0-5-117-16,6 1-142 0,-7-2-139 0,1 2-73 16,-14 0-14-16,1 1 51 0,-20-1 100 15</inkml:trace>
  <inkml:trace contextRef="#ctx0" brushRef="#br2" timeOffset="147537.93">8199 8294 23 0,'-45'3'378'16,"-1"1"61"-16,7 0 61 0,6-4 59 0,7 3-101 0,6 1-78 0,8-4-51 0,5 0-49 0,7 0-56 0,0 0-56 16,13 0-64-16,13-4-49 0,7 1-32 0,5-5-45 15,15 1-94-15,6-4-102 0,-1 4-132 16,-5-1-159-16,-8 5-105 0,1-1-21 0,-1 4 60 15,-6 0 83-15,1 0 124 0</inkml:trace>
  <inkml:trace contextRef="#ctx0" brushRef="#br2" timeOffset="147758.34">9287 8122 241 0,'-13'0'445'0,"-7"-4"60"16,-13 8 56-16,8-1-28 0,-8 4-116 15,7 1-80-15,0 3-46 0,6 4-33 0,1 3-40 16,-1-1-39-16,8 6-44 0,4 3-45 16,2 3-31-16,0 4-28 0,6 0-12 0,0 4-9 15,6-4-5 1,0 3-2-16,-6-6-3 0,14-1-5 0,-8-3-8 0,-6 0-66 16,7-5-95-16,-7-3-102 0,0-3-109 0,0-5-109 15,-7-1-104-15,1-2-21 0,6-7 51 16,0 0 78-16,6-4 97 0</inkml:trace>
  <inkml:trace contextRef="#ctx0" brushRef="#br2" timeOffset="148185.2">9026 8188 172 0,'-12'-22'359'0,"-8"7"48"0,7-4 34 15,-1 5-77-15,14-1-98 0,0-3-77 0,14 3-56 0,5-4-42 16,7 6-31-16,7-6-25 0,13 4-13 0,5 1-10 15,2 3-6-15,12 4-6 0,-7 3-1 0,-5 4 1 16,-2 4-1-16,-5-1-2 0,-13 8-1 16,-13 7-2-16,-14 0-4 0,-12 4-5 0,-14 1-4 15,-6 3 1-15,-7-5 1 0,-6 1 2 16,-1-4 4-16,2-3 5 0,5-4 10 16,-6 0 8-16,13-3 14 0,6-6 11 0,1-2 10 15,13 0 2-15,-1-6-4 0,14-1-8 16,6-5-13-16,-1 2-12 0,14-5-8 0,1 4-2 15,11-4-2-15,-5 4 0 0,7 0-2 16,-1 4-1-16,-1 4 1 0,2 3 2 16,-7 0 0-16,-1 3-1 0,1 1 2 15,-7 7-1-15,-7 0 1 0,-6-1-1 0,-6 9 0 16,-7-4 2-16,-14 3 2 0,1-1 3 0,-13 3 0 16,0-3 1-16,-13 6 1 0,0-5 2 15,-13 4-4-15,0-4 0 0,0 5 0 0,-6-5-5 16,5-4-1-16,1 1-2 0,13-4 0 15,0-4-6-15,13-3-32 0,6 0-60 0,7-8-91 16,7 4-118-16,6 0-107 0,6-4-52 16,7 1 2-16,7-1 42 0,6 1 84 15</inkml:trace>
  <inkml:trace contextRef="#ctx0" brushRef="#br2" timeOffset="148498.35">9899 8532 37 0,'-13'7'387'0,"-7"-3"50"0,7 3 32 15,1 0 21-15,-2-2-161 0,8 1-125 0,0-2-78 16,6 7-46-16,0-3-26 0,0 2-17 16,6 2-9-16,-6 1-4 0,6 3-4 0,8-5-5 15,-8 4-6-15,0-1 0 0,1 1-5 16,-7 3-1-16,0-3-4 0,0 4-1 15,0-5 2-15,-7-3-1 0,7 0 1 0,0 0 0 16,0-4 1-16,0-3-2 0,0-1-4 16,0-3-5-16,0 0-3 0,7-3-8 0,-7-5-13 15,0 2-21-15,0-6-25 0,0 5-34 16,0-4-36-16,-7-3-40 0,1 2-49 16,6 1-61-16,-13 4-53 0,6-5-8 0,7 2 18 15,0 2 35-15</inkml:trace>
  <inkml:trace contextRef="#ctx0" brushRef="#br2" timeOffset="149173.13">10928 8418 7 0,'-20'4'375'0,"8"0"60"0,-8-1 40 0,1 0 24 0,5 2-145 16,2-5-119-16,12 0-85 0,0 0-59 15,6 0-38-15,14 0-24 0,5-5-13 0,8 2-30 16,13-4-74-16,-1 0-107 0,1-4-135 15,-7 4-94-15,-7-1-48 0,7 1-5 0,-13-1 56 16</inkml:trace>
  <inkml:trace contextRef="#ctx0" brushRef="#br2" timeOffset="149330.7">10941 8282 40 0,'-59'-3'392'0,"8"3"76"0,5 0 67 16,0 0 69-16,14 0-120 0,6 0-72 0,12-4-71 0,2 4-65 0,12 0-62 15,0-3-69-15,19-1-61 0,14-3-61 16,12-1-107-16,14 2-130 0,6-6-150 0,0 5-161 16,0 3-105-16,7-3-39 0,-7 7 53 15,-6-4 104-15,-8 1 136 0</inkml:trace>
  <inkml:trace contextRef="#ctx0" brushRef="#br2" timeOffset="150049.76">12817 7972 183 0,'-19'-19'352'0,"-15"4"48"0,2 1 37 16,-13 3-77-16,-2 1-61 0,-4 1-47 0,-1 1-35 15,-13 8-30-15,-7 5-28 0,0 3-29 16,1 6-33-16,-8 8-33 0,8 3-19 0,6 8-14 16,6 7-7-16,7 1-7 0,13-1-3 15,13 7-1-15,19-2-7 0,7-1-7 16,20 0-2-16,6-4-3 0,19-6-5 0,8-2-38 16,12-6-65-16,6-8-84 0,14-4-96 15,0-6-94-15,-1-5-103 0,1-6-18 0,0-5 38 16,-8-3 71-16,2-4 86 0</inkml:trace>
  <inkml:trace contextRef="#ctx0" brushRef="#br2" timeOffset="150797.07">13143 8166 238 0,'-20'-8'392'0,"-6"1"45"0,-1-1 29 16,-5 8-88-16,-7 0-112 0,6 4-77 0,-12 3-45 16,6 5-35-16,0 2-21 0,0 1-17 15,13 3-15-15,0 1-16 0,13 2-14 16,6-2-8-16,14-1-8 0,-1 0-3 0,13-2-2 15,7-6-5-15,1 1 0 0,5 0-2 16,7-7-4-16,7-1 0 0,6-6-8 0,0-1-12 16,0-7-18-1,1 0-18-15,-2 1-12 0,-5-9-14 0,-7 4 0 0,0-3 8 0,-13-1 14 16,-12 4 18-16,-8-2 15 0,-6 2 13 16,-20-3 10-16,1 4 8 0,-13 1 6 15,-1 3 5-15,-7 2 3 0,-5 5 2 0,-1 6 0 16,-5-3 0-16,4 11-1 0,2-4-5 15,13 6-1-15,-1-3-5 0,0 1 0 0,20 0-2 16,1 0-3-16,12-4 1 0,6 4 0 16,7-3 1-16,13-1-1 0,6-4-2 15,7 1-11-15,1-4-27 0,11 0-34 0,2-4-33 16,5-2-31-16,7-3-28 0,-6-1-14 16,6-1 10-16,-6 0 26 0,-7 0 28 0,-7 0 29 15,2 3 31-15,-15-2 27 0,-13 2 22 16,1 4 28-16,-8 1 44 0,-4-1 49 0,-2 0 39 15,-12 1 29-15,-2 3 17 0,-4-4-5 16,-1 4-28-16,-7 0-37 0,0 0-35 0,8 0-21 16,-8 0-17-16,7 0-1 0,0 0 1 15,6 0 6-15,1 0 1 0,6 0-2 16,0-4 5-16,-6 4-6 0,6 0-10 0,0 0-7 16,0 0 0-16,0 0 1 0,0 0 0 15,0 0-1-15,0 0-2 0,-7 0-6 0,14 4-5 16,-1 0-7-16,0-1-8 0,1 5-4 15,6-1-5-15,0 1-2 0,7 0-4 16,6-2 1-16,-7 2-2 16,7-5 0-16,0 1-2 0,7 0 4 0,-7-4 6 0,0 0-3 15,7 0 0-15,-1-4-1 0,-6-3 4 0,1-1-1 16,-2 2-4-16,-5-2 1 16,0-4 3-16,-1 1-4 0,-12 4 1 0,-1-4-3 0,-6 4-1 15,0-4 3-15,-13 7 0 0,0-3 2 16,-13 4 1-16,0-2 3 0,-7 5 2 15,-6 5-6-15,0 2 0 0,0 0-2 0,-6 0-1 16,6 4 2-16,-7 0-2 0,13 4 5 16,-6 0-3-16,13-1 3 0,-6 1 2 15,12 3-2-15,7 1-2 0,7-4-2 0,6 2 0 16,6-2-2-16,14 0-1 0,-1-1-3 16,13 2 2-16,1-6 0 0,7 1 1 0,-1-3-2 15,6-5-3-15,-6 1-17 0,7-8-45 16,0 1-60-16,-8-5-69 15,8-3-74-15,0-4-73 0,-8 1-50 0,9-4-22 0,-9-1-1 16,-5-2 39-16,-1 2 59 0,-5-3 66 16</inkml:trace>
  <inkml:trace contextRef="#ctx0" brushRef="#br2" timeOffset="151155.35">14224 8074 185 0,'-14'-11'291'0,"1"-1"43"0,1 5-25 0,-8 1-40 16,0 1-31-16,7 2-30 0,-6 3-33 15,6 0-30-15,-1 0-25 0,8 0-23 0,0 0-27 16,6 0-24-16,0 3-19 0,6 2-10 15,0-2-8-15,8 0-6 0,-1 2-3 0,6-3 0 16,8 3-2-16,-1-5-4 0,-1-5-1 16,1 3-1-16,7-3-4 0,-1-1-4 0,-6-6-7 15,1 5-9-15,-7-5-5 0,-2 2-6 16,-4-1 1-16,-8 0 3 0,-6 0 7 16,-6 0 11-16,0 1 9 0,-8-2 7 0,-6-2 5 15,-5 6 5-15,-1-2 1 0,6 2 2 16,-6 3 5-16,7 5 3 0,-7 0-1 15,6 0 0-15,1 8-1 0,-7 4-1 0,6 2-7 16,0 1 0-16,7 7-3 0,1 0 0 16,4 3-1-16,8 1 2 0,0 3 2 0,8-3 0 15,-2 3 1-15,7 0 1 0,0 2 1 16,6-6-2-16,1 0-2 0,6-2-2 0,-7-2-4 16,7-7-4-16,-6 1-29 0,-7-7-58 15,0-1-70-15,0-3-78 0,-13-4-79 0,0 0-67 16,0 0-9-16,0-8 37 0,0 1 62 15</inkml:trace>
  <inkml:trace contextRef="#ctx0" brushRef="#br2" timeOffset="151280.06">14139 8174 23 0,'-20'0'246'0,"7"-5"17"16,1 5 10-16,4-3-80 0,2 3-75 16,6-5-52-16,6 2-33 0,2-1-18 0,11 1-19 15,7-5-34-15,0 1-48 0,6 0-63 16,1 0-61-16,-1-4-31 0,7 3-9 15,1 1 21-15</inkml:trace>
  <inkml:trace contextRef="#ctx0" brushRef="#br2" timeOffset="151575.89">14589 8016 138 0,'0'0'303'0,"0"-5"36"0,-8 5 2 0,8 0-62 0,-6 0-67 0,6 0-58 0,-6 0-44 16,6 0-35-16,0 0-24 0,6 0-21 0,-6 0-15 15,6-4-8-15,8 4-3 0,-2-3-2 16,2 0-2-16,5-5 0 0,7 1-3 15,0-4-4-15,1 0-9 0,-8 0-9 0,0 1-6 16,-5-5-2-16,-8 4-1 0,1 0 6 16,-7-4 6-16,-13 4 12 15,-1-4 7-15,-5 4 5 0,0 0 6 0,-1 4 13 0,1-1 8 16,-7 5 3-16,6 3 2 16,-7 7-3-16,-5 0-5 0,6 4-11 0,-7 8-8 0,14-2-2 15,-7 6 0-15,12 3-1 0,8-1 1 16,0 5 0-16,6 2 0 0,6-3-2 0,8 1 1 15,-2 0-1-15,2-1-1 0,5 0 3 16,1-3-4-16,-8-4-1 0,8-4-40 0,-13 0-60 16,5-3-70-16,-4-1-80 0,-8-2-80 15,-8-5-41-15,2-3 12 0,0-4 50 0</inkml:trace>
  <inkml:trace contextRef="#ctx0" brushRef="#br2" timeOffset="151719.49">14432 8201 213 0,'0'-2'242'0,"-7"-2"7"15,7 0-76-15,7 4-63 0,0-3-48 16,5-1-28-16,14 0-18 0,-6-2-11 0,13 1-23 16,-1-3-41-16,7 5-58 0,-6-4-67 15,5-1-35-15,9 1-15 0,-9 0 9 0</inkml:trace>
  <inkml:trace contextRef="#ctx0" brushRef="#br2" timeOffset="151869.09">15025 8026 128 0,'0'-4'272'0,"-7"4"37"0,0-3-20 0,-5 3-47 0,-1 0-46 0,-1 3-43 0,2 5-35 16,-2 0-28-16,-5 3-21 0,6 3-11 0,0 1-12 16,7 3-7-16,-2 0-11 0,8-3-7 0,8 3-7 15,-2-4-7-15,7-1-3 0,0-3-8 16,0 1-46-16,0-5-76 0,0-1-96 0,-7-1-93 16,8-1-48-16,-1-3-22 0,6-3 33 15</inkml:trace>
  <inkml:trace contextRef="#ctx0" brushRef="#br2" timeOffset="151989.76">15077 8016 95 0,'-20'-9'294'0,"0"3"20"15,1 2 12-15,-7 4-82 0,13 4-98 0,0-1-74 16,7-3-56-16,6 3-53 0,12 6-54 16,2-3-63-16,5-2-84 0,7 3-40 15,7 1-4-15,5-5 18 0</inkml:trace>
  <inkml:trace contextRef="#ctx0" brushRef="#br2" timeOffset="152369.75">15552 8004 196 0,'-12'-3'277'0,"-15"-1"27"0,-5 0-45 0,-8 4-51 0,1 0-40 16,-6 4-33-16,5 0-27 0,-5 2-16 0,6 3-13 16,7 1-8-16,-2 2-10 0,9-1-10 15,5 3-11-15,0 1-13 0,14 0-10 0,0-1-5 16,12 1-5-16,8-1-3 0,-2-3 0 15,14 0 0-15,1 0 0 0,11 0-3 0,1-3-13 16,1-5-35-16,5 1-51 0,0-4-53 16,1-4-48-16,-1 1-47 0,2-5-25 15,-2 2 6-15,-13-7 35 0,8 3 45 0,-14-5 47 16,-1 1 53-16,2 3 53 0,-14-7 44 16,0 3 33-16,-7-4 29 0,-6 4 23 0,0-3 23 15,0-1 16-15,-6 5 20 0,0 0 19 16,6 3 20-16,-7 3 19 0,0 5 13 15,1-1 0-15,-1 0-18 0,1 8-26 0,0 0-37 16,-8 3-40-16,8 4-36 0,0 4-30 16,-1-1-17-16,7 4-10 0,7-2-5 15,-1 2-1-15,6-4-2 0,2 1-3 0,-1 3-1 16,7-7-3-16,-8 4-19 0,2-8-45 0,-2 0-69 16,2-3-80-16,-8 0-94 0,-6-4-95 15,7-4-34-15,-1-3 18 0,7-4 54 16</inkml:trace>
  <inkml:trace contextRef="#ctx0" brushRef="#br2" timeOffset="152530.32">15826 7854 130 0,'-20'-4'274'0,"-6"4"15"0,7 4 6 0,-1-1-109 0,0 5-80 16,7-1-47-16,13 1-27 0,7 3-18 0,6-3-17 15,6-1-35-15,14 0-59 0,-7 0-91 16,6-3-55-16,8-4-27 0,-1 4-9 0,0-4 23 15</inkml:trace>
  <inkml:trace contextRef="#ctx0" brushRef="#br2" timeOffset="153390.79">16132 7931 142 0,'-20'4'323'0,"1"-1"45"0,-1 2 37 0,-6 1-81 16,0 2-65-16,7-1-44 0,-1 1-38 16,0 2-33-16,7-2-32 0,7 3-25 15,6-1-27-15,13-2-24 0,0 3-14 0,13-3-10 16,0-5-7-16,0 0-3 0,7 2-2 15,-1-5 2-15,1-5-2 0,-1-1-4 16,1 1-7-16,-7-6-16 0,-6 5-19 0,-1-6-19 16,-6 1-16-16,0 0-5 0,-6-3 2 0,-7 3 12 15,-7 0 17-15,-6 0 19 0,0 4 16 16,-6-1 7-16,-1 1 6 0,1 7 4 16,-7 0 1-16,-7 0 2 0,7 7-1 0,-7 4 0 15,1 1 0-15,6 2 0 0,0 1 1 16,-1 3 0-16,8-1 3 0,-1 2 1 15,7 4 2-15,13-5 0 0,0 0-2 0,0-3-2 16,13-1-2-16,7-3-2 0,6 0 1 16,0-4 0-16,6-3-1 0,8 0 0 0,-1-4 2 15,6-4-1-15,-5-3-8 0,5-1-8 16,-6-2-11-16,1-5-9 0,-2 1-7 0,-5-1 0 16,-1 0 4-16,-5-4 10 0,-1 5 12 15,-14-5 10-15,1 5 8 0,-6-1 5 0,0 5 7 16,-1-2 17-16,-6 5 21 0,0 0 20 15,-6 4 21-15,-1 3 15 0,0-5 4 16,1 5-10-16,-1 5-20 0,-5-2-20 0,5 4-23 16,0 4-17-16,1 4-10 0,6-4-6 15,0 6-5-15,0-2 1 0,0 1 1 0,6-3-2 16,-6 3-2-16,7-2 0 0,0-2-1 16,-1-5-3-16,-6 0-1 0,6-3-1 0,-6-1 1 15,0 1-1-15,7-8 2 0,-7 1 0 16,0-1-4-16,0-7 4 0,6 0 1 0,-6 0 1 15,0-4 2-15,7 0 1 0,0-3 3 16,-1-1-1-16,0 2 1 0,2-1 2 16,-2 3 1-16,6 1 2 0,2-1-3 0,-1 7 0 15,-1 1-2-15,8 0-2 0,-6 4 1 16,-2 3-3-16,1 3 1 0,1 4 2 0,-2 4 2 16,-6 3 1-16,2 1-4 0,-2 4 4 15,-6 2-3-15,0 2 0 0,0-1 0 0,-6 3-1 16,6-3 1-16,0-4 1 0,0-3-1 15,6-1 1-15,0-3 1 0,1 0 0 0,6-7 0 16,0-1-3-16,7-3 2 0,6 0 0 16,-1-7-1-16,15-4-1 0,-8-3 1 0,7-1-2 15,-6-3-3-15,-1 0 0 0,1-4-1 16,-7-1 0-16,-6 1 0 0,-7-3-1 0,0-1 2 16,-7-3 0-16,-6 1 3 0,-6-6 0 15,-1 4 2-15,-6 1 4 0,7 4 3 0,-1 6 12 16,0 8 16-16,1 5 8 0,0 1 3 15,-1 5-2-15,0 11 0 0,1 0-11 16,0 11-15-16,-1 0-10 0,1 0-6 0,6 3-2 16,0 1 0-16,0-3-3 0,6 2 3 15,-6 1-1-15,7-4 3 0,5 0-1 0,-5-4-3 16,6 1 2-16,-7-1-5 0,8-4-23 16,-1 1-52-16,-7-4-77 0,7 0-88 15,-13-7-91-15,0 3-91 0,0-7-27 0,0 0 26 16,0 0 64-16</inkml:trace>
  <inkml:trace contextRef="#ctx0" brushRef="#br2" timeOffset="153532.43">17024 7997 15 0,'-13'-7'301'0,"0"3"48"0,-7-3 39 15,8 7-31-15,5-4-85 0,-6 4-70 16,13-3-60-16,-7 3-44 0,14 0-37 0,-1 0-23 16,8-4-18-16,12 0-14 0,6 0-39 15,1-3-72-15,6 0-92 0,-1-1-118 16,8-2-63-16,0 2-30 0,6-3 17 0,0 1 60 15</inkml:trace>
  <inkml:trace contextRef="#ctx0" brushRef="#br2" timeOffset="153815.75">18150 7535 104 0,'27'-29'266'0,"-8"7"46"0,-6 4 16 0,1 7-25 0,-8 0-3 15,0 8 9-15,-12-2-2 0,0 5-25 0,-2 8-38 0,-11 3-45 16,0 8-51-16,-8 10-57 0,-5 3-42 15,-1 9-20-15,-5 2-11 0,-1 10-7 0,-7-3-8 16,1 9-2-16,-8-1-1 0,-6 2-2 0,1 1 1 16,-7 5-1-16,-7 1 5 0,-6 1 1 15,-6 6-1-15,-1-4 0 0,6 3-1 16,-6-7-2-16,14-4 0 0,12-6-1 0,1-9 1 16,19-7-2-16,13-3 2 15,13-11 0-15,-1-5 0 0,14-5-4 0,8-6-7 0,-2-2-29 16,13-5-51-16,-5-6-61 0,4-8-65 15,2-1-62-15,0 1-57 0,-1 0-39 16,-12 1-23-16,0-2-3 0,-7 5 31 0,0 0 48 16,-7-4 56-16</inkml:trace>
  <inkml:trace contextRef="#ctx0" brushRef="#br2" timeOffset="154669.39">19408 7741 12 0,'-27'-15'268'0,"1"0"40"15,-13 8 27-15,-6 3-60 0,-1 4-67 0,-13 4-54 16,1 7-50-16,0 3-34 0,-8 6-23 15,1-3-10-15,13 5-6 0,0-3-4 16,13 2 0-16,19 1-5 0,8-3-5 0,18-5-4 16,13 6-7-16,21-6-1 0,5-3-3 15,14-1 2-15,6-2-2 0,13-1 1 0,0-3 1 16,0 3-4-16,0-3 1 0,-13 3-2 16,1 0 1-16,-21 1-3 0,-12-1-1 15,-20 7 1-15,-6 1-1 0,-21 0-3 0,-11 3-4 16,-15-3 1-16,-5-1 0 0,-1 1 2 15,-13 0 0-15,8-4 5 0,-8-4 6 0,7-3 7 16,6-4 10-16,14-4 7 0,6-3 5 16,6-4-1-16,20-7-2 0,6-1-6 15,20-3-8-15,7 1-6 0,6-1-4 0,7-1-3 16,-1 2-1-16,7 2 0 0,7 1-1 16,-7 0-1-16,7 0 0 0,-7-5 0 0,0 4 1 15,0 1 0-15,-13 1 0 0,-6-2 1 16,-7 1 4-16,-7 3 9 15,-6 0 28-15,-13 4 44 0,0 3 59 0,0 1 71 0,0 7 71 16,-6-3 48-16,-8 3 10 0,8 0-23 0,0 3-46 16,0 1-65-16,-2 7-71 15,2 4-60-15,6 7-37 0,6 0-17 0,2 0-18 0,-2 0 0 16,0 3-5-16,7 6 0 0,-6-6-2 16,-7 7 2-16,6-2 0 0,-6 2-3 15,-6-3 4-15,-1 1-6 0,0 0-54 0,-5-5-101 16,6-3-92-16,-8 0-80 0,8-7-87 15,-1-9-83-15,7 3-39 0,0-9 8 0,0 0 10 16,0-9 38-16,13 3 62 0,7-9 78 16</inkml:trace>
  <inkml:trace contextRef="#ctx0" brushRef="#br2" timeOffset="155248.07">19975 7960 232 0,'6'-11'289'0,"-6"0"37"15,0 4-31-15,-6 0-19 0,-2 3-13 0,2 1-5 0,0-1-1 16,-7 4-8-16,0 0-20 0,0 0-32 15,-1 7-40-15,2 1-41 0,-8 2-38 0,7 1-33 16,0 4-24-16,6 0-13 0,1-1-5 16,6-3-3-16,6 4-2 0,1-1-2 15,6 2 2-15,6-6 0 0,1 1-3 0,6-3 1 16,1-1-4-16,-1-4 0 0,13-3-8 16,-7-3-12-16,7-4-18 0,0-1-27 15,0-6-20-15,7 2-17 0,-8-6-3 0,-4 3 4 16,-2 1 17-16,-6-4 27 0,-13-1 21 15,0 5 18-15,-13-1 11 0,-6 1 8 0,-7 3 3 16,-1-1 4-16,-12 4 1 0,-6 5 2 16,5 0 0-16,-11 6 1 0,-1 0 1 0,0 5-1 15,-1 1 0-15,1 5-1 0,1-3-2 16,11 4 1-16,1-5 2 0,0 5-2 0,13-1 0 16,0-3-1-16,13 0 1 0,7 1 1 15,-1-6-1-15,14 5-2 0,5-3 0 0,8-5-1 16,7 2 1-16,-1-10-2 0,6 5 0 15,1-6 0-15,-1-2-3 0,1-3 2 16,-1-4-4-16,1 1-1 0,-7-1-2 0,0 0-1 16,-13 1 2-16,0-1 1 0,-6-3 3 15,-7 4 2-15,-7-5 4 0,-6 4 3 0,-6 0 3 16,-1 4 4-16,1 0 16 0,-7 5 15 16,6 2 15-16,-5-1 11 0,-2 5 3 15,1 5-1-15,0 2-13 0,-6 7-13 0,13 1-19 16,-8 3-11-16,8 9-7 0,-1-2-5 15,0 8-2-15,1 3 0 0,12 1 0 0,-6 7 2 16,7-4 1-16,-7 0 0 0,7 1 3 16,5-1-3-16,-4 0-3 0,-2 1 0 15,0-4-2-15,1-5-1 0,-1 1-8 0,-6-7-33 16,7-4-48-16,-7-4-65 0,-7-3-71 16,7-8-78-16,-6-3-72 0,-1-1-44 0,-5-10 6 15,12 0 41-15,-8-8 60 0</inkml:trace>
  <inkml:trace contextRef="#ctx0" brushRef="#br2" timeOffset="155480.46">20365 7968 136 0,'0'-33'298'0,"0"4"25"0,0 3 18 0,0 3-110 16,6 2-74-16,8 3-52 0,-2 3-32 0,8 4-17 16,0 0-10-16,5 4-2 0,8-1 1 0,0 8-2 15,0 8-5-15,6-1-6 0,-1 4-5 16,-11 4-4-16,-1 6-4 0,-7 1-6 15,-12 4-4-15,-1 1-6 0,-12-2-6 0,-8 0-10 16,-4 1-19-16,-2-8-22 0,0 1-23 16,7-5-16-16,1-6-17 0,4-5-28 15,2 0-25-15,0-6-27 0,12-5-20 0,-6-3-26 16,14-4-14 0,-2-2 10-16,1-1 32 0</inkml:trace>
  <inkml:trace contextRef="#ctx0" brushRef="#br2" timeOffset="155796.68">20782 7843 73 0,'13'-18'198'0,"0"6"15"0,-6 6-3 0,-1-2 0 0,-6 5 5 15,0-1 5-15,0 4-3 0,-6 4-13 16,-1-1-25-16,0 5-38 0,1-2-40 0,-1 3-35 16,7 1-23-16,7-3-16 0,6 1-12 15,6-1-4-15,7 0-2 0,1-3-3 16,18 0-3-16,-5-4-1 0,5 0 1 0,7-4-2 16,0-4 1-16,-6 1-2 0,0 0-2 15,-8 0-4-15,-5-4-4 0,-7 4-9 0,0-4-4 16,-13 0-4-16,-7 0 0 0,-12 4 3 15,0-5 5-15,-14-2 6 0,1 3 6 0,-15-1 5 16,2 5-1-16,-7 3 1 0,0 1 3 16,-7 6 4-16,7 1 0 0,-6 7 0 0,-1 5 1 15,7 1 3-15,1 5 4 0,-2 0 5 16,7 4 10-16,7-1 5 0,7 0 6 16,5 6 1-16,8-5-5 0,12-5-4 0,8 1-11 15,12-4-3-15,13 0-7 0,6-7-2 16,8-3-2-16,5-5-14 0,1-3-58 0,6-6-98 15,-6-6-124-15,-1 2-98 0,-5-5-50 16,-2 0-15-16,-12 1 44 0</inkml:trace>
  <inkml:trace contextRef="#ctx0" brushRef="#br0" timeOffset="169048.32">5620 2864 84 0,'-7'-11'269'0,"1"0"23"16,0 1 19-16,-1 5-93 0,0-1-67 0,7 2-45 15,-6 4-26-15,-1 0-18 0,1 4-16 0,-7 2-11 16,0 9-7-16,-7 7-7 0,1 8-2 0,-7 7-4 16,-7 6 0-16,1 4 4 0,-8 13 2 15,1 3 0-15,-6 6-1 0,-1 0-2 16,-5 5-2-16,-2-1-3 0,-5 4 0 0,-1-4 1 15,0 0-1-15,7 1 0 0,0-2 0 0,0-6-3 16,13 1-4-16,0-9-4 0,19-6-2 0,0-12 0 16,14-4 1-16,0-11 0 15,6-2 2-15,6-4 1 0,-6-8-2 0,0-4-1 16,0 0-1-16,0-3 0 0,6-4-1 0,-6 3 0 16,0-3-2-16,0 0 2 0,0 0-2 0,-6-3-1 15,6 3-7-15,-6-4-16 0,0 0-25 16,-8 1-34-16,8-4-35 0,-1-2-35 0,1-1-40 15,-1-1-28-15,7-3-44 0,-7-5-4 16,14-3 16-16,0-3 28 0</inkml:trace>
  <inkml:trace contextRef="#ctx0" brushRef="#br0" timeOffset="172045.43">5216 3000 71 0,'-13'0'174'0,"1"0"2"0,4 0-51 0,2-4-33 0,0 4-9 16,-1-2-2-16,0 2 1 0,7-5 1 15,0 1 0-15,0 4-4 0,0-3-4 0,0 3-11 16,0-5-11-16,0 5-13 0,7-3-8 0,-7 3-11 16,7 0-7-16,5-3-7 0,8 3-2 15,0-4-3-15,13 4-1 0,-1 0 1 0,13-4-2 16,1 4 2 0,6 0 0-16,13-3 2 0,1 0 1 0,5-2 2 0,7-2 1 0,0 0-1 15,14 0 3-15,5-4-4 0,8-1 3 0,-1 2 1 16,6-1 1-16,1-5 0 0,6 6-1 0,1-1 0 15,-2 3-6-15,2-2-2 0,5 2-2 16,1 1 0-16,-6 0 0 0,-1-1 0 0,-6 1-1 16,6 0 0-16,-13-1 0 0,7 1 0 15,-7 3-1-15,0-2 1 0,-6-3 2 0,6 6 2 0,-6-4-2 16,0 3 1-16,-1-4 1 0,8 5-1 16,-8-5-2-16,1 6 0 0,6-7 2 15,7 6 1-15,-1-4-1 0,1 3-1 0,0-3 1 16,-1 0-2-16,1-1-2 0,0 1-2 0,0-1 0 15,-7 1 4-15,13 0-2 16,-6 0 1-16,-1-1 3 0,8 1 0 0,-7-4 1 0,6 3-1 16,-7 0-2-16,1-2 1 0,0-1-2 0,0 0 0 15,0 4 0-15,-7-4-1 0,-1 3 2 16,-11 5 1-16,-1-5 0 0,-6 5-1 0,-7-1 0 16,-6 1-1-16,-7-1-1 0,0 0 1 15,0 4 1-15,-7 0 0 0,7-3 0 0,-6-1 0 16,6 4 0-16,-6-4 0 0,6 1 0 15,0-1 0-15,-6 1 1 0,6-5-1 0,-7 4 1 16,-5-3 0-16,6 3 0 0,-7-3-1 0,7 3 0 16,-8-4 0-16,1 6 0 0,7-6 0 15,-6 4-1-15,-8-3-1 0,0 3 1 0,-5 4 1 16,-8-4 0-16,1 1 0 0,-13 3 1 16,-2 0 0-16,-4 0 1 0,-8-4-2 0,1 4 0 15,-1 0 1-15,-6 0-1 0,6 0 0 16,2 0-1-16,-8 0 1 0,6 0 0 0,-6 0-2 15,6 0 2-15,7-3 0 0,0 3 0 16,0-5 0-16,13 2 0 0,-6 0-1 0,13-1 1 16,-7 0-1-16,0 1-1 0,-7-1 3 0,7 0-1 15,-13 1 0-15,0 3 0 0,-6 0 1 16,-1 0-1-16,0 0-1 0,-6 0 2 0,0 0 2 16,0 3 1-16,-6-3 3 0,0 0-1 15,-1 4 0-15,1-4-4 0,-1 4 1 0,0-4 1 16,1 0 3-16,0 3 4 0,-1-3 5 15,7 0 5-15,-7 0 5 0,7 0-1 0,0 0-1 16,0 0-4-16,0 0-4 0,0 0-7 0,0 0-2 16,0 4-4-16,0 3-1 0,0 1-1 15,0 2-2-15,-6 9 1 0,0-1 0 0,-1 4 0 16,-6 8 0-16,0-1 0 0,-1 7 2 0,2 5-2 16,-1-5 1-16,6 8-1 0,1-4-1 15,6 1-2-15,0-1-1 0,6 4 4 0,-6 0 0 16,7 0 2-16,0-4 2 0,-7 4 1 15,6-3-1-15,-6-1-2 0,0 1 0 16,0 2-2-16,-6-2 1 0,6-1 1 0,-7 0-1 16,0-3-1-16,1-1-2 0,6-3 1 0,-7 0-2 15,1 1-4-15,6-5 1 0,0-4-1 16,0 0 0-16,0-2 1 0,6-4 1 16,-6-5 1-16,7 1 1 0,-7-5 4 0,0-2-2 15,6-1 1-15,-6 0 0 0,0 0 0 16,0-2 0-16,0 2 0 0,0 0 1 15,-6 0 1-15,6 1 1 0,0-2-2 0,0 6 0 16,0-4 2-16,0-2-1 0,0 5-1 16,0-6-1-16,6 2 0 0,-6 0 0 0,0-7-3 15,0 4 0-15,7-1 2 0,-7-3 1 16,0 0 0-16,0 0 2 16,0 4 2-16,0-4-3 0,0 0 0 0,0 0 0 0,-7 0-1 15,7 4-1-15,0-1 1 0,0 1 2 0,0 4-1 16,0-4-1-16,0 2-1 0,7 2 1 15,0-5-2-15,-1 5-1 0,-6-5-1 0,6 1 0 16,0-1 0-16,-6 1-2 0,8 0 6 16,-8-4-1-16,6 4 1 0,-6-1 0 15,0 1 1-15,-6-1 2 0,6 1-3 0,0-1 1 16,-8 5 0-16,8-3 0 0,0-2-2 16,0 1 1-16,-6-4 0 0,6 3 0 0,0-3-1 15,0 4 2-15,0-4 0 0,0 0 2 16,0 0 1-16,0 0-1 0,0 0 1 0,0 0 1 15,0 0-1-15,0 0 0 0,0 0-3 16,0 0 0-16,0 0 0 0,0 0 1 16,0 0 0-16,0 0 0 0,0 0-1 0,-6 0 0 15,0 3 1-15,-1-3-2 0,-6 0 0 16,6 0-4-16,-13 4 4 0,8-4 0 16,-8 0 0-16,1 4 0 0,-7-4 1 0,-7 4 1 15,1-1-2-15,-8 1 0 0,1-1 1 16,0 2 1-16,-7 1-2 0,1-2 4 0,-7 0 2 15,0-1 1-15,0 0 4 0,-7 2 6 16,7-1 8-16,-7 3 14 0,0-4 12 0,-6 1 7 16,7-1 6-16,-7 1 6 0,6 3 1 15,1-3-3-15,6-1-4 0,-7 1-5 0,7 1-9 16,0-2-8-16,0 0-9 0,6 1-12 16,1 0-7-16,-1-4-4 0,0 3-4 0,0-3-4 15,1 0-1-15,-1 0 0 0,1 0-1 16,0 0-1-16,-8 0 2 0,-5 0 0 0,5 0 1 15,-12 0-1 1,7 3-1-16,-1-3 1 16,-6 0-1-16,0 5 0 0,6-2-1 0,0 2 1 0,8-1 0 15,-8-1 2-15,13 0 0 0,-5 1 1 0,5 0 4 0,1-1-3 16,-1 1 3-16,0 0 10 0,7-1 11 0,0 1 6 16,0-1 6-16,0-3 7 0,-1 5 0 15,2-5-8-15,-1 0-9 0,-7 3-7 0,7-3-6 16,0 0-6-16,-1 4-2 0,1-4-4 15,1 3 1-15,-9-3-2 0,9 4-1 16,-1-4-1-16,0 3-1 0,-1-3 0 16,8 4-1-16,-7-4 0 0,6 4 5 0,1-4-1 15,6 4 1-15,-7-4 2 0,1 3-3 16,6-3 3-16,-7 0-1 0,7 4 0 0,-7-4-1 16,1 3-1-16,6-3 0 0,-7 0-2 15,7 4-1-15,-7-4-2 0,1 4 1 0,6-4 1 16,-7 3-1-16,-6-3-1 0,7 0 1 15,-1 4 2-15,-5 0 0 0,5-4 1 16,-7 3-1-16,1-3 0 0,1 3-3 0,-1-3 1 16,-1 4 0-16,1 1-2 0,0-5 1 0,0 3 1 15,-7 2 0-15,8-2 0 0,5-3-1 16,-7 3-2-16,1 0 3 0,7 2 0 0,-1-2 0 16,-5 0 0-1,5 2 0-15,7-3 5 0,-7-2-3 0,7 5-2 16,0-1 3-16,-6-4-2 0,5 3 2 0,-5 1-3 15,-1-4 1-15,-5 3 3 0,5 1 0 0,-7-4-2 0,1 4-2 16,-6-1 2-16,5 1 1 0,2-1-1 16,-1 2-1-16,-7-1 4 0,13-1-4 0,-6 0-1 15,1-3 0-15,5 4 0 0,1 0 0 16,-1-1 0-16,-7 1 2 0,8-4 1 0,-1 4-1 16,1-1-2-16,-1-3 1 0,1 4 0 15,-7-4-1-15,6 3 1 0,-6-3 2 0,6 4 0 16,-6 0-1-16,1-4 2 0,-1 0 1 15,-1 3 1-15,1-3 0 0,0 4-3 0,0 0 2 16,6-4-4-16,0 0 0 0,1 3-1 0,7-3 0 16,-1 4 1-16,-1-4-1 0,7 3 5 15,2-3-1-15,-9 5-1 0,7-5 1 0,1 0-2 16,-7 0 2-16,6 3-4 0,-6-3-1 16,0 5 0-16,0-5 1 0,1 2 2 0,-8-2-1 15,7 4 0-15,-7 0 0 0,1 0 1 0,6-4 0 16,-7 3-2-16,7 1-1 15,-7 0 1-15,7-2 0 0,0-2 0 0,0 5 0 0,0-5-1 16,7 0 2-16,-1 4 0 0,-6-4 0 16,7 0 4-16,5 3 0 0,-5-3 2 0,6 0 2 15,-6 0 7-15,-1 0 4 0,6 0 0 16,2 0 4-16,-8 0-1 0,7 0-1 0,-7 0-5 16,1 0-2-16,-7 0-5 0,0 4-4 0,0-4-1 15,-7 4-3-15,7-1 1 0,-7-3-2 16,-5 4 2-16,5 0 1 0,1-1-2 15,-1 0 0-15,1-3-3 0,5 5 0 0,-5-1 1 16,6-4 0-16,-1 3 2 0,1 1 0 0,0-4 1 16,1 3 1-16,5 1 1 0,-6-4-2 15,6 3-2-15,1 1 2 0,-1-4 9 0,7 4-3 16,-6-4 3-16,6 0 4 0,-7 3 4 16,7-3 0-16,0 0-3 0,0 0 3 0,-7 0-2 15,1 4-4-15,-7-4-2 0,0 0-4 16,0 3 0-16,-7-3-4 0,7 4 1 0,-13-4-1 15,7 5-3-15,-7-2 4 0,-1 0 0 16,8 1 0-16,-1 0-2 0,7-1 3 0,-7-3 2 0,15 4-1 16,4-4 0-16,1 4 2 0,0-4 0 15,6 0 2-15,1 0 1 0,6 0 4 16,0-4 4-16,0 4 3 0,6 0 2 0,-6 0 1 16,0 0-5-16,0 0-5 0,0 0-3 0,0 0-4 15,0 0 0-15,0 0-3 0,0 0 3 16,0 0 1-16,0 0-1 0,-6 0 5 0,6 0 3 15,0 0 1-15,-6 0 1 0,6 4 0 16,-8-4 0-16,2 0-6 0,0 0-2 0,-7 0-3 16,6 0 0-16,1 3-2 0,-1-3 1 0,7 0 4 15,-6 0 9-15,6-3 16 16,-6 3 7-16,6 0 8 0,0 0 2 0,0 0-1 16,0 0-10-16,0 0-16 0,0 0-9 0,0 0-5 0,0 0-5 15,0 0 0-15,0 0-4 16,0-4 2-16,0 4 2 0,0 0-4 0,0 0 3 15,-8 0-1-15,8 0 2 0,-6 0 0 0,0 0 2 16,-7-4 3-16,6 4-5 0,-6-3 3 0,7 3 3 16,-8-4 3-16,8 0 4 0,0 4 7 15,0-3 9-15,6 0 1 0,-8-2 1 0,8 1-1 16,8-3-4-16,-2-4-10 0,0 4-11 16,7-7-5-16,0-1-2 0,0 0-4 0,13 1-2 15,-6-5-4-15,-1 0-3 0,1 1-27 16,0 0-102-16,-8 0-121 0,2-1-146 0,-14-2-160 15,0 3-138-15,-20-1-54 0,0 5 63 0,-19-5 98 16,1 1 134-16</inkml:trace>
  <inkml:trace contextRef="#ctx0" brushRef="#br0" timeOffset="175579.02">11782 2869 47 0,'-8'0'72'16,"2"0"-15"-16,0 0-14 0,-1 2-10 15,0-2-12-15,1 0-7 0,0 0-6 0,-7 5-2 16,6-2-4-16,-6-3-1 0,7 4-1 0,-1-4 0 16,0 4 0-16,-5-4 0 0,5 3 1 15,1-3-1-15,-1 0 1 0,0 4-1 0,1-4 0 16,0 0 0-16,-2 4-1 0,2-4 1 0,0 0-1 15,-1 3 1-15,1-3-3 0,-1 3 1 16,-6 1-1-16,1 1-1 0,4-2-1 16,-4 1-4-16,-2 3-3 0,-5-3-5 0,6-1-3 15,-6 4 1-15,5-3 1 0,2-1 3 0,-1 1 4 16,-1 1 5-16,2-2 3 0,4-3 0 16,-4 3 3-16,6-3 2 0,-1 0 2 0,0 4 0 15,1-4 1-15,-1 4 2 0,1-1-1 16,-8-3 1-16,8 3 3 0,0 2 5 15,-7 2 5-15,6-2 7 0,-6 1 11 0,7-2 8 16,-8-1 11-16,2 5 7 0,-2-2 6 16,2-1 4-16,-1 2 1 0,-1 1 0 15,2-1-1-15,-2-3-1 0,-5 2-4 0,6-1 0 16,0 2-1-16,0-4-6 0,6 1-10 16,-5 3-7-16,-2-3-7 0,8 3-10 0,-1-4-6 15,1 6-4-15,-8 1 3 0,8-2 2 16,-6 2 4-16,-2 1 2 0,1 0 4 15,0 3 3-15,-6 3-3 0,5-3-3 0,-5 0 0 16,6-3-3-16,0 4-2 0,0-5-3 16,0 2-1-16,7-1 0 0,-8 0-3 0,8-1-2 15,-1 3-2-15,1-7-3 0,6 5-3 16,-6 1 2-16,6-2-3 0,0 1-1 0,0 0 1 16,0 1 0-16,6 2 1 0,-6-3-4 15,6 0 2-15,-6 3-1 0,7-3-2 0,-1 5-2 16,-6-6-1-16,7 5 0 15,0-1-4-15,-7-3 3 0,6 0-1 0,0 1 2 16,1-2 2-16,0 1 1 0,-1 0 1 0,0 1-3 16,1-6-1-16,-7 5-2 0,6 0-4 15,1-2 0-15,0 1 2 0,-1-3 3 16,0 4 0-16,2 0 1 0,-2 0 4 0,0-4-2 16,0 5-1-16,8-2 2 0,-8-2 0 0,1 3 0 15,-1-1 1-15,-6 3-1 0,6-7 2 16,2 5-3-16,-2-3 0 0,0-1-3 0,0 4 0 15,8-4 1-15,-8 0 0 0,1 0 1 16,-1 2-1-16,8-3 1 0,-8 2 1 16,0-1-2-16,1 0-1 0,6 0 2 0,-7 1 0 15,7 3 1 1,-6-4-1-16,6 1 2 0,-7 3-2 0,8-4-1 0,-8 0 0 0,7 1 0 16,-6-1 0-16,6 0-2 15,-1 1 2-15,-4-1 0 0,4 0-2 0,-6-4 1 16,8 6 1-16,-8-2 2 0,7-4 0 0,-6 4 0 15,6 1 1-15,-7-5-2 0,8 4 0 16,-8 2-1-16,7-6-1 0,0 4-1 0,-6-3 1 16,5-1 3-16,2 5 3 0,5-5 2 15,-6-3 4-15,6 0 3 0,7 5 2 16,-6-10 0-16,6 5 0 0,7-3-4 16,-1-2-2-16,-5 5-3 0,5-3-1 0,-6 0-3 15,7 3-3-15,-8-4 3 0,1 4-3 16,1 0 1-16,-8 0 0 0,-6 0-1 0,7 4 0 15,-7-4 1-15,6 3 1 0,-6-3 0 0,1 3 0 16,5-3 0-16,-6 5-1 0,6-5-2 16,-5 0 0-16,6 0 1 0,-2-5 2 0,2 5 2 15,-1-3 2-15,7 0 4 0,1-5 0 16,5 5-3-16,-6-5-1 0,1 4-3 16,5 1-1-16,1-4-5 0,-1 3 1 0,1-3 3 15,-1 3 0-15,7 1 1 0,-7-1-2 16,2 1 5-16,-2-1-4 0,1-1-1 0,-8 2 0 15,9 0 0-15,-9-5 0 0,1 5-2 16,0-5 3-16,7 1 0 0,-13 0-1 16,6-1 2-16,-1-2 3 0,1 3-1 0,1-6-3 15,-1 3 1-15,0-1 2 0,-7 0-2 16,1 0-4-16,6 4 1 0,-6-4 1 0,-1-1 0 16,1 2-1-16,-8 2 1 0,8-2 0 15,0 3-2-15,-1-2-1 0,1-2 1 16,-7 5 0-16,6-5-1 15,-6 2 4-15,7-1 0 0,0-1 0 16,-1 0 1-16,1-4-2 0,-8 1 1 0,8-1 2 0,0-3 3 0,-7-1 3 16,-1-3 11-16,8 4 18 0,-14 0 18 0,1 4 12 15,0-1 12-15,-7-4 6 0,-7 5-2 16,0-1-10-16,1-3-9 0,0 3-6 0,0-3-2 16,-8 2 5-16,1-1-4 0,-7-2-4 15,8-2-5-15,-8 2-7 0,-6-3-7 16,7 0-14-16,-7 0-5 0,-1 4 2 0,1-1 4 15,-6 1 12-15,-1 4 16 16,1-6 24-16,-7 6 22 0,6 1 21 0,-13-3 10 0,7 2 0 16,-7-2-5-16,1 6-11 0,-1-5-17 15,-5 5-24-15,-2-5-18 0,7 4-6 16,-5 0-14-16,-8-4-13 0,7 4-4 0,-7 0 5 16,8-1-4-16,-2 2 1 0,1 3 17 15,0-1 10-15,0 4 3 0,-1 1-3 0,8 3 4 16,-7 0-5-16,7 0-15 0,-1 3-13 15,1 6-4-15,-1-3-8 0,7 5-23 16,0 0-76-16,-1-2-122 0,1 4-125 0,0 1-131 16,0 2-135-16,0 2-100 0,-6 4 11 15,5-1 86-15,1 2 108 0,0 2 123 0</inkml:trace>
  <inkml:trace contextRef="#ctx0" brushRef="#br0" timeOffset="180429.19">5907 6172 53 0,'0'0'103'16,"0"0"-4"-16,-6 0 2 0,6 0 10 0,0 5 12 15,0-5 12-15,-8 0 5 0,8 0 3 0,0 0-9 16,0 0-10-16,0 0-19 0,0 0-21 15,0 0-19-15,0 0-18 0,8 0-14 16,-8 0-12-16,12 0-7 0,1 0-4 0,13 0-5 0,0-5-3 16,13 5-1-16,7 0-1 0,6 0 3 15,0 0 0-15,0 0 0 0,1 0 1 16,5 0 0-16,-6 0 1 0,0 5-2 0,7-5-3 16,-7 0 0-16,6 3 2 0,1 1 0 0,-1-4 0 15,1 2-2-15,6 3 1 0,0-5 1 16,8 3-2-16,-2-3 1 0,0 0 0 15,8-3 3-15,-2-2 1 0,2 3-1 0,-8-2 3 16,8 1 2-16,-1-5-1 0,-6 0-1 16,-1 1 0-16,8 0 0 0,-8 0-1 0,-6-1-2 15,0 5 1-15,0-4-4 0,0 2 0 0,-6-2-1 16,0 4 4-16,-1 3-3 0,-5-4-1 16,5 4 3-16,-6-4 0 0,0 4 0 0,1 0-4 15,-2 0 1-15,1-3 1 0,7 3-1 16,0-4 0-16,6 0 1 0,-6 1 2 15,12-1 2-15,-6-4 1 0,14 2 0 0,-8-2 3 16,8-3-1-16,-8 4 1 0,0 0-2 16,-5-1-3-16,-1 1-1 0,-6-1-1 0,-1 6-2 15,-6-3 0-15,0 1 2 0,-13 4-2 16,7-3 2-16,-7 3-1 0,-6-4 0 0,-1 4-1 16,1 0-3-16,-1-4 1 15,7 1 2-15,-7-1 0 0,8-3 0 0,-1-1-1 0,6-3 2 16,-5 1 2-16,5-1-3 0,-6-1 1 15,-7-2 1-15,8 3 1 0,-7-3 2 0,-7 6 4 16,0-3 2-16,-7 3 0 0,-5-2 0 16,5 2 2-16,-6 5-3 0,0-5-3 0,-1 1 0 15,2 3-3-15,-1-3 1 0,7 0-1 16,-8-4 0-16,8 0 0 0,6 0 0 16,-13 0-1-16,7-1-1 0,-8-1-1 0,-4-6 0 15,-2 4 2-15,-6 0 8 0,0 1 17 16,-6-1 21-16,-8 1 15 0,1-1 9 0,-6 4 4 15,-1 0 1-15,-6-4-14 0,0 4-18 16,6 0-13-16,-6 0-6 0,7-4-6 0,-7 5-6 16,0-5-5-16,0 4-3 0,6-4-2 15,-6 1 0-15,0-2-1 16,6 3-1-16,-6-3 1 0,0 1 3 0,1 1 1 0,-8 3 3 16,0-3 3-16,0 3 4 0,1 0 4 15,-1 0 4-15,-6 4 1 0,7-4-4 0,-7 0-4 16,-1 4-5-16,1-1-4 0,7-3-5 15,-7 3-3-15,0 1 3 0,0-1-3 0,0 1 0 16,0 4 1-16,-1-5-1 0,-5 1-2 16,6 3 2-16,-13 1 2 0,7-1 1 15,-8 4 2-15,-5-3 0 0,-1 3-2 0,0-5-4 16,0 5 1-16,-6 0-2 0,7 0-5 16,6 0 3-16,-6 0 2 0,5 0 0 0,1-3-1 15,7 3 0-15,-1 0 2 0,0 0 0 16,8 0-2-16,-9 0 0 0,9-3 1 0,-1 6 0 15,-1-3 0-15,1 0 0 0,0 0 0 16,0 0 3-16,6 3-2 0,-6-3 1 0,7 5-1 16,-1-5 0-16,-5 3 2 0,5-3-3 15,0 0 1-15,-6 4-1 0,0-4 0 0,-6 3 1 16,5 1-2-16,-5 0 2 0,-1 3 1 16,7-3-2-16,-6-1-1 0,5 1-2 0,-5 4 3 15,6-5 0-15,-1 1-1 0,1-1 1 16,7 1 4-16,-7 0 0 0,7-1-1 0,-8 1-2 15,7 0 0-15,-5-1 1 0,5 2-2 16,-6-5-1-16,0 2 1 0,0 3 1 0,0-2 1 16,-6 5 0-16,-1-5 0 0,-7 5 0 0,2-1-1 15,5 1-1-15,-7-2 0 0,2 2 1 16,5-1 2-16,1 0-4 0,6 1-1 0,-7-1 1 16,7 0-1-16,0 1 2 0,6-2 0 0,0 2 0 15,1-4 4-15,13-1 3 0,-8 1 3 16,8-4-1-16,0 4 2 0,5-1 0 0,1-3 0 15,-6 5-2-15,6-5-2 0,-7 3-1 16,7 0 0-16,-6 2-1 0,-1-3-2 0,-6 6-3 16,-7 0-1-16,-6 3 4 15,0-1-1-15,0 2 0 0,0-1 2 0,-6 0 0 0,6-1 2 16,6-2-4-16,1 3 0 0,-2-4-1 16,2 0-2-16,7 2 0 0,5-7 2 15,0 6-1-15,1-4 0 0,12-4 0 0,-6 3 1 0,7-3 1 16,-1 0-2-16,7 4 0 0,-7-4 0 15,7 0-1-15,0 4-1 0,-6-4-1 0,6 7 2 16,-7 0-1-16,7 1 1 0,-6 3 1 0,-8 0-1 16,8 3-1-16,-6 1 1 0,-2 0 1 15,1-1 0-15,-7 1 2 0,8 0 2 16,-2-4-2-16,2 0-1 0,-1-1-2 0,-1 1 0 16,8-3 1-16,-7 3-3 0,13-4-1 0,-7-3 3 15,1 3 0-15,0-3 2 0,-1 3-1 16,7-3 1-16,7 2 2 0,-7 2-1 0,0-1 0 15,6 4-1-15,-6 0-1 0,6 1 1 16,1-1-4-16,0 0 2 0,-1-1-2 0,0 5 1 16,8-4-1-16,-8 0 0 0,7 1 5 0,-7-2-1 15,8 1 2-15,-2 0 1 0,2 0-1 16,-1-4-2-16,7 1 0 0,6-2-1 0,-1 6-2 16,8-4 2-16,0-5 0 0,6 5 0 15,0-5 0-15,13 0 0 0,-1-3 2 0,8 0-1 16,0 0 3-16,0-6 0 0,6 2 0 15,-7-7-2-15,7 3-6 0,-6-2-36 0,-7 2-83 16,1-3-115-16,-14 5-145 0,-13-3-90 16,0 6-40-16,-13-1 9 0,-7 4 68 0</inkml:trace>
  <inkml:trace contextRef="#ctx0" brushRef="#br0" timeOffset="183440.86">5425 10026 57 0,'-19'-2'339'0,"-1"-3"57"15,6 1 47-15,-5 4-19 0,13-3-74 16,-1 3-69-16,0 0-53 0,1 0-45 0,6 0-41 16,0 3-37-16,6 1-31 0,8 3-24 15,-1 4-13-15,6 3-4 0,14 3-4 0,-7 0 3 16,7 2-1-16,-1 2-2 0,1-2-4 16,-1 3-9-16,1 0-2 0,-7-1-6 0,0 5 0 15,-1-4-1-15,-5 0-1 0,0 0 0 0,-1 1-2 16,1-5 1-16,-8 0-6 0,2-3-11 15,-8-4-26-15,1-4-63 0,-1-3-78 0,1-1-111 16,0-3-122-16,-7-3-94 0,6-1-28 16,0-7 35-16,1-3 62 0,6-1 102 15</inkml:trace>
  <inkml:trace contextRef="#ctx0" brushRef="#br0" timeOffset="183710.07">6239 10063 120 0,'13'-18'340'0,"-7"4"52"16,0 2 54-16,-6 1-25 0,-6 4-9 0,0 3 44 15,-1 1 48-15,1-1 22 0,-1 4-9 16,-6 0-41-16,-7 4-81 0,1 6-116 0,-13 10-110 16,-1 5-76-16,-6 4-43 0,-6 8-24 0,-2 6-11 15,-4 5-7-15,-8 8-4 0,7-2-3 16,-7 5-1-16,-6 3-1 0,6 0-4 0,-6 1 0 16,0-8 0-16,7-4 1 0,5-7 2 15,8-5 1-15,6-9 1 0,6 0 1 0,8-9 0 16,5-2-1-16,7-8-3 0,0 1-10 15,6-10-20-15,7 2-44 0,-6-4-105 0,6-4-125 16,-6-3-114-16,12 0-85 0,-6-8-74 0,6 0-45 16,-6-3 15-16,7 0 37 0,-1 0 57 15,-6-4 61-15,7-1 75 0,6-3 80 0</inkml:trace>
  <inkml:trace contextRef="#ctx0" brushRef="#br0" timeOffset="184380.31">5972 9543 188 0,'6'-15'269'15,"0"0"34"-15,2 5-6 0,-8-1-2 0,0 4 11 16,0-2 10-16,-8 7 1 0,-4-3-11 15,6 5-20-15,-14 0-38 0,7 5-46 0,-13 2-53 16,0 4-46-16,-1 7-37 0,-5 0-30 16,-1 4-15-16,7 0-10 0,0 5-5 0,0-6-3 15,7-3-6-15,-1 1 0 0,7-1-2 0,7-7 4 16,6 0 2-16,-7-4 2 0,7-4 1 16,0 2-2-16,0-2 3 0,0-3-4 0,7 0 2 15,-1-3 0-15,7-2 2 0,1-5 2 16,4-1-1-16,2-4-2 0,-1 1-3 0,1 0 2 15,-6-3-1-15,-2 3 0 0,8 1-3 16,-7 1 1-16,0 1 4 0,0 0 1 0,0 3 0 16,-6 1-3-16,-1 4 1 0,1-1-1 0,-1 4 0 15,0 0-5-15,8 4 2 0,-8-1 4 0,7 4 4 16,7 5 6-16,0-1 5 0,6 3 1 16,-7 4 2-16,1-4 1 0,6 6-3 15,-7-3-6-15,7 2-2 0,0-1 0 0,-6 1 0 16,-1-5-8-16,7 2 3 0,-6-6-1 15,-7 1-1-15,6-3-1 0,-12-1-3 0,5-4 3 16,-4 2 0-16,-8-2-3 0,6 1-2 0,-6-4 6 16,-6 0 1-16,6 0 1 0,-8-4-3 15,2 1 4-15,0 3-3 0,-1-5-6 0,1 2-8 16,-1 3-45-16,7 0-99 0,-6-4-120 16,6 4-159-16,0 0-142 0,0 0-69 0,6 4 2 15,1-1 79-15,-1-3 110 0</inkml:trace>
  <inkml:trace contextRef="#ctx0" brushRef="#br0" timeOffset="184773.59">7124 10221 302 0,'-12'-3'419'0,"-2"3"60"0,1-5 64 0,1 5-70 15,4 0-68-15,2-4-43 0,6 4-41 16,0-3-45-16,6 3-55 0,2 0-51 0,4-3-58 16,15 3-50-16,5-4-24 0,7 0-17 0,7 1-35 15,-1-5-112 1,-6 5-136-16,1-2-152 0,-8-2-170 0,-6 4-90 0,-7-1-22 0,1 0 77 15,-7-3 119-15</inkml:trace>
  <inkml:trace contextRef="#ctx0" brushRef="#br0" timeOffset="184963.08">7209 10063 156 0,'-39'0'383'0,"0"0"58"0,0 0 63 0,6 5-6 0,1-5-33 0,5 0 12 0,9 3 15 16,-2-3-2-16,13 0-34 0,1 0-51 0,6 0-98 15,6-3-109-15,7 3-86 0,13 0-52 16,13-5-30-16,1 1-28 0,11-4-80 0,8 6-157 16,0-6-174-16,-7 1-166 0,0 4-153 15,0-2-112-15,-13-2 7 0,-6 7 122 16,0-4 153-16,-8 1 154 0</inkml:trace>
  <inkml:trace contextRef="#ctx0" brushRef="#br0" timeOffset="186550.41">8544 9675 266 0,'-6'-12'315'16,"6"2"41"-16,-7 3-34 0,1-1-35 0,0 1-21 15,-2 2-10-15,2 3-2 0,6-2-8 16,0 4-15-16,0-3-27 0,-6 3-32 0,6 0-36 16,0 0-42-16,0 0-27 0,0 0-18 15,0 3 2-15,0 8 15 0,0 4 16 0,-7 7 9 16,1 7 4-16,-7 7-4 0,0 9-13 15,-13 2-19-15,6 4-27 0,1 1-16 16,-1-5-7-16,0 2-3 0,8-5-4 16,-2-5-3-16,8-2-2 0,-1-7 5 0,7-5 0 15,7-3-1-15,-7-8 5 16,0-3-1-16,6 0-1 0,-6-6-12 0,7-2-25 0,-7-3-68 16,-7-3-91-16,7-5-98 0,0-3-102 0,0-4-88 15,-6 0-74-15,6-6-19 0,0-2 40 16,0 1 74-16,0-7 89 15</inkml:trace>
  <inkml:trace contextRef="#ctx0" brushRef="#br0" timeOffset="186979.26">8401 9722 206 0,'-6'-18'289'0,"-8"7"44"0,2-3-31 0,-2 3-27 0,2 3-16 0,5-3-20 16,0 5-29-16,14-2-32 0,0-1-33 15,5 0-33-15,14-2-35 0,20-1-31 16,6-2-18-16,7 3-13 0,-1-1-5 0,7 2-4 15,0 2 0-15,0 5-1 0,-6-1 0 0,0 8 2 16,-7-1-3-16,-7 5-2 0,-19-1-1 16,1 8 3-16,-21-1-3 0,-6 2 0 15,-13 2 0-15,-13-4 0 0,-6 4 2 0,-7 1-2 16,-7-5-1-16,7-3 1 0,0 0 1 16,-1-3 1-16,8-5 4 0,7-3 3 15,-2-3 4-15,14-2 4 0,0-2-1 0,13 0 2 16,0-4-3-16,6 0-3 0,14 0 0 15,7 0-4-15,-2-3-1 0,7 3-3 0,2 4-1 16,5-1-2-16,-1 0-2 0,-5 8-3 16,6 0 2-16,1 5 1 0,-8 1 1 0,-6 6 2 15,-7 2 4-15,-5 1 4 0,-8 0-3 16,-12 7 1-16,-8-5 0 0,-5 6 0 0,-7-4 0 16,0-1 0-16,-7 0 4 0,1 0-2 15,-8-3-1-15,1-4 2 0,0 0-4 16,1-4-6-16,-2 0 1 0,-5-4-1 0,6-3-1 15,-1 0 1-15,8-3 2 0,-7-4-1 16,13 3 1-16,-1-2-3 0,8-2 0 16,6 0-2-16,0 5-6 0,7-1-26 0,6 1-59 15,0 3-83-15,13 0-104 0,6 0-119 16,0 0-83-16,14 3-20 0,-1-3 35 0,2 7 70 16</inkml:trace>
  <inkml:trace contextRef="#ctx0" brushRef="#br0" timeOffset="188180.33">9280 10232 134 0,'-19'-4'284'0,"-1"4"31"15,0 0-4-15,-5 4-68 0,-1-1-53 0,0 5-36 16,-1-1-40-16,1 5-23 0,7-2-23 16,-1 0-18-16,8 2-15 0,4 2-11 0,8-3-7 15,0-4-6-15,8 5-4 0,4-4 1 16,8-1 3-16,-1-4 3 0,1 4 0 0,6-7 1 15,0 0 3-15,7 0-4 0,-8-3-1 16,8-4 0-16,0 0-4 0,-8-1-2 16,2-4-1-16,-14 2-3 0,0-1 2 0,-7 0-2 15,-6-4 1-15,-12 4 6 0,-8 0 18 16,-7 0 19-16,-5 0 14 0,-1 4 10 16,-12 0 8-16,6 7 0 0,-7-3-15 0,8 3-17 15,-1 3-15-15,5 1-11 0,9-1-10 0,-1 1-8 16,12 3-6-16,2-3-10 0,12 3-43 15,6-3-72-15,8-1-94 0,4 2-113 16,9-5-89-16,5-5-40 0,7 2 16 0,1-5 58 16</inkml:trace>
  <inkml:trace contextRef="#ctx0" brushRef="#br0" timeOffset="189209.08">15826 4657 31 0,'0'-9'269'15,"-14"6"42"-15,8-4 42 0,0 3-51 0,-1 0-40 16,1 1-24-16,6-1-19 0,-7 0-13 16,7 4-17-16,-7-3-20 0,7 3-19 15,0 0-28-15,0-5-26 0,7 5-27 0,-7 0-24 16,0 5-17-16,0-5-10 0,7 3-6 16,6 8 0-16,-7 0-2 0,14 1 5 0,-8 6-1 15,2-4-4-15,-1 4-1 0,0-3-2 16,6 1-2-16,1-6-6 0,-1-3 0 15,1 1 0-15,6-6 4 0,0-2-1 0,7-2 6 16,6-6 4-16,-1-7 2 0,8-3 3 16,7 0-1-16,-2-4-1 0,2-3-6 0,-1 2-2 15,-7-3 1-15,8 1 0 0,-8 3-2 16,1-3 1-16,-1 2 5 0,-5 2 1 16,-8 2 1-16,7 1 0 0,-6-1 0 0,-7 4-1 15,0 5 0-15,-7-1-3 0,-6 4 3 16,-6 0-5-16,-1 3 1 0,0 4-1 0,-6-5-2 15,0 5 0-15,0 5-6 0,-6-5 2 16,6 7 0-16,-6 0-1 0,-8 4-1 0,2 0-14 16,-1 1-56-16,-7-2-82 0,7 5-96 15,0-5-109-15,-7 2-127 0,1 3-65 0,5-5 18 16,-4 1 59-16,4 4 84 0</inkml:trace>
  <inkml:trace contextRef="#ctx0" brushRef="#br0" timeOffset="190598.33">9990 9793 227 0,'-19'0'377'0,"-1"-5"63"16,7 5 65-16,6 0-28 0,1 0-1 16,6 0 4-16,-7 0-19 0,7 0-30 15,7 0-51-15,-7 0-78 0,6 0-94 0,14-3-76 16,12 3-51-16,7-4-28 0,7 1-18 16,7-5-10-16,6 5-6 0,-2-5-7 0,2 5-3 15,0-4-1-15,-7 2-2 0,-7 5-8 16,-5-3-27-16,-8 3-131 0,-5 0-155 0,-8-4-157 15,-13 4-152-15,-6 0-139 0,-13 0-51 16,1 4 90-16,-15-8 134 0,1 4 143 16</inkml:trace>
  <inkml:trace contextRef="#ctx0" brushRef="#br0" timeOffset="190830.69">10296 9638 62 0,'-13'-12'288'0,"0"3"50"0,0 1 47 0,7 0-37 0,0 1-8 0,-2 3 41 0,2-3 66 16,0 4 52-16,-1 3 19 0,7-4-15 15,-6 4-48-15,6 0-93 0,0 0-114 0,0 0-94 16,6 7-61-16,1 0-37 0,-1 9-19 16,-6 4-12-16,6 3-2 0,2 3-9 0,-8 3-4 15,0 4-5-15,-8 0-3 0,2 4-2 16,6-1-1-16,-6-3 2 0,-1 0 1 0,1-4-1 16,-1-3 0-16,7 0-1 0,0-8 0 15,0-2-2-15,7-3-1 0,-7-5 2 16,6-2-2-16,-6-1 2 0,0-5-1 0,0 3 0 15,0-3-2-15,7 0-3 0,-7-3 0 16,0-2-5-16,0 3-12 0,0-6-58 0,-7 1-123 16,7-3-153-16,0-2-154 0,7 1-154 15,-7 0-139-15,6-4-24 0,8 4 83 0,4-7 132 16,2 3 144-16</inkml:trace>
  <inkml:trace contextRef="#ctx0" brushRef="#br0" timeOffset="191496.94">11677 9513 17 0,'-13'-10'305'0,"0"3"54"0,-14 3 45 0,8 0-19 16,0 4-68-16,-8 0-47 0,1 4-35 15,1 3-30-15,-1 7-26 0,0 1-27 0,6 4-25 16,1 3-30-16,5-1-29 0,2 6-24 15,5-1-16-15,7-1-10 0,0 0-5 0,7 1-4 16,-1-4-3-16,0 0-2 0,0-4-1 16,2 1-4-16,-2-1-7 0,0-4-18 15,8-3-48-15,-8-3-86 0,1-5-113 0,-1-3-121 16,-6 0-98-16,6-3-35 0,1-8 21 16,6-4 68-16,-7-3 106 0</inkml:trace>
  <inkml:trace contextRef="#ctx0" brushRef="#br0" timeOffset="191890.21">11456 9463 252 0,'-27'-14'330'15,"7"2"33"-15,8-3-18 0,6 0-85 0,6 4-69 0,12-3-56 0,8 0-43 16,6-1-28-16,7 0-20 0,12 3-20 0,1 5-8 16,5 1-6-16,8-2-5 0,-6 8-4 0,-1 0-2 15,-13 3 2-15,0 5-3 0,-13 2 1 16,-13 2-1-16,-6-1 1 0,-14 3-1 15,-6 1-1-15,-6 0 0 0,-7-1 0 16,-7 1 2-16,1-5 1 0,-2 2 1 0,9-5 1 16,-8 1 2-16,7-4 3 0,6-1 0 0,0-3 3 15,14 0 6-15,6-3 2 0,0 3 1 16,14-4-4-16,5-4-2 0,1 6-6 0,12-3-7 16,1 5-1-16,5-4-1 0,2 4 0 15,-7 4 1-15,5 1 0 0,-11-3 2 0,-1 6 4 16,-14-1-3-16,-5 3 4 0,-7 2 2 15,-7-1 5-15,-5 3 2 0,-14 1 0 16,-7-4 1-16,1 4 0 0,-21 0-1 0,1-1-2 16,0-3-1-16,0 1-2 0,0-1 3 15,-1-8 4-15,14 1 7 0,1-4 6 0,11 0-1 16,7-4-1-16,8 1-4 0,6-5-11 16,12 0-11-16,14 1-21 0,6 3-44 15,6-3-72-15,7 4-90 0,-6-1-103 0,-7 4-76 16,0 4-30-16,-1 3 23 0,-5 0 59 15</inkml:trace>
  <inkml:trace contextRef="#ctx0" brushRef="#br0" timeOffset="192775.56">12022 9906 206 0,'-7'-5'296'0,"-5"5"53"15,-2-2-17-15,2 2-15 0,5 0-17 0,0 0-27 16,-6 0-38-16,13 2-46 0,-6 3-50 16,0 2-47-16,6 4-38 0,-7 0-25 0,14 4-13 15,-7-1-9-15,0 1-3 0,6 0-4 16,-6-1 3-16,0-3-2 0,0 4-1 0,0-4 0 15,0 0 0-15,0 1-1 0,0-9-5 16,0 4 0-16,0-3-2 0,0-1-4 0,0-3-3 16,0 0-6-16,0-3-7 0,0-1-13 15,0 0-12-15,6-2-12 0,-6-3-17 0,7 6-28 16,-7-4-34-16,6-1-46 0,-6 1-62 16,7 4-87-16,-14-4-39 0,7 2 1 15,0-2 24-15,7-4 54 0</inkml:trace>
  <inkml:trace contextRef="#ctx0" brushRef="#br0" timeOffset="193648.76">12425 9624 159 0,'-12'0'230'0,"-1"-4"-8"0,6 1-6 0,1-2-5 16,6 2-10-16,0-5-20 0,0 1-26 0,13 0-25 16,0 0-23-16,7-1-16 0,6 1-14 15,6-4-10-15,-6 7-6 0,13 1-2 0,-6-1-10 16,0 8-9-16,-1-1-4 0,1 4-3 16,-7 8-6-16,-7 0-5 0,-6 4-2 15,-6 1-2-15,-14 3-5 0,1-1-6 0,-1 0 0 16,-6 0-2-16,0-4 1 0,0 0-5 15,0-2-1-15,7-9 0 0,-1 4 0 16,0-8-1-16,1 2 6 0,6-5 6 16,0-5 4-16,0 2 4 0,13-8 4 15,0 0 0-15,0-3-8 0,0-5-6 32,6 1-3-32,8-4-5 0,-8 0-2 15,8 0-1-15,-8 0 1 0,7 4 0 0,0-1 4 0,-7 1 0 16,-6 3 4-16,0 0 8 0,1 4 18 0,-8 4 29 15,0-1 50-15,-6 5 68 0,7-1 58 0,-7 4 45 16,0-3 24-16,0 6-2 0,-7-3-17 16,1 7-69-16,6 1-63 0,-6 7-49 0,-1-1-37 0,0 1-29 0,1 3-33 31,6 0 2-31,0 1 3 0,6-1-5 0,1-3-5 16,12 0 1-16,1-4-1 0,6 0-3 0,1-1-7 31,5-3-113-31,1-2-184 0,-8-2-219 15,1-3-184-15,0-3-96 0,0 3-46 0,-13-5 85 0,7-2 171 32</inkml:trace>
  <inkml:trace contextRef="#ctx0" brushRef="#br0" timeOffset="194903.84">13376 9811 152 0,'0'-4'298'15,"0"0"49"-15,0 1-6 0,-6 3-45 0,6 0-50 0,0 3-44 0,-6 1-48 0,0 3-46 0,-8 0-33 0,8 9-26 16,-7-2-21-16,6 0-12 0,0 1-6 0,7-1-3 0,0 5-7 0,0-4-3 0,7 0-2 0,0-5-6 15,6-2-11-15,-7-1-33 0,8-3-57 0,-2-1-70 0,2-6-86 32,-8-1-82-32,7 0-36 0,-7-7 8 0,8 1 43 15</inkml:trace>
  <inkml:trace contextRef="#ctx0" brushRef="#br0" timeOffset="195211.56">13390 9599 182 0,'-26'2'256'0,"0"9"14"16,-1-3-29-16,9 3-72 0,4-4-43 0,14 1-21 0,-6-1-6 16,12-3-2-16,0 2-6 0,8-6-8 0,5 5-9 0,1-5-7 15,0-5-11-15,-2 5-6 0,9-6-10 0,-7-2-10 0,-2 2-8 0,2-6-8 16,-6 1-1-16,-8 0-6 15,1 1-2-15,-7-2-2 32,-7 1-2 15,1 4-1-47,-14 0-1 31,6-1-4-16,-4 4-8 17,-9 4-34-17,-5 4-64 32,-1 4-83 0,-5-1-107-16,-2 4-53 1,1 3-22-17,0-2 18 1,7 2 56-16</inkml:trace>
  <inkml:trace contextRef="#ctx0" brushRef="#br0" timeOffset="196770.04">5223 9272 35 0,'-20'-18'224'0,"0"-1"42"0,1 8 3 15,6 0-14-15,0 4-1 0,0 0-2 0,6 3-13 16,-5 4-24 0,5 0-33-16,0 4-40 0,-5 3-41 0,5 5-32 0,-6 5-28 0,0 9-19 15,-1 3-11-15,2 7-4 16,-1 1-2-16,0 12-7 0,0 2 1 0,-1 7 2 0,-4 8 1 15,-9 10-1-15,-11 10-1 0,-2 5 4 0,-5 4-6 16,-14 4-3-16,0-4 1 0,-6 4 3 16,6-3-2-16,-6-1 2 0,7-4 1 15,5-2 0-15,8-13-3 0,19-10-2 0,6-4 1 0,7-14 0 16,13-4 0-16,7-7 1 0,-1-8-3 16,8-3-9-16,-2-8-29 0,2-7-50 0,-2-1-74 15,-5-5-79-15,-7-5-93 0,0 0-62 16,0-7-11-16,0-5 32 0,-7-6 63 0</inkml:trace>
  <inkml:trace contextRef="#ctx0" brushRef="#br0" timeOffset="199076.29">4741 9345 46 0,'-20'0'120'0,"14"-3"-1"0,-7 3-4 0,-1 0-1 15,2 0-2-15,6 0-3 0,-2 0-2 0,2 0-8 16,0 0-11-16,6 0-12 0,0 0-12 16,0 0-10-16,0 0-9 0,6 0-7 0,-6-4-8 15,14 4-5-15,-2 0-2 0,8 0 0 16,-1 0-3-16,13 0 0 0,1 0-1 0,13-4 0 16,-7 4-2-16,13 0-4 0,1-3-1 0,4-2-3 15,2 5-2-15,0-2-2 0,6-3 0 16,0 5-1-16,-6-3 0 0,-1 0-3 15,1 3-1-15,0-5 0 0,-7 5 0 0,7-3 0 16,-8 3-1-16,8-4 1 0,-7 4 0 0,7 0 0 16,0-4 0-16,0 4 0 0,-1-3 2 15,7 3-1-15,0-4 0 0,0 4 1 0,7-3 1 16,0 3 1 0,6-5-2-16,6 5 1 0,1-3-1 0,7 0 0 0,5-1-1 0,1 0 0 15,13 1-1-15,-1-1 0 0,1-3 1 0,-1 3-1 16,-5-3 1-16,-8 2-1 0,1 2 2 15,-1 0-2-15,-12-1 0 0,0 0 0 16,-1 1 2-16,1 3 1 0,-13 0-2 16,6 0 1-16,1-3 1 0,-2 3 0 0,2 0-2 0,5-5 2 15,1 2 0-15,6-1 0 0,7-3 0 16,6 0-2-16,6-4 3 0,8 4-3 16,-1-5-1-16,1 1 2 0,-8 0-2 0,1 0 0 15,-7 0 1-15,-7 4 1 0,-5-1 0 0,-1 5-1 16,-6-4 0-16,-7 7-1 0,0-5 1 15,-13 5 3-15,7-3-2 0,-7 3 3 16,7 0-1-16,6-3 8 0,-6 3 15 0,5-4 12 16,8 0 13-16,0 1 8 0,6-5 6 15,7 5-6-15,7-8-13 0,-2 3-15 0,1-3-10 16,1 5-9-16,-8-2-4 16,-5-4-2-16,-7 5-4 0,-1 3 0 0,-6 1-2 0,0 0-2 15,-6-2-1-15,-1 5 2 0,8-3 0 16,-1 3 2-16,0 0 2 0,0-4 1 0,13 4 1 15,-6-7-4-15,13 3 0 0,-1-3-2 16,8-4-2-16,-1 3 0 0,7-2 2 0,-7-1 2 16,-7 0-1-16,1-1-1 0,-7 6 1 15,-12-2-1-15,-14 0-2 0,-7 5 0 16,-13 0 2-16,-5 3 2 0,-7 0 1 0,-1 0-2 16,-6 0 0-16,0 0 0 0,-7 3-2 15,8-3 1-15,-1 0-3 0,6 0 2 16,1 3 0-16,12-6-1 0,1 3 1 0,13 0 0 15,0 0-1-15,12-3 1 0,0 3 1 16,2-4 2-16,-8 4-1 0,6-5 0 16,-12 5 1-16,-1 0 0 0,-5 5-1 0,-8-5-4 15,-6 0 3-15,0 4 0 0,-13-4-1 0,-6 3 1 16,-1-3 0-16,-6 3 1 16,1 1-2-16,-2-4 1 0,1 4 0 0,-6-4 0 15,-1 0 2-15,1 0-1 0,-7 0 0 0,6 0 0 16,-6 0-1-16,0 0 0 0,6 0 0 15,-6 0 1-15,0 0 0 0,0 0 1 0,0 0 1 16,0 0-2-16,0-4 0 0,0 4-1 16,0 0 0-16,0 4 0 0,0-4-1 15,-6 0 2-15,6 3-1 0,0 5 1 16,-6 2 3-16,6 6 1 0,-7-2 1 0,1 5-1 16,-1-1 1-16,7 4-2 0,-6 0-1 0,6 4 0 15,0 3-1 1,0 4-1-1,0 4 0-15,0 0-2 0,0 7-2 0,0-5-1 0,0 5 0 32,0 4 0-17,0 3-1-15,0-2 5 16,0 1 2-16,0 5 3 0,0-3-1 0,0 2-2 16,0 5 0-16,-7 0-2 0,1 0-2 0,0-2-3 0,-2 2-1 0,-11-4 1 0,0 0 2 0,-1-3 0 0,1 2 2 0,-8-2 1 15,8-1 2-15,0-4 1 0,5-3 1 0,1-3-2 0,0-5-2 0,7 0 0 0,6-2 3 16,0-5-1-16,0 1-2 0,13-5 0 15,-7-2 0-15,7-6 1 0,1 2-3 0,-2-4 1 16,-5-1 0-16,6-3 1 0,-7 0 0 16,1 0 0-16,6 0 0 0,-6-4-1 15,-1-3 0-15,0 3 0 0,1 0 0 0,0-2 0 16,-1-2 1-16,1-3-2 0,-7 5 2 16,6-5 0-16,0 0-1 0,1 3 0 0,-7-3 1 15,7 0-1-15,-7 0 1 0,0 0-2 16,0 0 0-16,0 0 0 0,0 0 2 15,0-3 1-15,0 3-2 0,0 0 3 0,0-5-1 16,0 5-1-16,-7 0 0 0,0-3 0 16,1 3 0-16,0-5-1 0,-7 5 1 0,-1-2 2 15,2-6-1-15,-8 8-1 0,0-8-1 16,-5 5 1-16,-2 3 0 0,1-4-2 16,-6 2 1-16,-1 2 0 0,-6-5 0 0,-7 10 1 15,1-5-1-15,-7 2 1 0,-7 2-1 0,-6-1 4 16,-6 1-3-16,-2 3 3 0,2-2 2 15,0 2 1-15,-8 1-3 0,-6-5-1 0,-6 4 0 16,0 0-3-16,-13 1-1 0,-7-4 0 16,-6 3 1-16,0 0 1 0,-7 0-1 15,-6 1 1-15,-1-2-1 0,-11 6 0 0,-2-1 1 16,-6 0 0-16,-6 3 0 0,0-3 2 16,-21 8 0-16,2-1-1 0,-14 1 0 0,0-1 0 15,-6 0 1-15,6 0-2 0,-7 1 4 0,1-1 6 16,-6 1 3-16,5-4 2 0,7 2 6 15,-6-2 0-15,6 0 6 0,-1 2 3 16,2-2 7-16,5-4 7 0,8 4 1 0,-1 1 4 16,7-2-3-16,-1 1-5 0,1-1-6 15,6-3-10-15,7-1-6 0,6 5-4 0,7-7 2 16,-7 3-3-16,0-8-1 0,0 4 2 0,14-3 3 16,-1 0-1-16,7 0-4 0,12 3 2 15,-6-3 4-15,7 2 5 0,1 2 4 16,5 4 3-16,-1-1 5 0,2 0 4 0,5-1-6 15,8 1-6-15,-1 4-5 0,7-4-3 0,0 0-5 16,6-4-1-16,-6 1-5 0,0 2 2 16,-1-5-1-16,1 1-4 0,7-1-2 0,-1-2-2 15,0 0 3-15,8-3-3 0,4 5 3 16,-4-5 8-16,6 0 7 0,5 0 17 0,7 0 15 16,1 0 17-16,6 0 10 0,-1 0 4 0,14-5 1 15,-7 5-8-15,14 0-13 0,-1-3-8 0,7 3-12 16,7-3-5-16,-1 3-1 0,8 0-5 15,-8-5 0-15,7 5-3 0,0 0 0 0,0-3 0 16,7 3-2-16,-8-3 7 0,8 3 1 16,0 0 6-16,-1-5 2 0,7 5-1 0,-7 0 3 15,7 0-6-15,0 0-6 0,0-4-5 0,0 4-4 16,0-3-4-16,0 3-8 0,0-3-2 0,7-1-3 16,-7 0-1-16,7 1-4 0,-1-1 1 15,0 0-1-15,0-3-2 0,2 7 1 0,4-3-1 16,-5-1-1-16,0 0 3 0,-1 4-1 0,-6-4 0 15,7 1 3-15,-7 3-2 0,6 0-1 16,-6 0-2-16,0 0 1 0,0 0 0 0,0 0-3 0,0 0 3 16,0 0 0-16,0 0 0 0,0 0 0 0,6 0 4 15,1 0-2-15,0-4-3 0,-1 0 1 16,14 1-1-16,-7-1 2 0,13-3-2 0,-6-4 0 16,5 0 4-16,1-3 0 0,7-2 1 15,-7-2-4-15,0 0 1 0,-6-4 1 0,-1 0 0 16,-6-3-4-16,-6-1 3 0,-1-8 1 15,-19 2-2-15,0-5 2 0,-6-4-9 16,-14 1-7-16,1-4-63 0,-14-2-98 0,-7-3-101 0,-5-2-105 16,0-3-152-16,-8-6-125 0,15 6-12 0,11 5 61 15,14 10 83-15,7 5 91 0</inkml:trace>
  <inkml:trace contextRef="#ctx0" brushRef="#br3" timeOffset="204860.39">6161 9455 209 0,'-13'0'249'16,"6"-4"-2"-16,-6 4-23 0,0 0-30 0,0-2-22 16,0 2-15-16,0-5-8 0,0 5-9 15,7-4-3-15,-8 1 1 0,8-2-2 0,0 2-1 16,-8 0-13-16,8-1-13 0,-1-3-16 16,-5-1-11-16,4 5-10 0,-4-5 1 0,6 5 19 15,-8-4 30-15,8 7 40 0,-7-4 32 0,-1 4 20 16,-4 0-5-16,-9 4-25 0,-5-1-35 15,-8 4-46-15,-5 9-42 0,-1-2-29 0,-12 9-17 16,-1-3-8-16,-6 3 0 16,-1 3-4-16,1-1-1 0,0 1-2 0,-6-1 1 15,6 1 0-15,0 0-2 0,6-1 0 0,7 1 1 16,-1-1 0-16,8 4 0 0,7 1-2 0,-2 7 1 16,7-1-1-16,1 4-2 0,5 4 2 0,2 5-3 15,-1 1 2-15,6 6-3 0,0 2 8 16,8 4 3-16,5 1 1 0,1 3 0 0,6-1-2 15,0-2 3-15,6-1-6 0,7-3 0 0,7-4-2 16,6-11 0-16,7-1-3 0,5-2-1 16,1-8 4-16,14 0-2 0,5-4 2 0,1 1 0 15,6-5 2-15,0 1 0 0,0-4 2 16,6 0-3-16,-5-8 0 0,-1 2 1 0,7-6 4 16,-1-2-2-16,-6-5 1 0,7-3 2 15,-7-11 0-15,0 1 4 0,7-13-1 0,0-3-1 16,6-3-3-16,-6-8-2 0,6-3 2 0,0-7-2 15,-6-1 0-15,-7-7 2 0,0-4-2 0,-7 0 0 16,-5 1-3-16,-8-4-2 0,-6 3-1 16,-13 0 3-16,0 8 0 0,-12-4 2 0,-8 4 2 15,-12 0-1-15,-2-4 2 0,-11 0-5 0,-1-8 4 16,-6 2-2-16,0-3-2 16,-6 3 3-16,6 6 0 0,-7 0 2 0,0 7 0 15,1 9 3-15,-1 2 5 0,1 3 24 0,-1 9 44 16,-5 3 32-16,-1 4 19 0,-14 4 9 0,1 2 5 15,0 1-20-15,-14 3-42 0,1 8-30 16,-6-3-21-16,-7 3-13 0,-6 3-8 16,-1 5-12-16,-7-5-8 0,1 5-19 0,-6-1-50 0,-1 0-126 15,7 1-135-15,6-1-118 0,0 1-115 16,14-1-104-16,0 4-77 0,12 3 50 0,6 1 96 16,15 0 101-16,5-1 107 0</inkml:trace>
  <inkml:trace contextRef="#ctx0" brushRef="#br3" timeOffset="207006.84">4968 9697 73 0,'0'0'162'0,"0"3"-5"16,-6-3-3-16,6 0-1 0,-6 0-3 0,0 4-4 15,-2-4-7-15,-11 3-10 0,6 2-11 16,-6-2-8-16,-1 1-10 0,-6-4-8 16,-1 3-4-16,-5 1-7 0,7-4-10 0,-15 4-15 0,7-4-11 15,1 0-9-15,-7-4-9 0,0 4-1 16,7-4-7-16,-8 4 1 0,1-3 2 15,7-1 4-15,-1 1 7 0,-6-5 8 0,7 4 8 16,6-3 0-16,-7 0-1 0,7 0-6 0,6-1-5 16,-6 0-9-16,1-2-9 0,-2 0-5 0,8-2-3 15,-8-2-1-15,8-2-4 0,0 2-3 16,-1-4 0-16,1 3-1 0,-1-3 0 0,0 0 1 16,-5-4-1-16,5 2 0 0,-6 3 5 0,-7-5-2 15,7 3-1-15,-7 1 5 31,1 0 3-31,-7-1 2 0,0-2 1 0,-1 3 3 0,2-5-1 0,5 4-4 0,-13-2-1 0,7-2-3 0,0-2-4 16,1 0-3-16,-2-5-1 0,-5 1 1 0,6 0-2 16,-1 0 0-16,1-4 0 0,0-1 0 15,-7 1 2-15,8-3-3 0,-8 2-1 0,7-1 2 16,-6 1 0-16,-2 1 3 0,9 4 3 0,-8-4 6 16,0 0 5-16,1 4 5 15,-1-4 3-15,-6 4 1 0,7-1-2 0,0 1-3 0,-8-4-5 16,7 0-6-16,1 3-3 0,-1-2-5 0,7-1-1 15,-6 0-5-15,5-1 2 0,1 2 0 0,-6 2-2 16,5-2-1-16,2 1-2 0,5-1 3 0,-6-1 0 16,-1 0 3-16,-5 0 3 0,6 1 1 15,7-2 4-15,-8 2 0 0,1-2 0 16,1-1-5-16,-1 1-1 0,-1 1 2 16,1 0-4-16,0-4 0 0,7 0-2 0,-1 1 2 15,1 3 1-15,-1-3-1 0,7-2 1 16,0 6-1-16,0-5 1 0,-1 1 0 15,15-1-2-15,-8-3 0 0,7-1 2 0,0 5 0 16,0-5 3-16,7-3 0 0,-8 5 4 16,8-5-4-16,-7 2 0 0,6-5-3 15,-6 3-2-15,1 0-1 0,-2-3 2 0,2 3 1 16,-2 0 3-16,-5 3 1 0,6-2-1 16,6 2 0-16,-5-3 0 0,4 4 1 15,8-4-4-15,8 0-1 0,-2 0 2 16,7-1 0-16,0-2-1 0,6 0 1 0,1-4 0 15,6-1 1-15,0 5-1 0,-7-1-1 16,1 1 0-16,-1 3-2 0,-5 0-1 0,-2-1 3 16,2 5 0-16,-2 0 1 0,8-1 0 15,-7 1 2-15,1 0 3 0,-2-4-3 16,8 0-3-16,-1 0-1 0,1-3 0 0,6-9-1 16,7 6-4-16,-1-5 2 0,13-1 1 15,-5 2 0-15,11 2 1 0,-4-3 0 16,5 8 5-16,-7-1 0 0,1 4 1 15,-1 0 2-15,-6 3-2 0,1-2-1 0,-15 7-2 16,8-6 2-16,-1 3-2 0,2-2 2 0,-2-4-2 16,1 2 2-16,5-1-3 0,8-3-2 15,0 2-1-15,6 2-1 0,0-1 2 0,0 0 1 16,0 3-1-16,0 4 0 0,0 0 7 0,7 5-3 16,-7-1 3-16,7 0-3 0,-1 4 4 0,0-1-1 15,7 2-6-15,-6-2 1 0,6 1 0 16,-6-4 0-16,7 3 0 0,-1-3-1 0,0 4 1 15,6-4-1-15,-6 0-2 0,8 0 0 0,-8 4-1 16,6-3-2-16,0 2 2 0,-6 1 2 0,0 2 0 16,-6 2 0-16,0 3 2 0,-1 0 2 15,-5 0 1-15,-8 5-2 0,7-3 2 0,1 3 3 16,-2 1-2-16,2-2-1 0,-1-1-2 0,7 2-2 16,-1-1 0-16,7-4 0 0,-6 2 1 15,12-1 0-15,1-2 0 0,0 3 3 0,6-3-3 16,-6 2-3-16,-1-2-1 0,-6 4 1 15,0 1-1-15,-6 0 3 0,-7 3 1 0,7 5 1 16,-7-5-1-16,0 4 0 0,0 0 1 16,7-3-1-16,-1 1 2 0,0 4-3 0,8-7 1 15,-8 2-2-15,7-1 1 0,8 0 0 0,-2 1-2 16,0-1 3-16,1-3 1 0,-6 4 2 16,-1-1-2-16,0 0-1 0,-7-2-2 0,-5 5 0 15,5-3-1-15,-6 5 0 0,0-6 0 0,7 6 5 16,-7-1 2-1,7-1-1-15,-1 2 1 0,0-1-3 0,1 0 1 0,6-1-5 0,-6 1 1 16,6 0 0-16,-6-4 1 0,-1 5 1 0,1-1 1 16,0-4 3-16,-7 4 0 0,7 0-1 15,-8 0-2-15,8 1 1 0,-7-1-3 16,1 3-1-16,-8-2-3 16,-6 1 2-16,7 6-1 0,-14-4 2 0,7 3 2 0,-6 0-1 0,5 1 3 0,2-1-3 15,-1 1-1-15,0-2 2 0,13 2 0 0,-7-1 0 16,8 4 0-16,-1-3 4 0,0-1-3 15,6 4-1-15,1-4 1 0,0 4 2 16,6-3 1-16,0 3-3 0,1 0-1 0,-1-4 1 16,0 4 0-16,6 4-2 0,-6-4-2 0,7 0 0 15,-6 0 3-15,-8 0-2 0,0 3-1 16,-6-3 2-16,1 4 0 0,-8 0 2 0,1-4-2 16,-7 3 1-16,7 1 0 0,-1-1 0 15,0 2 0-15,1-2 0 0,-1 1 2 0,8-1-3 16,-7 1 2-16,5-4-3 0,2 4 1 0,-1-1-2 15,7 1 0-15,-8-1 2 0,8 1-1 16,-7 1 5-16,-7-3-1 0,2 3-1 0,-2 1 0 16,-6-1-1-16,-6 2-2 0,-1-3-1 15,1 2 1-15,-1 3 3 0,1-3-3 16,0 2 2-16,5-1 1 0,1 0-2 0,7-3 0 0,-1 3 0 16,1-3 4-16,7 0-2 0,6 3 0 15,-8-3 2-15,8-1-2 0,-1 0-1 0,-5-3-1 16,-2 5 1-16,-5-2 0 0,-7 4-2 15,-6-3 2 1,-13 0-1-16,-2-1 0 0,-4 5-1 0,-1 0 2 0,-6-1 0 0,6 4 1 16,-7-4 1-16,7 3-3 0,-6 2 0 0,5-1-2 15,2 0 2-15,5-1 2 0,1 2-2 16,6-1 1-16,-7 0-2 0,7-4 1 0,0 4 1 16,-6-4 1-16,-1 5 1 0,1-5 2 0,-7-4 0 15,0 5-2-15,-6-8-2 0,-1 4-3 16,-6-1 3-16,6 1 0 0,-6-4 1 15,0 0 1-15,0 0 1 0,7 0-2 0,-7 0-2 16,0 0 1-16,0 0 1 0,7 0-1 16,-7 0 0-16,0 0 2 0,0 0 3 15,0 0-4-15,0 0 0 0,0 0-1 16,0 0-2-16,0 0-11 0,-7 0-33 0,7 0-59 16,0-4-92-16,-7 4-117 0,1-3-117 0,-7 3-53 15,0-4-1-15,0 0 40 0,0 0 84 16</inkml:trace>
  <inkml:trace contextRef="#ctx0" brushRef="#br3" timeOffset="207400.17">11013 3052 170 0,'-7'0'177'0,"0"3"-6"0,1-3 2 0,6 0 4 15,0 0-2-15,6 0-7 0,-6-3-15 0,7 3-25 16,0 0-24-16,6-4-20 0,7 0-21 16,12 1-17-16,7-5-11 0,6 1-9 15,14-4-7-15,-7 0-9 16,7 1-4-16,0-2-2 0,-7 1-2 0,-1 3 1 0,-12 2-1 16,1-3-3-16,-8 2-11 0,-5 4-36 15,-8-1-57-15,1 1-66 0,-14 3-98 0,-6 0-53 16,0 0-20-16,13-4 20 0,0 0 47 0</inkml:trace>
  <inkml:trace contextRef="#ctx0" brushRef="#br3" timeOffset="207640.61">11997 2788 56 0,'-20'-8'175'0,"-7"1"6"0,8 0-58 15,0 4-50-15,-1-6-24 0,-6 3-5 0,13 2 6 16,-7-3 12-16,7 2 15 0,7 2 13 15,-1 0 1-15,1 3-5 0,6-5-12 0,-7 5-18 16,7 0-20-16,0 5-16 0,-6-2-7 16,0 5-2-16,-2 3 2 0,-4 4 3 0,-8 2 2 15,7 2 2-15,-7 3-1 0,1-1-2 0,-7 6-4 16,6-6-5-16,-6 5 1 0,7-1-2 16,-7-3-2-16,0 4-2 0,12-8-6 0,-5 1-23 15,13-1-69-15,-8-7-108 0,2 0-58 16,5 0-30-16,0-7-11 0,-5-4 14 0</inkml:trace>
  <inkml:trace contextRef="#ctx0" brushRef="#br3" timeOffset="213174.31">2845 13415 266 0,'-6'-3'319'0,"-7"-1"41"0,7 0-24 0,-8 4-48 15,8 0-44-15,0-3-30 0,-2 3-25 0,2 3-31 16,6-3-33-16,0 0-34 0,0 0-34 0,6 4-23 15,-6-4-18-15,8 7-8 0,4-3-4 16,2 7-2-16,5-4-1 0,7 0 1 0,0 1 2 16,7-1 2-16,6-2 1 0,13-3 4 0,0 3 0 15,6-5 1-15,1-7-4 16,7-2-1-16,-1 2-1 0,0-7-3 0,0-1 1 0,0 0-2 16,-6-3-2-16,-7 0 0 0,-7 0 2 0,-12-1 0 15,-20 2-1-15,0-6-4 0,-19 4 4 0,-8-3 2 16,-5 5-3-16,-13 2 3 0,-8 0 5 0,-5 3 7 15,-14 5-2-15,-6 4 0 0,-6-1 4 0,-14 8-1 16,-7 6-2-16,-12 2-3 0,6 6 2 16,1 4-1-16,-1 0 0 0,13 7-1 0,8 0 0 15,4 5 0-15,22 2-3 0,5 1 4 16,20-1-3-16,13 1-1 0,13-4-2 0,20 0 0 0,19-4 1 16,12 1-3-16,15-5 3 0,18-6 4 15,13-1 2-15,8-6-2 0,13-2 0 0,5-6-2 16,-5-4-1-16,-8-4-4 0,1 0-13 0,-13-7-38 15,-7 0-65 1,-14-3-93-16,-12 3-115 0,-18 0-123 0,-28-4-59 0,-12 8 1 0,-14 0 43 16,-12 0 84-16</inkml:trace>
  <inkml:trace contextRef="#ctx0" brushRef="#br3" timeOffset="213516.98">4194 13679 278 0,'-7'-4'340'16,"1"1"50"-16,-8-1-26 0,2 1-35 0,-2 3-33 16,2 0-42-16,-1-4-43 0,6 4-41 15,0 4-40-15,1-1-41 0,-7 1-36 0,0 3-23 0,0 4-13 16,7 1-9-16,6-2-6 0,0 5-2 16,0-3-8-16,13-3-14 0,-1-1-25 0,8 0-43 15,0-1-51-15,5-4-83 0,1-3-94 0,1 0-101 16,-1-8-34-16,0 1 11 0,0 0 37 0,0-6 75 15</inkml:trace>
  <inkml:trace contextRef="#ctx0" brushRef="#br3" timeOffset="213792.21">4370 13430 190 0,'-20'0'323'0,"1"0"21"0,-1 0 15 0,0 4-118 0,7-1-94 0,1-3-56 0,5 7-33 0,0-3-19 0,7 0-12 15,0 3-2-15,7 0 0 0,0-2-6 0,5 1-3 16,1-2 2-16,1 0-1 0,-2 0 1 16,2-4-1-16,5 0 3 0,-6-4 0 0,0 0-2 15,1-3-4-15,-2-1-1 0,-5 1-1 16,-1-4-3-16,-6 0-2 0,0 1 1 0,-6-2 4 16,-7 5 2-16,-7 0-3 0,0 3 0 0,1 0 0 15,-7 4-5-15,0 4-10 0,7 0-12 16,-1 3-34-16,0 0-55 0,7 0-74 0,7 1-71 15,6-1-80-15,13 0-35 0,-1 1 9 16,15-5 41-16</inkml:trace>
  <inkml:trace contextRef="#ctx0" brushRef="#br3" timeOffset="214394.98">5868 13444 213 0,'-7'0'403'0,"-6"-3"55"16,-7 3 56-16,8-4-26 0,-8 4-30 0,7 0 13 16,7 0 13-16,-2 0-4 0,2 0-29 15,0 0-56-15,6 0-93 0,6 0-112 0,0 0-84 16,8 0-51-16,5 4-25 0,14-1-16 0,6 1-7 16,6-4-14-16,2 0-79 0,4 0-172 15,1-7-184-15,1 3-202 0,-2-3-163 16,-11-1-77-16,-1 1 31 0,-13 0 146 0,-7-4 169 15</inkml:trace>
  <inkml:trace contextRef="#ctx0" brushRef="#br3" timeOffset="214556.55">6049 13287 163 0,'-38'0'395'0,"5"-4"51"0,1 4 39 16,12 0-36-16,1-3-100 0,13 3-77 0,-2 0-52 15,2-3-37-15,12 3-29 0,8 0-33 16,12 0-38-16,13 0-31 0,6-5-26 0,14 5-42 15,-1-3-69-15,1-1-97 0,0 0-129 0,0 1-154 16,-14-1-81-16,-6 4-17 0,0-4 37 16,-6 4 80-16</inkml:trace>
  <inkml:trace contextRef="#ctx0" brushRef="#br3" timeOffset="-213789.4">7633 12946 77 0,'-7'-14'255'15,"0"3"50"-15,1-1 4 0,-7 2-5 0,7 2 7 16,-1 6 7-16,0-3-8 0,1 5-28 0,0-3-37 16,6 6-49-16,-8 2-52 0,2 5-54 15,0 5-42-15,-1 3-23 0,1 3-11 0,6 5-5 16,6 0-3-16,7-4-4 0,7 0-2 15,6-5 2-15,0 3-2 0,7-6 0 0,6 1-1 16,-1-4 0-16,9-4 0 0,-2-3-1 0,1-4-2 16,5-4-2-16,2 1-2 0,-1-8-1 15,-7-5 0-15,-6 6 0 0,-6-8-1 0,0-1 3 16,-14 2 2-16,-13-3 4 0,1-2 1 16,0 4 2-16,-14 0 4 0,0 3 11 15,-5 5 23-15,-1-1 41 0,6 2 55 0,0 2 30 16,-5 4 20-16,5 3-2 0,7-3-18 0,0 6-39 15,0 5-54-15,7 3-29 0,-1 3-22 16,7 5-12-16,0 2-4 0,6-3-2 0,7 8 0 16,1-3-2-16,5 6 1 0,-6-1 1 0,1 2 4 15,-1 3 0-15,-7 4 0 16,-6 0-1-16,-13 0-2 0,-13 0 1 0,-6 2-2 0,-14-2 3 16,-7 3-4-16,-17 1 0 0,-2-1 0 15,-7-4-1-15,1 1 0 0,0-7-8 0,0-9 6 16,13-3 0-16,0-3 0 0,12-8 2 15,1-7-3-15,7 0 3 0,-1-7-10 0,14-3-22 16,0-5-68-16,5-4-88 0,14-7-90 0,7 0-92 16,6 1-88-16,0 3-76 0,0 0-26 15,7 4 7-15,-1-1 48 0,-5 8 70 0,4 4 83 16</inkml:trace>
  <inkml:trace contextRef="#ctx0" brushRef="#br3" timeOffset="-213546.77">8753 13508 380 0,'0'0'428'0,"-7"3"25"0,1-3 14 0,0 0-139 15,-2 3-142-15,2 5-87 0,0-2-46 0,6 6-25 16,0-1-12-16,0 0-6 0,6 4-5 15,8-5-3-15,-2 5-1 0,1-3-3 16,0-2-16-16,0 1-60 0,1-3-97 0,-2-5-111 16,2 1-91-16,-2-4-47 0,1-4-11 15,1-3 46-15</inkml:trace>
  <inkml:trace contextRef="#ctx0" brushRef="#br3" timeOffset="-213290.41">8844 13350 156 0,'-19'0'359'0,"-1"0"29"16,6 3 17-16,-5-3-75 0,6 4-121 0,7-4-89 0,-1 4-51 15,7-1-27-15,0 4-13 16,7-3-5-16,-1 4-5 0,1-5-5 0,6 4-1 0,-7-3-2 16,8-4-1-16,-8 4 0 0,0-4 6 0,1 0 4 15,0-4 4-15,-7 0 0 0,6-3 3 16,-12-1 2-16,6 1-2 0,-7-3-1 0,0 2-5 15,-5 1 0-15,4 0-7 16,-4 2-3-16,5 2-7 0,-6-1-6 0,7 0-24 16,-7 8-46-16,7-4-76 0,-8 4-89 0,8 4-98 15,6-6-66-15,0 7-17 0,6-6 29 16,8 1 63-16</inkml:trace>
  <inkml:trace contextRef="#ctx0" brushRef="#br3" timeOffset="-211685.07">9397 13060 24 0,'-32'0'183'0,"6"4"14"0,-1-4 13 0,-5 2 24 0,13-2 17 0,-1 0 8 0,0 5-5 15,8-5-21-15,5 4-38 0,1-4-44 16,-1 0-44-16,7 0-32 0,7 3-24 0,-1-3-16 16,7 5-7-16,7-2 0 0,-1 4 4 15,14-3 4-15,6-1 3 0,0 0 1 16,7 2-2-16,5-5-7 0,-5 3-4 0,6-3-6 15,-6 0-7-15,-1 0-6 0,-5 0 0 16,-1 0-3-16,-13 0 0 0,-7 0-2 0,1 0 11 16,-14 0 35-16,0 0 73 0,-6 0 101 15,0 0 96-15,0 0 72 0,0 0 36 16,0 0-10-16,-6 0-59 0,0 0-95 16,-1 0-91-16,1 0-70 0,6 0-46 0,-7 0-30 0,7-3-38 15,0 3-109-15,0 0-194 0,7-5-231 16,-1 2-231-16,7 0-119 0,1-1-41 0,-2 0 68 15,-5 1 168-15,6 0 221 0</inkml:trace>
  <inkml:trace contextRef="#ctx0" brushRef="#br0" timeOffset="-205241.78">10850 12518 31 0,'0'0'43'0,"0"0"3"15,0 0 7-15,0 0 4 0,0 0 8 16,0 0 12-16,0 0 9 0,-7 0 7 16,7 0 7-16,0 0 1 0,0 0-3 0,0 0-6 15,0 0-8-15,0 0-9 0,0 4-10 0,0-4-9 16,0 0-4-16,0 0-3 0,0 0 2 15,7 0 9-15,-7-4 11 0,0 4 10 16,0 0 12-16,0 0 9 16,0 0 11-16,0 0 5 0,0 0 5 0,0-4 8 0,0 4 4 15,0 0 5-15,-7 4-2 0,7-4-5 0,-6 0-11 16,0 0-17-16,-2 4-18 0,-11 2-22 16,-7 2-19-16,-6 10-11 0,-14 0-16 15,-6 5-6-15,-7 10-5 0,-6 0-1 0,0 11 0 16,-7 3-1-16,1 4 11 0,0 8 1 15,-2 4 4-15,2 2 9 16,6 1 9-16,6 4 6 0,7-5-1 0,13 2 2 0,6-11-5 16,21-2-7-16,5-7-11 0,20-3-6 15,13-3-9-15,13-8-2 0,6-4-2 0,8-4 0 16,12-6-4-16,0-4-14 0,7-4-51 16,-7-8-96-16,0 1-124 0,0-8-148 0,0 1-124 15,-6-5-51-15,-7-2 14 0,-7-6 76 16,-12 5 116-16</inkml:trace>
  <inkml:trace contextRef="#ctx0" brushRef="#br0" timeOffset="-204545.01">11429 12847 224 0,'0'-11'305'0,"-6"4"53"0,0 0-12 0,-8 0-10 16,8 3 5-16,0 1-6 0,-1 3-17 15,0 0-30-15,7 0-45 0,-6 3-56 0,-1 4-62 16,-5 8-50-16,-2 7-32 0,-5 0-18 16,6 7-11-16,-7 1-1 0,-5-1-5 0,5 0-1 15,7 4 0-15,-7-4-5 0,0 1-1 16,8-1-1-16,-8-4 0 0,13-3 0 15,-5 0-1-15,5-7 3 0,0 0 1 0,7-4-3 16,0-3-19-16,0-1-40 0,0-7-73 16,0 0-105-16,7-7-124 0,6-1-114 0,0-7-76 15,7-4-7-15,0 1 47 0,12-8 89 16</inkml:trace>
  <inkml:trace contextRef="#ctx0" brushRef="#br0" timeOffset="-204116.52">11358 12803 257 0,'-14'-14'306'0,"2"-1"34"0,-1 0-40 0,13 4-63 0,0-3-46 0,7-1-43 16,5 1-34-16,14-1-29 0,13 0-26 15,7 1-20-15,-1 3-15 0,8 0-11 16,5 0-7-16,-12 7-5 0,0 4 0 0,-1 0 1 16,-5 4 2-16,-15 7 0 0,-5 0 0 0,-8 0 3 15,-12 3 0-15,-6 5-1 0,-13-1-4 16,-7 1 1-16,0-2-2 0,-7 1 0 15,-6-6-2-15,7 3 2 0,-2-8 0 0,9 4 2 16,5-7 4-16,0-1 0 0,8-3 3 16,5 0-1-16,7-3 2 0,0-1-1 15,13-4-2-15,7 1-1 0,6 0-2 0,-1 0 0 16,2-1-3-16,5 5-2 0,1 3-2 16,-7 0 0-16,6 3-1 0,-5 5 2 0,-8 3 1 15,0-1 1-15,-5 5 1 0,-8 3 4 16,-12-2 4-16,0 1 1 0,-14-2 4 0,-6 4 4 15,-1-6 2-15,-5 3-3 0,-13-2-1 16,-1-2-1-16,-6-2-3 0,-7 1-3 16,7-3-3-16,-7-5 1 0,14 1 1 0,-1-4 3 15,7-4-3-15,13 1 4 0,6-1-4 16,14-3-1-16,6-1-18 0,14 5-40 16,11-4-62-16,1-1-90 0,6 4-103 0,1 4-83 15,-1 0-32-15,-5 4 12 0,-7-1 49 16</inkml:trace>
  <inkml:trace contextRef="#ctx0" brushRef="#br0" timeOffset="-203645.52">11644 13291 26 0,'-6'0'269'0,"0"0"39"15,-2 0 28-15,2 3-57 0,-7-3-62 16,0 8-50-16,-6-5-36 0,-1 8-31 15,0-4-24-15,1 9-19 0,13-5-18 0,-1 0-12 16,0-1-9-16,14 2-7 0,0-5-4 16,6 0-3-16,-1-3 0 0,2 3-1 0,6-7 1 15,5 0 1-15,1 0 0 0,7-7 2 16,-1 3 0-16,-6-7-3 16,1 0-1-16,-1-3-1 0,-6-1-2 0,-8 0-1 0,-5 4 0 15,-7-4 1-15,-7 4 0 0,-5 0 0 16,-8 0 3-16,-6 4 1 0,-1 3-1 0,-5 4 3 15,-7 0 0-15,0 0 2 0,-1 4-1 16,14 0-2-16,1-1-1 0,11 5-3 0,2-5-6 16,12 1-7-16,0 0-25 0,12-1-60 15,8 0-82-15,-1 2-98 0,7-2-68 0,7-3-33 16,-1 0 5-16,2 0 48 0</inkml:trace>
  <inkml:trace contextRef="#ctx0" brushRef="#br0" timeOffset="-202886.03">12563 12921 34 0,'-20'0'291'0,"7"0"59"0,-7 0 55 16,8-5-15-16,-2 5-4 0,8 0 19 0,0 0 14 16,-1 0-12-16,7 0-25 0,0 0-48 15,0 0-70-15,7 0-85 0,-1 0-72 0,7 5-46 16,0-5-30-16,13 4-17 15,13-4-4-15,0 3-3 0,7-3-3 0,-1 0 3 0,8 0 1 16,-1-3 1-16,-7 3-2 0,-6-4-1 16,1-1-3-16,-8 5-9 0,-6-2-34 15,-13-3-73-15,1 5-93 0,-14-3-116 0,0 0-137 16,-14-5-131-16,-6 4-77 0,-12-3 18 16,6 4 62-16,-7-6 99 0,0 3 132 0</inkml:trace>
  <inkml:trace contextRef="#ctx0" brushRef="#br0" timeOffset="-202589.83">12908 12731 118 0,'-7'-9'308'0,"1"2"35"0,-1 0 36 0,1 4-65 0,-7-1-48 16,7-3-34-16,6 7-22 0,-8-4-20 16,2 4-24-16,6 0-34 0,0-4-35 15,0 4-32-15,-6 4-27 0,6 0-14 0,-7-1-11 16,1 12-1-16,-7 0-2 0,0 6-1 15,-7 5 2-15,-6 3 0 0,7 4-1 16,-7-3-5-16,0 3 0 0,-1 0-2 16,15-4 0-16,-8 0-3 0,14-3 1 0,-1-1-1 15,7-2 2-15,0-4-3 0,7-2-1 0,-1-2 1 16,0-4-2-16,0-4 2 0,2 0 0 16,-2-3 1-16,-6-1 1 0,0 2-1 15,0-5-17-15,-6 0-54 0,-2-5-86 0,2-2-108 16,-6 0-111-16,-8 4-90 0,7-8-29 15,7 0 28-15,6-4 71 0</inkml:trace>
  <inkml:trace contextRef="#ctx0" brushRef="#br0" timeOffset="-202105.67">13891 12577 188 0,'-6'-5'242'0,"0"-2"20"16,-8 4-24-16,8-1-5 0,6 0 5 0,-7 4-1 16,1-3-14-16,6 3-29 0,0 0-37 15,0 3-40-15,0 1-38 0,0 3-32 0,0 8-19 16,-7 7-10-16,1 0-5 0,-7 7-3 15,-1 1-1-15,-5 6-2 0,0 1-3 0,-1 0-1 16,-6 3-2-16,0-7-1 0,6 0 1 16,-6-4 1-16,14-4-2 0,-2-6 0 15,1-1 2-15,7-3-1 0,0-4 0 0,-2-4-1 16,8 0-3-16,0-7-5 0,0 0-30 16,14-3-68-16,-8-5-98 0,7 1-99 0,1-8-89 15,-2 1-43-15,-6-4 2 0,8-1 58 16</inkml:trace>
  <inkml:trace contextRef="#ctx0" brushRef="#br0" timeOffset="-201708.73">13696 12587 244 0,'-6'-15'301'0,"6"5"22"0,0 2-47 0,6-6-74 0,13 2-61 0,1 2-49 0,6-1-33 15,13 0-19-15,0 4-14 0,7-1-7 0,-1 5-6 16,1 3-5-16,-7 0-2 0,-6 3-4 15,-7 0 2-15,-6 4-1 0,-8 5 2 0,-5-1 2 16,-14 0-1-16,-5 0 1 0,-8 0-1 16,-6 4-3-16,-1-5 0 0,-5-2 2 15,6 3 8-15,7-7 11 0,-1-1 15 0,13 1 19 16,1-4 13-16,6 0 6 0,0 0-4 16,0-4-7-16,13 1-14 0,13-5-18 0,-6 1-14 15,12 4-10-15,-5-5-6 0,-2 4-6 16,1 1-1-16,0 3-1 0,-6 0 2 0,-1 3-2 15,1 1 1-15,-7 4 3 0,0 2 0 16,-7-2 4-16,-12 3 2 0,0 4 3 0,-8-4 4 16,-5-2 2-16,-1 3 4 0,-6 3 1 15,0-5 0-15,-6-2 2 0,5 3 4 16,-5-3-4-16,6-1-2 0,0-4-5 0,0 1-1 16,13-4-1-16,-6 0-9 0,5 0 2 15,1 0 0-15,7-4 0 16,-1 1-7-16,1 3-20 0,6 0-42 0,0-4-70 0,-7 4-98 15,7 0-100-15,0 4-77 0,-12 3-25 16,-8 1 19-16,6 2 57 0</inkml:trace>
  <inkml:trace contextRef="#ctx0" brushRef="#br0" timeOffset="-201333.66">14210 13041 191 0,'-6'-7'302'0,"-1"3"45"0,1-3-2 0,-7 3-17 16,6 1-1-16,1-1 9 0,0 4 18 15,-1-3-3-15,7 3-29 0,-7 0-46 0,7 0-60 16,0 3-62-16,-6 4-64 0,6 1-39 15,-7 4-25-15,7 2-10 0,0-1-4 16,-6 7-4-16,6-3-5 0,-7 6-4 0,1-5 0 16,6 0 1-16,-7 1 4 0,1-1 1 15,0-3-2-15,6-1 4 0,-8-2 0 0,8-2-3 16,0-6-2-16,0 3-2 0,0-3 0 16,0-4-1-1,0 0 2-15,0-4-5 0,8 1-7 0,-2-8-21 0,0 4-58 0,1-8-69 16,-1 4-71-16,-6-4-83 15,7 5-103-15,-7-6-97 0,0 5-37 0,-7 4 15 0,1-4 42 16,-1 0 72-16</inkml:trace>
  <inkml:trace contextRef="#ctx0" brushRef="#br0" timeOffset="-200459.77">14569 12675 203 0,'-7'-11'302'0,"7"0"36"0,0-1-28 16,0 3-52-16,7-7-39 0,5 6-36 0,2 2-36 16,6-3-27-16,-1 4-25 0,7 4-22 15,0-2-24-15,0 5-15 0,7 8-11 0,-7-1-6 16,-1 4-1-16,-5 7-1 0,-6 1-2 15,-14 7-3-15,-8-1-3 0,-4 1 0 0,-2-1-3 16,-5 2 1-16,6-6-2 0,-6-3-1 16,12-3 0-16,0-4-3 0,1-4-1 0,6-3 1 15,0 0 1-15,6-8 1 0,14 0 1 16,6-6 1-16,0-5 2 0,13 0-4 0,-6-3-1 16,6-4-1-16,-7 0 1 0,1 0 0 15,-7 0 1-15,0 0 0 0,-6 0 2 16,-1 0 3-16,-6 7 12 0,0 4 23 0,-13 0 35 15,6 4 41-15,-6 4 41 0,0-2 32 16,-6 5 10-16,6 0-14 0,0 0-27 0,-6 5-35 16,-7 2-37-16,6 7-28 0,-6-3-20 15,1 8-5-15,4-6-7 0,2 7-5 16,0 2-7-16,6-4-5 0,6 0-3 0,0 0-5 16,2 4-1-16,11-3-1 15,0-1-1-15,8-3-19 0,-2 0-85 0,1-1-120 0,-6-2-156 16,0-6-171-16,-1 2-89 0,-6-2-30 15,0-1 57-15,7-5 107 0</inkml:trace>
  <inkml:trace contextRef="#ctx0" brushRef="#br0" timeOffset="-200259.73">15591 12818 184 0,'-6'-3'363'0,"-7"-1"45"0,-1 4 36 0,2 0-77 16,-8 4-71-16,7 3-55 0,-7-3-44 0,8 6-30 15,-8-2-27-15,14 6-26 0,-8-3-29 16,14 4-27-16,0-4-19 0,0 0-16 0,14-1-7 16,-2 2-6-16,2-1-2 0,5-4-6 15,1-3-8-15,6-1-30 0,-7-3-67 16,7-3-107-16,0-1-129 0,-6-6-121 16,-1-1-59-16,1 0-4 0,0-8 47 0,-8 5 97 15</inkml:trace>
  <inkml:trace contextRef="#ctx0" brushRef="#br0" timeOffset="-200004.89">15611 12632 105 0,'-20'0'304'15,"1"0"36"-15,-1 3 25 0,0-3-70 0,8 4-73 16,-1-2-52-16,6 3-34 0,7-1-26 16,0-1-20-16,0 2-19 0,7-2-15 0,-1 0-16 15,1 1-10-15,-1-4-6 0,0 4-4 16,2-4-3-16,-2 0 0 0,0-4 0 0,0 0 1 15,8 1-1-15,-8-5-3 0,1 1 0 16,-1 0-4-16,-6 0-3 16,0 3-3-16,0-3-2 0,0 2 0 0,0 3-2 0,-6 2-11 15,6-5-23-15,-7 10-47 0,1-3-84 16,-1 3-105-16,-6-2-104 0,13 1-46 0,0 0-6 16,13-4 34-16,7 3 75 0</inkml:trace>
  <inkml:trace contextRef="#ctx0" brushRef="#br0" timeOffset="-199499.03">15754 12250 81 0,'-7'-3'317'0,"7"-1"48"16,-6 0 38-16,6 1-68 0,0 3-72 16,6 0-73-16,-6 0-62 0,14 3-46 0,5 5-30 15,7 3-14-15,6 3-7 0,14 5 2 16,0 2 8-16,6 6 3 0,0 2-2 0,0 0-3 16,0 7-4-16,-7 1-4 0,1 4-8 15,-19-5-5-15,-1 4-1 0,-20 1-4 16,-6 3-3-16,-13-1-3 0,-13 1 0 0,-6-3-2 15,-8 3-2-15,-5-7-2 0,-7 3-1 16,-1-8 0-16,2 2 0 0,-2-5-1 16,1-4 1-16,7-2-1 0,12-4 0 0,13-5-2 15,8-3 0-15,5-4-4 0,7-3-13 16,7-8-41-16,12 0-64 0,1-4-86 0,-1 2-91 16,-6-2-93-16,7 2-40 0,-14-2 13 15,1-1 50-15,-1 3 79 0</inkml:trace>
  <inkml:trace contextRef="#ctx0" brushRef="#br0" timeOffset="-187326.73">3992 14939 8 0,'7'0'160'0,"-7"0"-2"0,0 0-29 0,0 0-15 15,0 0-4-15,6 0 2 0,-6 0 6 0,0 0 2 16,6-3-1-16,-6 3-8 0,0 0-9 0,0-3-7 16,0 3-5-16,-6-4 2 0,6 4 5 0,-6-5 8 15,-1 2 0-15,0 0 1 0,-6 3-2 16,1-5-10-16,-8 5-11 0,0-3-17 0,-6 3-14 15,-7 0-11-15,-6 3-9 0,1 2-10 0,-15 6-6 16,1 3-5-16,0 1-4 0,0 3-5 0,0 3-2 16,6-2 0-16,14-1-3 0,-1 2-1 15,14-6 1-15,6-3 1 0,13 0-2 0,6 0 0 16,14 0-1-16,5-1 4 0,15-2-1 0,5-1 1 16,14-3 1-16,6-1 1 0,0 1-1 0,7 0 1 15,0-1 0-15,-1 1-4 0,-6 3 1 16,1 1 2-16,-15-1 5 0,-5 0-5 0,-13 4 2 15,-7 1 3-15,-7-1-1 0,-19 0 3 0,-13 4 6 16,-19-1 11-16,-1 1 12 0,-19 3 20 16,0-4 26-16,-13 4 29 0,0-2 30 0,-7-1 39 15,7-5 36-15,0 1 31 0,-7 0 14 16,7-3-1 0,6-5-15-16,1 4-29 0,12-7-39 0,8 0-43 0,-2-3-38 0,21-1-29 0,-1 1-27 15,14-5-43-15,6 1-76 0,12-4-121 0,8 0-129 16,13-1-130-16,6-2-130 0,7 3-113 0,-1-4-38 15,1 8 64-15,5-4 96 0,-5 0 112 0,6 0 125 16</inkml:trace>
  <inkml:trace contextRef="#ctx0" brushRef="#br0" timeOffset="-186945.33">5236 14929 272 0,'-7'-11'376'0,"-12"0"25"15,-8 3 13-15,-11 0-123 0,-1 5-115 0,-14-1-78 16,8 4-40-16,-13 0-20 0,5 0-10 16,1 7-4-16,0-2-5 0,-6 6-5 0,5 0-5 15,1 0-5-15,13-1-3 0,0 1 0 16,13 0-1-16,6 0-1 0,14 0-2 0,6 0 0 16,6 0 0-16,14 0 0 0,6 0 3 15,13 0 1-15,7 0 1 0,5-3 2 0,2 3 0 16,12-4 0-16,-6 1-4 0,-1-1 0 0,-5 4 1 15,-2-4-1-15,-5 3-1 0,-7 2 1 16,-13-5 2-16,-7 8-2 0,-12-8 4 0,-14 8 4 16,-5-4 5-16,-15 0 10 0,-5 4 14 0,-13-1 13 15,-8 1 6-15,-12-4 4 0,0 3 3 16,0 1 0-16,-7-4-4 0,13 0-5 0,2-1 0 16,4-1-2-16,7-3-3 0,7-1-8 15,13-2-3-15,7-3-6 0,6 0-7 16,0-3-24-16,13-2-36 0,6 2-63 0,7-5-89 15,7-2-102-15,6 2-105 0,6-6-73 0,7 3-16 16,7 0 37-16,6-3 70 0</inkml:trace>
  <inkml:trace contextRef="#ctx0" brushRef="#br0" timeOffset="-186689.08">5529 15023 186 0,'7'-7'380'0,"-1"0"52"0,-6 0 49 0,0-1-37 0,-6 5-29 0,6-5 6 0,0 8 24 0,-7-3 5 16,7-1-17-16,0 4-48 0,0 0-76 16,0 0-106-16,0 0-91 0,0 0-62 0,0 4-34 15,0 3-13-15,-7 3-6 16,1 5 0-16,-1 7 1 0,-6 1 5 0,0 3 4 0,-13-1-3 16,7 4-2-16,-7-4-1 0,-7 4 2 0,1 2-4 15,-1-5-2-15,0-1 0 0,0 0 1 16,1-2 1-16,7-1 0 0,5-4-39 15,0-4-98-15,14-3-126 0,-1-7-124 0,7-1-143 0,0-3-152 16,7-3-79-16,-1-4 36 0,14-4 96 16,0-7 104-16,5-4 132 0</inkml:trace>
  <inkml:trace contextRef="#ctx0" brushRef="#br0" timeOffset="-186227.31">5529 14929 287 0,'7'-16'401'15,"-7"5"36"-15,0-3 22 0,6 3-119 0,0 0-112 16,1 0-87-16,12 0-55 0,8 0-35 0,5 4-21 16,1-4-12-16,5 7-6 0,9 1-9 15,-2 6-3-15,-6 1 3 0,0 3-2 16,-6 4 1-16,-7 0 2 0,-7 4 2 0,-5 3 4 0,-14 4-3 16,-8 0-1-16,-11 0 0 0,-13 0-1 15,-1 4 0-15,-6-8-1 0,0 0 2 0,-6 1 1 16,-2-5-3-16,2-3 2 0,6-3-1 15,6-1 2-15,1-3 2 0,6-4 10 0,13-4 13 16,0 1 3-16,6-5 2 0,7 1-3 0,7-1-3 16,6 2-12-16,0-7-12 0,6 10-5 15,1-4-5-15,-1 3-2 0,7 4 1 0,-6 0-1 16,6 4 1-16,7 3 0 0,-7 4 4 31,7 0 6-31,-1 4 1 0,-6 3 5 0,0 4 1 0,0 0 4 0,0 0 0 0,0 4-2 16,-6-4-1-16,5 4-3 0,-5-5-2 0,0 2-4 15,-7-5-2-15,7-1 1 0,-2 3-2 16,-4-3 0-16,-1-2-2 0,0-4 0 0,-6 0 2 16,-1-4-2-16,0 1 0 0,1-1 2 0,0-3 3 15,-7 0 0-15,6-4 0 0,-6 0 4 0,0 0 2 16,0 0 1-16,-6-4 1 16,6 0 0-16,-7 1-1 0,0-1-7 0,1-4-19 15,0 1-42-15,-1 4-74 0,1-8-103 0,-8 3-123 16,8 2-102-16,0-3-37 0,-2 3 10 15,8-2 56-15,0-3 94 0</inkml:trace>
  <inkml:trace contextRef="#ctx0" brushRef="#br0" timeOffset="-176144.29">22989 7444 80 0,'-6'0'200'0,"6"0"15"0,0 0-45 16,-6 0-39-16,6-3-19 0,6 3-5 16,-6 0-6-16,6-5-8 0,-6 1-12 15,8 1-16-15,-2-4-22 0,0-4-17 0,0 0-6 16,2-4 5-16,-2 4 7 0,-6-3 14 16,0 3 19-16,0 0 25 0,-6 0 20 15,-8 3 5-15,2 5-1 0,-15-2-12 0,1 5-16 16,-13 5-26-16,0 3-22 0,0 2-13 0,0 5-9 15,-7 3-4-15,7 0-5 0,0 1 0 16,13 2 0-16,6-2-6 0,7-2-1 0,20 0 0 16,6-3 0-16,20-3 0 0,6-1-1 15,13-2 1-15,7 3 0 0,6-8 1 16,6 4 3-16,0 1-2 0,-6-1-1 0,1 1 1 16,-14-1-1-16,-12 0 0 0,-1 5-1 15,-21-6 0-15,-4 5 2 0,-8 0-1 0,-18 5 0 16,-8-6-1-16,-6 1 1 0,-13 5-1 15,0-2 1-15,-13-3 2 0,5-1 0 0,-4-2-1 16,5-1 2-16,7-3 1 0,0-1 1 16,7-3-1-16,6 0 0 0,12-7-2 15,8 0-24-15,6-4-50 0,20-7-86 0,6 0-102 16,13-1-105-16,13 1-53 0,7-5-9 16,-2 1 34-16,2 1 75 0</inkml:trace>
  <inkml:trace contextRef="#ctx0" brushRef="#br0" timeOffset="-175809.14">23700 7371 174 0,'-7'-8'323'0,"0"1"34"16,-5 4 25-16,-2-1-96 0,-5 0-77 15,-1 0-53-15,1 4-37 0,0 4-31 16,-8 0-22-16,14 3-21 0,0-3-17 0,1 3-14 16,12 0-7-16,0 4-4 0,6-8 0 15,7 6-2-15,6 1 0 0,1-3 1 0,6 1 0 16,6-1 0-16,1 5 0 0,6-6-2 15,-6 2 1-15,-1-2 0 0,1 7-1 16,-13-6 0-16,-1 4-1 0,-6-4 2 0,-13 4 0 16,-7 0 0-16,-6 0 1 0,-19 4 2 0,-7-5-2 15,-7 5 0-15,1-1-2 0,-8-3 1 16,8 0-1-16,6 0-2 0,0-2 3 16,6-2-1-16,13-7 2 0,1 3 1 0,6-6-2 15,7-1-2-15,12-3-16 0,7-4-29 16,0 0-46-16,13-5-60 0,7 2-59 15,6-1-54-15,0 0-33 0,6 1-4 0,8-1 23 16,-8 1 46-16,-6 3 55 0,7 1 54 16,-14-2 52-16</inkml:trace>
  <inkml:trace contextRef="#ctx0" brushRef="#br0" timeOffset="-175642.58">23921 7432 34 0,'19'-10'64'0,"-5"2"27"0,-2 1 21 0,-5 0 22 0,6-1 21 0,-6 1 12 0,-1 4 7 16,-6-1-4-16,6 0-5 0,2 1-18 15,-2 3-26-15,-6 0-24 0,6 0-20 0,0 0-11 16,2 7-1-16,-8 0 3 0,6 0 6 15,0 5 7-15,-6 6 1 0,-6-4-6 16,6 5-14-16,-6 0-18 0,-2 2-12 0,2-3-14 16,0 1-8-16,6-1-2 0,-6 0-4 15,6 0-1-15,-8 1-10 0,8-5-43 0,-6-2-70 16,0-1-95-16,6-4-102 0,-7-3-74 16,7-4-29-16,0 0 21 0,0-8 59 0</inkml:trace>
  <inkml:trace contextRef="#ctx0" brushRef="#br0" timeOffset="-175211.72">24116 7290 231 0,'-26'-4'342'0,"0"1"42"0,7-1 45 16,-1 0-91-16,8 4-60 0,4-3-43 15,16-5-35-15,-2 5-37 0,20-5-41 16,0 2-46-16,13 1-35 0,6-2-24 0,1 7-9 15,-1 0-4-15,-5 0-6 0,-1 3 2 0,-6 9 0 16,-14-1 2-16,-6 3 0 0,-7 1 2 16,-18 3 1-16,-2 4-1 0,-12-3 0 15,-13 3-1-15,7-5-1 0,-13-1 0 0,5 2-1 16,7-8 3-16,1-1-2 0,5-3 3 16,2-2 1-16,5-4-2 0,14-4-1 15,0 1-3-15,6-5 0 0,12-3-1 0,8 4-4 16,-1 0 1-16,1 0-2 0,6 0 1 15,0 7-2-15,0-5 0 0,-6 10 4 0,6-2 3 16,0 8 1-16,-7 0 1 0,1-1 3 16,6 9-2-16,-7-1-1 0,-5 1 1 15,-2-1 1-15,8 0 0 0,-7 0-1 0,0 1 1 16,0-1-1-16,0-3-1 0,-6-1-1 16,5 2-1-16,2-9-23 0,-8 4-61 0,1-8-99 15,6 1-132-15,-7-8-115 0,1 1-60 16,5-1-9-16,2-6 43 0,-1 1 89 0</inkml:trace>
  <inkml:trace contextRef="#ctx0" brushRef="#br0" timeOffset="-175035.35">24950 7506 193 0,'-13'4'360'0,"-7"-1"36"15,8 1 26-15,-2-4-81 0,8 4-107 16,6-4-80-16,0 3-49 0,0-3-30 15,13 0-25-15,6 0-18 0,8-3-13 0,5-1-15 16,1 0-58-16,-1-3-112 0,1 0-144 16,-7-4-78-16,-6 4-41 0,-1-5-14 0,-6 4 43 15</inkml:trace>
  <inkml:trace contextRef="#ctx0" brushRef="#br0" timeOffset="-174897.72">24956 7392 290 0,'-25'-4'362'0,"-1"4"32"0,6 0 18 0,0 0-118 0,7 0-93 0,7-3-61 0,6 3-40 0,13 0-28 16,13 0-26-16,6 0-29 0,15-3-68 15,4-5-119-15,1 1-140 0,7 3-74 0,0-3-41 16,-8 0-10-16,8-1 45 0</inkml:trace>
  <inkml:trace contextRef="#ctx0" brushRef="#br0" timeOffset="-174541.61">26012 7191 219 0,'-7'-3'296'0,"-6"-1"37"0,-7 0-25 0,8 1-53 16,-8 3-48-16,1 3-30 0,-7 1-30 0,-1 0-31 16,8 2-29-16,-8 3-25 0,8 1-19 15,0 1-13-15,12 0-12 0,1-4-8 0,12 4-4 16,1 0-4-16,12 0-1 0,0 0-2 15,15 0-2-15,-2-4 2 0,7 5 1 16,0-1 2-16,7-4-1 0,-7 4 1 0,0-3-2 16,0 2 1-16,-13 1-1 0,0-3 0 15,-12 2-1-15,-2-2 1 0,-12-1 1 0,-12 4 2 16,-2-4 0-16,-12 4 1 0,-7-3 1 16,-6 3-2-16,-7-5-1 0,1 2 1 0,-1-3 1 15,-5-1 1-15,-2-1 4 0,14-3 5 16,-7-3 0-16,14 3 4 0,6-9-3 15,7 6-5-15,5-5-11 0,8-3-38 0,12 0-60 16,8 0-82-16,5 0-93 0,7 1-94 16,0 3-44-16,7-5 5 0,-1 5 44 0</inkml:trace>
  <inkml:trace contextRef="#ctx0" brushRef="#br0" timeOffset="-174275.32">26383 7267 62 0,'7'-3'320'0,"-1"3"67"0,-6 0 54 15,6 0-37-15,-6 0-56 0,-6 0-53 16,0 8-53-16,6-5-53 0,-7 8-44 0,0 0-40 16,7 0-29-16,-6 0-24 0,6 0-17 0,6 4-14 15,1-4-8-15,6 4-5 0,-1-4-1 16,2-5-4-16,6 3-1 0,-7-2-1 0,6-4 0 16,0 1 1-16,8-4 0 0,-8-4 5 15,8 1-4-15,-2-4 4 0,7-5 0 16,-5 1 1-16,-1-3-4 0,0-1-4 0,7 0 2 15,-14-4-2-15,8 1 1 0,-8 0-1 16,-6 0 3-16,-7 3 1 0,1 4 0 16,-7 0-4-16,0 8-12 0,-13-1-41 15,0 4-65-15,-6 0-92 0,-1 4-114 0,0-1-121 0,7 5-65 16,0-5 0-16,6 1 43 0,1-1 80 16</inkml:trace>
  <inkml:trace contextRef="#ctx0" brushRef="#br0" timeOffset="-173725.53">26969 7213 129 0,'7'-3'327'0,"-7"3"64"0,6 0 43 0,-6 0-43 16,0 0-45-16,0 0-38 0,0 3-50 15,0-3-52-15,0 7-54 0,0-3-40 16,-6 7-39-16,6 1-31 0,0-2-18 16,-7 0-8-16,7 6-5 0,0-2-2 0,0 0-4 15,0 2-2-15,0-2 2 0,7 1 0 16,-7-4-1-16,0 0-2 0,0-4-2 0,0 0 0 15,0-2-3 1,0-2 2-16,0-3 0 0,0 0-3 0,6-3 2 0,0-6 1 0,8 3 1 16,5-9-4-16,-6 4 1 0,6-4 1 15,1-2 2-15,0-3 1 0,-1 2-2 0,-5 4 3 16,5-5 0-16,-6 4 0 0,0 5-2 16,7-1 0-16,-8 4-2 0,2 0-1 0,-2 3 1 15,-5-1-1-15,6 5 2 0,6 0-3 16,-5 5 3-16,-8-1-1 0,7 3 2 0,-6 0 0 15,-1 4 0-15,1-1-1 0,-1 2 2 16,-6 2 2-16,0-3 0 0,0 4-2 16,0-4-1-16,0-1 3 0,0 3-2 0,-6-7-4 15,6 2 1-15,0-1 1 0,0-3 2 16,0-4-1-16,0 0 1 0,6-4 4 0,1 0-2 16,6-3 0-16,-1-3-1 0,8-3-1 15,0-1-1-15,-1 0-2 0,7-5 0 0,1 5 0 16,-8-1 2-16,7-3 2 0,-6 7 1 15,-1-1 3-15,0 2-1 0,1 3 1 16,0 4-3 0,-7-2-4-16,-1 5-1 0,2 5-3 0,-1-2-1 0,-6 4 1 0,-7 3 1 15,-7 6-1-15,-6-2 1 0,-1 4 4 16,-4 1-1-16,-2-1-1 0,7 4 3 0,-7-4-6 16,7-3-39-16,0 0-66 0,7-4-85 15,-1-4-112-15,1 0-133 0,12-3-73 0,7-4-3 16,7 0 40-16,6-4 74 0</inkml:trace>
  <inkml:trace contextRef="#ctx0" brushRef="#br0" timeOffset="-173378.65">28428 7166 114 0,'6'-5'309'16,"-12"3"39"-16,0-3 37 0,-1 5-63 0,-6 5-68 15,-6-5-40-15,5 7-18 0,-5-4-21 16,-7 8-18-16,6 0-24 0,0 1-25 0,8-2-23 15,-8 5-24-15,7 4-23 0,7-5-17 16,-8 4-8-16,8-4-4 0,6 4-5 0,0-5-2 16,6 1 2-16,2-3 0 0,4 0-3 0,8-4 2 15,-1 0-2-15,7-7 0 16,-6 4-1-16,13-8 0 0,-1 1 2 0,7-5-3 16,-7 1 2-16,1-4 2 0,-1-4 1 0,-5 4-1 15,-1-4-2-15,-6-3 6 0,-8 4-3 16,1-5 0-16,-6 1 1 0,-14 0 1 15,1 4-2-15,-7-1-3 0,-7 1-1 0,-6 6-3 16,0 1 1-16,0 2-3 0,-6 5 5 0,6 5 0 16,6-3-1-16,0 3 0 0,1 3-18 15,5-5-51-15,2 4-79 0,6-3-109 16,6-1-119-16,0 0-91 0,6-3-30 0,6 0 25 16,8-3 64-16</inkml:trace>
  <inkml:trace contextRef="#ctx0" brushRef="#br0" timeOffset="-173028.71">28923 7067 7 0,'-7'0'278'0,"1"0"31"0,0 0 30 0,-8 0-23 15,2 0-76-15,4 3-49 0,2 1-27 16,0-4-20-16,6 4-28 0,12-4-24 0,2 3-25 16,6-3-22-16,5 0-15 0,8-3-9 15,6-1-3-15,0-3-5 0,0-1-2 0,-6-2-4 16,6-3-1-16,-13 3-2 0,0 0-3 15,0-2 0-15,-12-3-1 0,-8 5 1 16,0-6 1-16,-6 6 1 0,-6-5 0 0,-8 5-3 16,2-2 2-16,-8 2 1 0,1 2 2 15,-1 4 4-15,0 4 4 0,-6 0 4 0,7 8 3 16,-14-1-2-16,1 7 2 0,-1 1 5 0,7 4 4 16,-6 3 12-16,5-1 9 0,1 5 10 15,0 1 8-15,0 1 3 0,1 1 1 16,-2-3-7-16,8 4-9 0,-1-5-8 15,1 4-11 1,5 1-12-16,-5-5-9 0,6 1-2 0,6 0-5 0,-5-4-1 16,4 0-4-16,8-1 4 0,-6-2-23 0,0-5-55 0,0-3-72 15,6 0-95-15,-7-3-115 0,0 3-124 16,-6-8-46-16,7 2 19 0,-8-1 54 0,-4-8 83 16</inkml:trace>
  <inkml:trace contextRef="#ctx0" brushRef="#br0" timeOffset="-172872.12">28663 7392 109 0,'0'-7'369'0,"-8"4"52"0,-4-1 45 0,6 0-17 0,6 1-114 15,-7-1-89-15,14-3-62 0,-1 3-48 16,6-3-41-16,15-1-35 0,5 1-26 0,1 0-37 16,13-1-96-16,-1-3-137 0,7 0-155 15,-6 0-82-15,-1 0-41 0,8-3-2 0,-8 0 75 16</inkml:trace>
  <inkml:trace contextRef="#ctx0" brushRef="#br0" timeOffset="-172516.07">29756 7056 111 0,'-12'-7'284'0,"-2"2"42"0,2 2 41 0,-8-2-70 15,7 5-51-15,-7-2-28 0,8 4-21 16,-8-2-26-16,-7 5-33 0,9 3-34 15,-2 2-29-15,0-2-24 0,1 3-17 0,5-1-13 16,8-2-10-16,0 3-2 0,6-1-4 0,12 2-2 16,2-1-2-16,5-4 2 0,7 5-2 15,6-5-2-15,1 1 1 0,7-2 0 16,-8 2 1-16,7 3-2 0,-6-4 1 0,-7 0-1 16,0-3 1-16,-13 7-3 0,-7-4 2 15,-6 0 0-15,-13 4 2 0,-7-3-2 0,-12 3 0 16,-1 0 1-16,-12 3 2 0,5-3-3 15,-5 0-2-15,7-3 3 0,-2 3 0 0,7-4 2 16,1 1-3-16,5-5 3 0,9 1-1 16,4-4 2-16,1-4 1 0,13 1-4 0,0-1-30 15,0-4-56 1,7-3-92-16,6-3-112 0,-6-1-109 0,5 0-54 0,8 1-1 16,0-1 41-16,-1 5 84 0</inkml:trace>
  <inkml:trace contextRef="#ctx0" brushRef="#br0" timeOffset="-172069.26">30310 7107 91 0,'0'-4'322'0,"-6"4"51"0,-7 0 51 0,-1-3-39 16,2-1-56-16,-14 4-33 0,-1 0-2 0,-5 4 9 15,-7-1-4-15,-1 1-11 0,2 3-22 16,-1 1-35-16,6-1-56 0,1 4-58 15,5 0-40-15,15 4-33 0,-8-4-24 16,14 0-10-16,6 0 0 0,6 0 0 0,7-4-3 16,13 0-3-16,6 0 3 0,7-3-3 0,1-4-4 15,11 0-10-15,-5-4-12 0,0 1-12 16,0-5-9-16,-8 1-3 0,1-3-1 0,-6 1 6 16,-7-1 11-16,-6 0 14 0,0 2 9 15,-14-7 4-15,0 4 6 0,1 3 1 0,-7-2-3 16,-7 2 3-16,7 1 2 15,-6 3 5-15,0 1 10 0,6 3 5 0,-8 3 9 0,2 1 2 16,-6 3 3-16,-2 4 2 0,1 0-1 16,0 7 4-16,-6 2 1 0,-1 0 1 15,7 3-7-15,-7 7-5 0,2-5-7 0,4 4-6 16,1 4-6-16,0-4-5 0,0 5-3 16,0-6 3-16,6 5-7 0,-5 1-1 0,-2-2-6 15,8-2 0-15,-7 2 1 0,0-2-1 16,0-4 1-16,-1 0-39 0,8-1-80 0,-7-7-98 15,7-7-102-15,6 0-125 0,0-8-134 16,0-3-89-16,6 0 15 0,7-7 63 0,7-7 84 16,6-4 114-16</inkml:trace>
  <inkml:trace contextRef="#ctx0" brushRef="#br0" timeOffset="-171745.84">30616 7238 189 0,'6'-25'258'16,"2"6"30"-16,-8 2-35 0,0 6-7 15,0-1 1-15,0 5-3 0,0 3-20 0,-8 1-27 16,8 3-40-16,-6 7-40 0,0 0-41 16,0 5-34-16,-2 2-20 0,2 0-11 0,0 5-3 15,6-4-4-15,0-1-3 0,0 1 2 16,6 0 0-16,0-1-3 0,2-3 1 0,4 0 2 16,2-3 2-16,-2-5-2 0,1 2 3 15,7-5-3-15,0-5 1 0,6 2 0 16,-7-5 0-16,7 1-2 0,0-8-1 0,0 4 1 15,-7-3-1-15,-5 0-1 0,-1-5-3 16,0 1 2-16,-7-1-3 0,-6 5 3 16,0 3 1-16,0-4 1 0,-6 7-1 0,-7 5 0 15,6-1 1-15,-5 4-9 0,-2 4-36 16,1-4-59-16,6 3-75 0,1 1-81 0,0 0-82 16,6 4-71-16,6-1-7 0,7-4 37 15,0 2 63-15</inkml:trace>
  <inkml:trace contextRef="#ctx0" brushRef="#br0" timeOffset="-171394.23">31131 7143 9 0,'6'-7'209'16,"1"0"39"-16,-7 0-6 0,-7-1-12 0,1 4-8 0,-8-3-5 15,-5 4-12-15,0 3-22 0,0 0-28 16,-8 3-28-16,1 1-28 0,0 3-23 0,-7 4-16 16,1 0-11-16,6 4-5 0,0 0-4 15,7-1-5-15,-1 0-7 0,13-2-9 0,0 2-6 16,7-3-3-16,7-4-4 0,0 5-5 15,5-5 4-15,8-3 0 0,6-1 0 16,1-3 0-16,-2 0-4 0,1-3 2 0,7-1-2 16,-1-3 1-16,-6 4-1 0,1-9-1 0,-1 5 1 15,-6-4 0-15,-1 4-1 0,0-4 0 16,1 0-1-16,-7 0 0 0,-7 0 1 16,1-1 1-16,0 1-2 0,-7 8 2 0,0-5 1 15,0 5 7-15,0 3 8 0,0 0 7 16,-7 0 5-16,0 3 4 0,7 1 4 15,-6 3-4-15,0 1-4 0,6 2-7 0,0-2-3 16,6 3-5-16,0-3-4 0,1 3-3 16,6-4-2-16,0 0-1 0,7 0-15 0,-8 1-47 15,8-5-80-15,-7 1-105 0,0-4-119 16,0 0-87-16,7 0-34 0,-8-4 21 0,8 1 68 16</inkml:trace>
  <inkml:trace contextRef="#ctx0" brushRef="#br0" timeOffset="-171064.12">31378 7132 23 0,'-13'-3'302'0,"-6"-1"62"0,5 1 61 0,8-2 3 16,0 2-41-16,-1 3-18 0,7-4-16 15,7 4-33-15,-1 0-44 0,14-3-51 0,6 3-57 16,7 0-60-16,5 0-42 0,1 0-30 16,1 3-16-16,-1 1-12 0,-7 4-4 15,-5-1-4-15,-9 4-5 0,-4 0 2 0,-8-1-6 16,-12 3-12-16,-8-3-22 0,-4 0-22 0,-9 2-11 15,-5-5-13-15,6 4 4 0,-7-7 10 16,7-1 21-16,0 1 24 0,7-8 16 16,5 4 11-16,2-7 1 0,12 0 0 0,6-4 1 15,6-1 0-15,8-2-3 0,7 0-1 16,5-1 1-16,1-4 2 0,5 4 2 0,-5-2-1 16,-1 2-5-16,1 4-41 0,-7 0-63 15,0 1-82-15,-13 6-96 0,-6-4-99 16,0 8-99-16,-7 0-19 0,0 0 30 0,0 0 66 15,0 0 87-15</inkml:trace>
  <inkml:trace contextRef="#ctx0" brushRef="#br0" timeOffset="-170761.93">31736 7067 45 0,'-6'0'264'0,"6"3"33"0,-7-3 29 0,7 4-50 0,-6 0-47 0,6-1-23 16,-6 1-17-16,-2 3-19 0,2 1-23 15,6-1-30-15,0 0-31 0,6 1-33 0,2-1-24 16,-2 0-13-16,7-3-6 0,0 3-2 15,6-3-3-15,7-4 0 0,1 0-1 0,5 0-1 16,-6-4 0-16,13-3-4 16,-6 3 1-16,-1-3 0 0,-6 0 0 0,1-1-1 0,-8-3 0 15,-6 4 1-15,-7-4 0 0,-6 0 0 16,-6 4 0-16,0-4 2 0,-8-1-1 0,2 9 1 16,-8-4-1-16,1 7 0 0,-7 0-1 15,-1 2 0-15,1 3-1 0,-6 7-4 16,-1-2 1-16,1 1 3 0,5 3 2 0,-5 1 17 15,6-1 23-15,7 5 19 0,-1-4 16 16,7 3 6-16,6-3-1 0,1 0-13 16,12-1-22-16,1 1-16 0,0-5-14 0,11 2-6 15,2-1-7-15,0-5-49 0,6-1-81 16,0-2-110-16,6-3-125 0,8-3-101 0,-1-2-50 16,13-5 17-16,0 0 66 0,0-6 102 15</inkml:trace>
  <inkml:trace contextRef="#ctx0" brushRef="#br0" timeOffset="-170382.25">32531 6949 41 0,'7'-21'288'0,"-7"2"61"0,-7 4 51 0,7 0-35 15,-7 8-29-15,7 0-31 0,0 3-39 0,0 4-47 16,0 0-46-16,0 8-47 0,7 2-43 16,-7 5-37-16,0 4-17 0,0 3-10 0,0 6-11 15,-13 2-1-15,0-1-3 0,0 5-1 16,0-5-4-16,-7 0 1 0,1 0 1 15,-8 2-1-15,15-6-1 0,-8-4 1 0,7 1 0 16,1-7 1-16,4 0 0 0,8-4 1 0,-6-4 2 16,12-4 1-16,-6 1-4 0,14-8-1 15,5 1-1-15,1-8 1 0,6 4-3 16,6-8 0-16,-12 0 4 0,6-3 1 0,-7 4-1 16,-5-5 0-16,-1 2 1 0,-7 4-2 15,-6-1 0-15,-6 7 0 0,-7 3-2 0,-13 4-2 16,0 4 3-16,-13 3 0 0,-1 5-1 15,-11 3 0-15,4 2 0 0,-5 2 1 16,7 2-3-16,-1 1 2 0,13 0 2 0,1 0 1 16,13 0 2-16,5-3-3 0,8-1 0 15,6-3-2-15,6-4 0 0,14-1-24 0,6-5-67 16,7-2-114-16,-1-6-144 0,1-2-107 16,-1 1-59-16,1-6-8 0,-1 3 52 0,1-4 106 15</inkml:trace>
  <inkml:trace contextRef="#ctx0" brushRef="#br0" timeOffset="-169811.57">26181 8174 58 0,'26'-16'204'0,"-6"5"28"0,-1 0-28 0,-5 0-8 16,4 0 4-16,-10 4 9 0,4 0 13 16,-5 3 7-16,-7 1-1 0,0-2-14 15,-7 5-27-15,1 5-25 0,0 2-19 0,-8 4-16 16,2 3-13-16,-8 4-12 0,0 13-8 16,1-6-8-16,-7 8-15 0,-1 3-22 15,1 1-18-15,7 0-12 0,-1 3-6 0,0-4-7 16,2 1-6-16,10 0-2 0,2-8-23 15,0 0-60-15,-1-7-83 0,1-3-107 0,-1-1-117 16,0-7-115-16,-5-5-38 0,6-1 27 16,-2-10 65-16,8-1 99 0</inkml:trace>
  <inkml:trace contextRef="#ctx0" brushRef="#br0" timeOffset="-169436.64">26227 8132 101 0,'19'-32'347'0,"-13"2"44"0,2 4 29 15,-2 1-42-15,6 3-100 0,2 4-56 0,5-1-36 0,7 2-20 0,0 5-17 16,7 5-18-16,6 0-19 0,0 3-30 16,0 8-30-16,6-1-23 0,-5 8-10 15,-1 4-7-15,-6 3-5 0,-7 4-1 0,-14-1 0 16,-5 2 1-16,-14 3-1 0,-12-1-1 16,-13 1-1-16,-8-1 2 0,-5-3-3 15,-7-2-2 1,-1 1-2-16,2-6 1 0,5-4 0 0,-6-4 0 0,12-3-1 15,2-4 2-15,11-4 1 0,9-7-4 0,10 0 0 0,2-4-5 16,20 0 3-16,-2 0-1 0,14 1-1 16,1 3 3-16,5 4 4 0,1 0 11 0,-1 7 6 15,1 3 10-15,5 1 8 0,-11 7 14 16,5 3 7-16,-6 6-4 0,-6 1-3 16,5 5-5-16,-5 0-7 0,0-1-14 0,-7 4-10 15,7 1-4-15,-8-1-3 0,2 0-4 16,-1-3-2-16,-7 0 2 0,0-4-2 15,1-9 6-15,0 3-15 0,-7-5-74 0,6-4-94 16,0-4-131-16,1-3-135 0,6-3-108 16,0-4-40-16,0-4 41 0,6-7 77 0,8-1 121 15</inkml:trace>
  <inkml:trace contextRef="#ctx0" brushRef="#br0" timeOffset="-168680.21">27014 8147 79 0,'-6'-15'295'0,"0"5"43"16,-8 2 37-16,2 1-64 0,5 3-62 15,0 4-46-15,-6 4-42 0,7 0-33 0,0 3-33 16,12 4-30-16,-6 0-20 0,13 0-19 16,0-1-10-16,6 3-9 0,7-3-7 0,7-3 1 15,-1 1-1-15,8-8 3 0,-7 2-3 16,-1-2 2-16,1-2 2 0,-7-6 1 16,7 1-2-16,-8-1-1 0,-5-7-2 15,0 5 2-15,-8-5-4 0,-12 1-2 0,0-5 0 16,-6 4-3-16,-7-3-1 0,-7 7-2 0,-6 1-1 15,0 2 0-15,-7 8-2 0,-5 3 5 16,-1 4 2-16,-7 5 2 0,7 3 2 16,-7 3 2-16,7 0 3 0,6 4 1 0,1 0 1 15,6 0-3-15,7-1 1 0,12 2-3 0,7-4 1 16,13-1-1-16,6-4 1 0,7-2 1 16,13-2 1-16,1-2 0 0,11-5 1 0,2-3 0 15,12-3 0-15,-7-5-2 0,7-2 0 16,-6-2-3-16,0-2-21 0,-7-4-32 15,-7-1-34-15,-5 1-37 0,-7-4-27 0,-8-1-12 16,-5-2 12-16,-8 0 26 0,-12-1 35 16,0 0 35-16,-12 8 29 0,-1-1 19 15,-13 4 10-15,6 9 9 0,-6-2 11 0,7 5 15 16,-7 3 14-16,6 3 8 0,7 1 7 16,0 3 1-16,13 0-8 0,0 4-13 0,13 5-13 15,6-5-11-15,7 3-6 0,7-3-5 0,13 3-3 16,-7-2-2-16,13-1-2 0,-7 3 0 15,1-3-3-15,0 0 0 16,-8 3 2-16,-4-1 0 16,-15-3 0-16,-6 1 0 0,-13 0 1 0,-13 4 0 0,-13-4-1 15,-7 0 0-15,-6-1 0 0,-7-2 1 0,1-1-1 0,6-3-1 16,-1-1 0-16,8-6-1 0,-1-1-2 16,14-3 1-16,6-4-2 0,13-4 0 15,13-3 1-15,6 0 0 0,14-5 1 0,7 1-2 16,-1 4 1-16,13 0 1 0,-1 3-2 15,2 0 0-15,-1 1 3 0,-7 3-2 16,1 4 1-16,-13 0-1 0,-1-1 1 0,-13 5 0 16,-5-2 1-16,-8 5 20 0,1 0 25 15,-7 0 26-15,0 5 27 0,-7-2 29 16,1 5 29-16,-8 2 20 0,8 1 17 0,-7 0 15 0,0 4 7 16,6 0-1-16,1-1-18 0,0 1-30 15,6-1-33-15,0 1-37 0,6 0-34 16,0 0-28-16,1-1-15 0,6-3-6 0,0 3-7 15,1-2-36-15,-2-5-99 0,-5-3-104 0,6 3-116 16,-7-7-124-16,1-4-117 0,-1 1-49 16,1-5 54-16,6-2 82 0,0-5 105 15</inkml:trace>
  <inkml:trace contextRef="#ctx0" brushRef="#br0" timeOffset="-168543.57">28233 8030 119 0,'-6'-23'244'15,"-2"6"30"-15,-4-1-24 0,-2 6-42 0,1 5-30 16,7 3-33-16,0 1-30 0,6 3-27 0,-7 0-28 15,14 3-23-15,-7 8-20 0,6-3-16 16,7 3-51-16,-7 3-73 0,8-3-85 0,-8 4-74 16,0-4-37-16,2 0-15 0,-2-1 37 15</inkml:trace>
  <inkml:trace contextRef="#ctx0" brushRef="#br0" timeOffset="-168094.27">28467 7993 61 0,'13'-7'184'0,"-6"-4"0"0,5 4-24 15,-12-1-5-15,7 1-1 0,-7 3 2 0,7 1-3 16,-7 0-4-16,6 3-7 0,-6-5-7 16,0 2-3-16,6-1-4 0,-6 1-3 15,7-1-6-15,-7 0-9 0,7 1-16 0,-1-1-16 16,1 0-18-16,-1 1-17 0,1 3-10 0,-7 0-10 16,7 3-2-16,-1 5 5 0,0-1 7 15,-6 7 10-15,0 5 4 0,-6-1 6 16,6 4-4-16,-6 3-8 0,-1 2-8 0,7-2-12 15,-7 1-7-15,7-1-7 0,0 1-1 16,0-3-3-16,7-2-3 0,-7-3 0 16,7-3-4-16,-1 0 3 0,0-1-1 0,8-3 0 15,-8-4 2-15,0-3 0 0,1 4 3 16,-1-8-1-16,1 3 2 0,-7-6-3 0,7-2 1 16,-7-2 2-16,0-4 0 0,0 0-1 15,-7 1 0-15,0-1 2 0,-6-4-3 0,1-1-3 16,-8 6-1-16,0-1 1 0,-6 5-1 15,7-2 0-15,-7 3 2 0,-1 5-1 16,1 0 0-16,-6 8-1 0,5-3 0 0,-5 5-1 16,-1 1-3-16,7 4 5 0,1-4 1 15,5 3 0-15,0 1-1 0,8-1-1 16,-2-3 1-16,14 4-3 0,7-8 4 0,6 4 0 16,7-3 1-16,6-5 0 0,7-3-34 15,-1-3-53-15,13-1-75 0,1-3-82 0,-1-4-80 16,8-4-71-16,-8 4-45 0,7-7 11 15,-7 3 49-15,-5 1 68 0</inkml:trace>
  <inkml:trace contextRef="#ctx0" brushRef="#br0" timeOffset="-167816.32">28955 8088 26 0,'14'-10'220'0,"-14"2"44"0,0-3 10 0,0 8-15 0,0-4-10 16,-7 2-8-16,7 5-13 0,-7 0-26 16,1 0-38-16,0 5-39 0,-1-3-33 0,0 6-35 15,1 3-22-15,-1 4-14 0,1 0-7 16,0-1-3-16,6 4-3 0,-7 1-3 15,7-1-1-15,0-3 0 0,0 0-3 0,7-1-2 16,5-3-1-16,-5 0 5 0,6-3-3 0,6-4 2 16,-5-1-2-16,11-3 1 0,1-3 1 15,1-6-4-15,11-1 2 0,-5-1-1 16,0-5 0-16,0 3-1 0,-1-1-1 0,-13-6 5 16,7 2-2-16,-6-4 1 0,-7 4 2 0,1-4-3 15,-8 4 0-15,0 3 0 16,-6 0 1-16,0 8-1 0,0-1 0 0,-6 4-8 15,6 1-20-15,-6 6-47 0,-2 1-68 0,2 7-84 16,0-3-91-16,6 3-73 0,0-3-22 16,0-1 22-16,6 4 56 0</inkml:trace>
  <inkml:trace contextRef="#ctx0" brushRef="#br0" timeOffset="-167231.4">29756 8022 106 0,'0'-3'265'0,"0"-5"40"0,-12 4-1 0,-2 1-38 0,-11 3-34 0,5-3-26 0,-6 6-21 16,-7 0-24-16,7 1-26 0,-6 4-24 16,-1 3-28-16,7 0-19 0,0-1-16 0,-1 6-15 15,9 2-13-15,-2-3-7 0,1 3-2 16,5-4-5-16,2 1-4 0,5-1-1 0,7 1-2 16,0-3 0-16,7-5 1 0,11-1 0 15,-4-1-2 1,12-1 1-16,-1-4 3 0,2 0-1 0,5-4-1 0,1-3-7 0,7-1-10 15,-8-3-15-15,1 0-17 0,-1 0-15 0,-6-4-11 16,7 1-3-16,-7-4 2 0,6 0 11 16,-13-1 13-16,1-4 13 0,0 5 12 15,-7 1 9-15,-1 5 8 0,-4 1 5 16,-8 4 1-16,-8 3 4 0,2 8 2 0,0 0 1 16,-7 3 1-16,-7 3 1 0,8 5 2 0,-2 4 2 15,1-1 4-15,0 4 0 0,0-3 3 16,0 3 0-16,6-4-2 0,7 0-4 0,-6-2-5 15,12-6-4-15,1 1-1 0,6 0 0 16,6-4 0-16,7-3 1 0,7-4 3 0,7 0 0 16,5-7-3-16,1-2 2 15,5-1-1-15,2-1-2 0,-1-8-3 0,-7 1 1 16,1 0 4-16,-7 0-3 0,0-4 0 16,-13 0 1-16,0-3 3 0,-13-2-1 0,1 2-2 15,-2-1 2-15,-6 1 1 0,2-1-1 16,-8 3 0-16,0 9 15 0,0-1 29 0,0 8 26 15,-8 0 24-15,2 7 14 0,0 4 21 16,-7 3 18-16,0 4 7 0,-7 7 16 0,1 2 39 16,-1 5 40-16,7 0 20 0,0 1-8 15,0 2-22-15,1 3-33 0,12-2-57 0,0-3-57 16,6-1-41-16,6 0-26 0,2-7-44 16,5 1-124-16,1-4-140 0,6-4-151 15,7-7-163-15,-7-1-131 0,6-3-40 0,1-3 77 16,-1-6 117-16,1-1 139 0</inkml:trace>
  <inkml:trace contextRef="#ctx0" brushRef="#br0" timeOffset="-165847.05">7040 15358 148 0,'0'0'266'0,"-7"-4"35"0,7 4 14 15,-6 0 12-15,-1-5 7 0,1 5 4 16,0 0-5-16,-2 0-16 0,2 0-21 16,0 0-32-16,6 0-42 0,0 0-47 0,0 0-47 15,0 0-44-15,0 0-41 0,6 0-24 0,0 0-14 16,8 0-7-16,-1 5-2 0,7-5 1 0,6 4 6 16,6-4-1-16,7 3 1 0,6-3-8 15,1 0-56-15,7-3-90 0,-8 3-114 16,1-4-137-16,-1-4-152 0,-12 0-73 0,-1 2 14 15,-6-5 65-15,-6-1 99 0</inkml:trace>
  <inkml:trace contextRef="#ctx0" brushRef="#br0" timeOffset="-165646.59">7215 15214 250 0,'-38'0'347'0,"-8"0"25"0,7 0 31 0,6 0-99 0,7 0-40 0,13-3 9 16,1 3 22-16,4-4 17 0,2 4-5 0,6 0-32 15,0 0-57-15,0 0-77 0,6-3-63 16,2 3-46-16,4 0-25 0,8 0-10 0,5 0-1 16,8 0 4-16,0-5-22 0,0 5-63 0,12 0-72 15,-6-3-86-15,7 3-118 0,-1-5-150 16,-5 5-73-16,-8-3 12 0,1 3 43 0,-14-3 72 16,-6-1 108-16</inkml:trace>
  <inkml:trace contextRef="#ctx0" brushRef="#br0" timeOffset="-164264.53">9026 15020 301 0,'-26'0'381'0,"0"0"34"0,7 0 28 15,5 0-111-15,2 3-74 0,5-3-44 0,7 0-28 16,0 0-23-16,0-3-23 0,13 3-32 16,7 0-36-16,6 0-26 0,19 0-17 0,8-4-9 15,12 4-6-15,0-7 0 0,13 3-3 16,0 1-3-16,-7-5-4 0,-5 5 0 15,-8 3 1-15,-6-4-3 0,-13 0 1 0,-6 4-1 16,-7 0 0-16,-13 0-1 0,0 0-1 16,-13 0-1-16,6 4-4 0,-12-4 2 0,6 0-4 15,-6 4-37-15,-14-1-75 0,7 0-114 16,-7 2-121-16,-6-5-115 0,7 0-58 16,-1 0 6-16,8 0 57 0,4-8 106 0</inkml:trace>
  <inkml:trace contextRef="#ctx0" brushRef="#br0" timeOffset="-163725.54">9085 15049 50 0,'-13'0'237'0,"-7"-3"32"0,8 3 14 0,-2-5-30 16,8 5-8-16,0-3 7 0,6 3 11 15,-8-4 8-15,8 4-2 0,0 0-15 0,-6 0-27 16,6 0-36-16,0 0-37 0,0 0-40 15,0 4-38-15,0-4-33 0,6 3-23 16,2 2-17-16,4 3-8 0,8-2-1 16,13 2 1-16,-1-1 5 0,13 1 0 0,8-1 6 15,12-4 1-15,6 1-1 0,1 0 1 0,0-4 0 16,-7 3-3-16,-7-3-1 0,-12 0-3 16,-7 4-1-16,-13 0-3 15,-13-1 0-15,1 0 4 0,-22 6 2 0,-4 1 1 0,-14 5 4 16,-7 3 0-16,-19 0 1 0,-7 5-4 0,-12 2-3 15,-7 1 0-15,-7 3 0 0,0 1 0 16,7-2-1-16,6 2 3 0,7-8-2 0,13 0-1 16,19-4-5-16,14-3 0 0,12-5-1 15,14 3-1-15,12-7 2 0,14 2 4 16,19-2 2-16,19-1 2 0,8-1 1 0,6-4 0 16,13 3-1-16,-7-3-2 0,0 0 3 0,0-3-2 15,-7 3 1-15,1-4 2 0,-13 4 0 16,0-5-1-16,-7 2-1 0,-7 3 1 15,-5-3 0-15,-14 3-2 0,-7-4-1 0,1 4 1 16,-21 0 2-16,2 0 4 0,-8 0 17 16,0 0 41-16,-6 0 46 0,-6 0 40 15,0 4 28-15,0-4 10 0,-8 0-10 0,8 0-38 16,-14 3-44-16,7-3-42 0,7 3-29 16,-8-3-20-16,8 5-23 0,0-5-72 0,6 0-105 15,0 0-113-15,0 0-125 0,6 0-130 16,0-5-132-16,2-1-7 0,10 2 65 15,9-6 92-15,-7-3 112 0</inkml:trace>
  <inkml:trace contextRef="#ctx0" brushRef="#br0" timeOffset="-162845.2">11651 14764 76 0,'-19'-8'365'0,"-1"1"38"0,-19 7 21 0,-1 3-22 15,-11 5-145-15,-8 11-105 0,-12 2-66 0,5 12-34 16,-6 4-16-16,7 11-6 0,7-1-3 16,5 8-5-16,8-4-2 0,13 0-4 15,12-3-4-15,20-4-3 0,13-4-2 0,14-3-1 16,11-4 2-16,7-3 1 0,14-5-2 16,6-3 0-16,8-4-29 0,4-3-95 15,-12-8-141-15,7-7-105 0,-7-7-55 0,0-4-30 16,-12-4 12-16,-8-3 87 0</inkml:trace>
  <inkml:trace contextRef="#ctx0" brushRef="#br0" timeOffset="-162478.11">12133 14950 423 0,'-13'0'514'0,"0"0"36"0,-7 4 21 0,7 3-112 15,1 0-176-15,4 5-136 0,2-1-76 0,12 3-37 16,8 1-19-16,5-1-9 0,7 1-4 15,7 0-2-15,6-4 5 0,6 0-2 16,2-7 1-16,-9-1 2 0,7-3-5 0,-5-3-9 16,-7-1-21-16,-7-3-20 0,-1-4-22 15,-11-3-23-15,-8-2-21 0,0-2-16 0,-12 0 0 16,-7-1 10-16,-6 1 16 0,-8-4 19 16,1 8 22-16,-6-2 24 0,-1 5 18 15,1 5 12-15,-1 1 10 0,1 2 6 0,-7 6 5 16,-7 5 2-16,7 3 1 0,0 3 3 15,-1 5-1-15,1 6-3 0,7 4 0 16,-1 5 3-16,7 3 3 0,0-1 2 0,1 1-1 16,11-4 0-16,2 4-1 15,18-8-1-15,0 0-5 0,14-3-5 0,13-5 2 16,-1 1 0-16,7-6 1 0,7-2-1 0,5-7-1 16,8 1 1-16,0-8 0 0,6-8-13 0,0 1-35 15,0-3-65-15,-6-2-92 0,-7 1-111 0,-13-3-77 16,-7 2-29-16,-12 1 11 0,-7 4 53 15</inkml:trace>
  <inkml:trace contextRef="#ctx0" brushRef="#br0" timeOffset="-162263.7">12790 15258 67 0,'8'0'360'0,"-8"0"57"16,0 4 45-16,0-4-25 0,-8 0-87 15,8 3-82-15,-6-3-67 0,0 4-47 0,-8 0-42 16,8 3-26-16,-7 4-26 0,7-4-24 15,-8 4-15-15,8 1-7 0,-7 2-3 16,13-3-4-16,-7 4-2 0,1-4-1 0,6 3-1 0,6-2-3 16,-6-2-33-16,7-2-73 0,0-5-118 15,-1 1-143-15,-6-4-103 0,13 0-53 16,0-7 4-16,0-1 58 0,7 1 109 0</inkml:trace>
  <inkml:trace contextRef="#ctx0" brushRef="#br0" timeOffset="-162030.23">12869 15155 21 0,'-20'0'350'0,"-6"0"36"0,7 0 21 0,5 4-3 0,-5-1-147 0,12 1-113 0,1 0-69 16,6 0-35-16,6 3-20 0,8-3-9 0,6-1-4 16,-1 0 0-16,0 2 0 0,0-2 0 15,1-3 0-15,-7 0 3 0,-6 0 2 16,6 0 0-16,-13-3 1 0,0-2 0 0,0 2 2 15,-7-4-2-15,1 0-4 0,-1-1-3 16,-6 1-4-16,1 3-2 0,-2 1-1 16,1-1-1-16,0 0-3 0,7 4-6 0,-1-3-34 15,1 3-60-15,6 3-90 0,0-3-115 16,0 0-62-16,0 0-26 0,0 0 14 0,13-3 53 16</inkml:trace>
  <inkml:trace contextRef="#ctx0" brushRef="#br0" timeOffset="-160378.37">12921 14683 10 0,'-26'-11'262'0,"6"4"44"0,0 0 47 0,1 3-29 16,6-4-11-16,0 5 15 0,7-1 25 16,0 4 16-16,-2-4-12 0,8 4-41 0,0 0-57 15,8 0-67-15,4 4-76 0,8 0-61 16,13-1-32-16,5 9-11 0,15-2-4 0,6 5-1 16,12-1-2-16,0 5 1 0,8 4-3 15,-2 2-3-15,-4 4 3 0,-16 4 2 0,-4 3 2 16,-21 1-1-16,-12 7 1 0,-20-4 5 15,-13 4-4-15,-6 0 2 0,-20-3-3 16,-7-1 3-16,-7-4-3 0,8-2-2 0,-7-5 0 16,7-3-4-16,5-5 6 0,8-7 0 15,6-2 1-15,13-4-2 0,0-2-10 16,6-6-79-16,1-3-106 0,-1-8-109 0,14-1-116 16,6-2-121-16,0-4-94 0,0-4 22 15,6 0 73-15,-5-3 90 0,-2 2 108 0</inkml:trace>
  <inkml:trace contextRef="#ctx0" brushRef="#br0" timeOffset="-159696.72">13162 14404 117 0,'-19'-3'328'16,"5"-1"50"-16,1 0 48 0,0 1-51 16,7 3-53-16,6-4-42 0,-7 4-41 0,14-3-40 15,-7 3-42-15,13 0-45 0,6-5-37 16,14 5-34-16,13-3-21 0,-1 3-9 0,7 0-4 16,-7 0-6-16,1 3-4 0,-7 5-2 15,1-1 4-15,-15 1-3 0,-11-1 1 16,-8 4 4-16,-6 4 3 0,-13-1 1 0,-19 2 0 15,-2-3 0-15,-4 3 2 0,-1-6-2 16,6 1-1-16,1 0 2 0,6-3 2 0,13-5 3 16,-1 1 5-16,14-4 3 0,0 3 2 15,0-3 2-15,14-3-1 0,5 3-1 16,20-4-4-16,1-3-4 0,11 3-4 0,8 1-2 16,-7-1-4-16,7 0 1 0,-7 4-4 0,0 0 2 15,0 0-3-15,-7 0-59 0,-5 0-117 16,-8 0-167-16,-5 0-131 0,-8 0-71 0,-6-3-34 15,0 0 36-15,-7-2 111 0</inkml:trace>
  <inkml:trace contextRef="#ctx0" brushRef="#br0" timeOffset="-155589.52">2591 12646 90 0,'0'0'76'0,"0"0"-19"0,0 0-15 0,0 0-11 16,0 0-6-16,0 0-6 0,0 0-4 0,0 0-3 16,0 0 1-16,0 0 1 0,0 0 6 0,0 0 7 15,-6 0 8-15,6 0 8 0,0 0 7 16,0 0 4-16,-6 0 3 0,6 0-2 0,0 0-5 15,0 0-5-15,-6 4-9 0,6-4-9 0,0 0-10 16,0 0-5-16,-8 3-7 0,8-3-3 16,-12 8-2-16,5-5-1 0,0 8 1 0,-6-3 0 15,1 6 0-15,-2-3 0 0,2 8-1 0,-2-1 0 16,-5 3 0-16,-1 9 1 0,-6 0 2 16,-7 6 2-16,7 1 7 0,-13 7 3 0,1 3 1 15,-8 2 2-15,0 5 3 0,8 0 3 0,-2 6 2 16,-5 2 2-16,-1 0 7 0,1 8 4 15,6-5-2-15,-7 2 0 0,7-9-2 16,0-3-5-16,5-4-9 0,2-3-5 16,7-4-3-16,-1-4-5 0,6-7 0 0,0-4-1 15,7-4-1-15,1-5-2 0,-2-6 2 0,8-3 0 16,6-7 3-16,0 0 5 0,0-1 8 16,0-3 5-16,0-3 4 0,0-1-3 15,6-3-10-15,8-1-24 0,-2-6-37 0,8 2-44 16,-1-2-53-16,7-5-53 0,0 5-58 15,7-5-17-15,-1-2 10 0,7-1 30 16</inkml:trace>
  <inkml:trace contextRef="#ctx0" brushRef="#br0" timeOffset="-152414.89">2409 12719 122 0,'0'0'118'0,"-6"0"-25"15,6 0-19-15,0 0-13 0,0 0-15 0,0 0-10 16,0 0-12-16,0 0-8 0,0 0-9 16,0 0-3-16,6 0-2 0,-6 0-1 0,6 0 0 15,2 0 2-15,-2-4 4 0,7 4 1 0,0 0 3 16,6-3 2-16,7 3 6 0,7-4 3 15,13-3 3-15,-1 3 3 0,14-3 0 0,12 3 2 0,14-7-2 16,6 4-1-16,14-3-1 0,5-2-5 16,7 1-1-16,1 0-3 0,-1 1 0 15,7-2-4-15,0 1-2 0,6 0 0 0,0 0 0 0,6-4 1 16,-5 4-4-16,6 1 0 16,6-1 1-16,-7 3-2 0,8-3-2 0,-8-1-1 0,8-1 2 15,-8 1-1-15,-12 2 1 0,0-2-1 16,0 1-1-16,-1 0 1 0,-5-3-1 0,5 3 3 15,-5 0 0-15,6-4 2 0,-1 4-1 16,7 0 0-16,1-4 3 0,-1 4-3 0,7-3 2 16,0 2-1-16,-1 2 1 0,-6-5-2 15,1 5-1-15,-14 2-1 0,0-3-4 0,-6 1 0 16,-7 2-2-16,1-1 1 0,-1 0 0 0,0 1 1 16,7 0 1-16,-7 1 0 0,7 0 2 15,6 0-3-15,1-1 1 0,-2 1 1 16,15-1-2-16,-1-2-1 0,6 2 0 0,-6 1 0 15,1-3 0-15,-13 1-1 0,-2-1 1 0,-11 3-1 16,-7-4 0-16,-1 2 1 0,-6 3-1 16,-6-1 1-16,-7 3 1 0,1-4-2 0,-8 1 3 15,1 4-1-15,-7-5 2 0,0 4-3 16,7 1-1-16,-1-5 3 0,14 1-3 16,0 0 0-1,18 3-1-15,9-7 1 0,5 4 0 0,7 0 0 0,6 0 0 0,-6-1 0 16,6 1 0-16,-13-1-2 0,0 1 1 0,-6 3-2 15,-7 1 2-15,-6-2 0 0,-1 5 1 16,1 0 0-16,-7 0 1 0,0 0 3 0,1-2-3 16,5 2-1-16,-6-5 1 0,14 5 2 15,-1-3-1-15,7 0-2 0,5-2 0 16,2 2 0-16,-1-1-1 0,-6-3 0 0,6 4-1 16,-12-2 0-16,5 1 0 0,-12 1 0 15,0 3 0-15,-13-3 3 16,-1-1 0-16,-6 4 1 0,0 0 0 0,1-4 0 0,-8 4 2 15,7 0-4-15,7-3 1 0,-1 3-1 0,1 0 2 16,13-4-2-16,-1 0 0 0,2 1 0 16,5-1 0-16,-13 4 0 0,0-3 0 15,0-1 1-15,-13 0-1 0,-6 0 0 0,-7 1 0 16,-13 3 0-16,0-4 0 0,-19 4 0 16,-1-4 1-16,-12 4-1 0,0 0 0 0,-8 0 1 15,-5 0 0-15,6-3 0 0,0 3-1 16,7 0 2-16,6-3-1 0,19-2 1 0,8 2-2 15,5-4 0-15,20-1 0 0,7 1 2 16,6 0-2-16,7 0 1 0,-1-1 1 0,1 3-1 16,-7-1-1-16,-6 6-2 0,-7-4 1 15,-13 0 0-15,-13 4-1 0,-12 0 0 0,-14-3 1 16,-14 3 2-16,-5 0 3 0,-7 0 3 16,-7 0 2-16,1 0 2 0,-7 0-2 15,6 0 0-15,1 0 0 0,0-4 4 0,6 4 5 16,-8-4 5-16,8 4 2 0,8-4 2 15,-2 1-5-15,0-1-4 0,8 1-8 0,-2-1-5 16,1 4-4-16,1-4-1 0,-8 4-1 0,0 0-2 16,1 0-1-16,-7 0-1 0,0 0-2 15,0 0 2-15,0 4 2 0,0 0 0 16,0-1 2-16,-7 1 2 0,1 3 0 0,6 1 0 16,-6 3 1-16,6 0-2 0,0 4 1 15,0-1 1-15,6 1 2 0,-6 3-2 0,0 4 0 16,0 0-1-16,-6 3-1 0,-1 4-2 15,-6 5 1-15,0 3 1 0,-7-1-1 0,0 1 1 16,-5 3 1-16,-1 0 0 0,0-3-1 16,-1 2-2-16,-5 3 1 0,-1 2-1 15,7-5-1-15,0 10 3 0,0-6 1 0,13 2 3 16,1 2 1-16,4-3-2 0,2 1 1 16,6 2-6-16,0 0 1 0,6 1-1 0,-6-1 0 15,14-3 1-15,-8 4 0 0,1-7 2 16,6 2-1-16,-7-3 0 0,1-3-1 0,-1 4 0 15,-6-8 1-15,0 3 1 0,-6-3 0 16,-1-4 1-16,1-3 0 0,-1 0 2 16,1-1-2-16,-1-7-1 0,7 0 1 0,-6-2 0 15,0-2-1-15,6-2-2 0,-8-2 1 16,8-2 0-16,0-1 0 0,0-3-1 0,0 3 0 16,0-4 2-16,8 2 0 0,-8-2 0 15,0-3-1-15,0 4 1 0,6-4-1 16,-6 0 0-16,6 3 0 0,-6-3 0 0,0 0-1 15,0 0 2-15,0 0-1 0,0 0 1 16,7 0 0-16,-7 0 1 0,0 4-2 0,0-4-2 16,6 3 1-16,-6 1 1 0,0 0 1 15,0-1-1-15,7 1 2 0,-7 3 0 0,0-2-1 16,0-2 1-16,0-3-2 0,0 0 1 16,0 3 0-16,0-3 1 0,0 0-1 0,-7 0 1 15,7 0 1-15,-6 0 0 0,-1 0 0 16,1 0-1-16,-8-3-1 0,-5 3-1 15,0 0 0-15,-8 0-1 0,1 0 1 0,1 0-1 16,-15 0 1-16,8 3 0 0,-14 1 0 16,8-4 0-16,-8 4 1 0,-7 0-1 0,-6-2 0 15,8 3 1-15,-8 2 2 0,-6-2-1 16,0 1 0-16,-1-2-1 0,-5 3 1 16,0 1-2-16,-2-1 0 0,-4 0 1 0,-8 0-1 15,0 1 1-15,-5-1-2 0,-9 1 1 0,-5 2-1 16,1-2-1-16,-9-1 0 0,9 5 0 15,-2-5 1-15,-5 4-1 0,5-4 1 16,1 0 0-16,-1 5 2 0,1-5-1 0,7 0 3 16,-7 0 0-16,5 0-1 0,2 1-2 15,-1 0-1-15,7 2 0 0,-6-3-1 0,-1 4 0 16,7-2 0-16,-14-3 2 0,8 1-1 16,-7 0 1-16,6 0 0 0,0-2-1 0,0 2 1 15,7-3-1-15,-7 3 1 0,7-3 1 16,0-1 4-16,6 1 1 0,1-1 2 15,-1 2 1-15,7-2 1 0,6 1 0 0,-5-1-3 16,4 5 1-16,2-1-2 0,0-3-2 16,5 3-1-16,1 1-2 0,6-5 0 0,1 4-3 15,0-3-1-15,5-1 2 0,-5 1 1 16,5 0 0-16,-6-1 0 0,2 6 4 16,-2-7 0-16,-6 3 2 0,-1-2 0 0,1 0 1 15,6 1-1-15,-6 4 0 0,0-6 0 16,0 6-2-16,6 1 0 0,7-3-1 0,1-2-2 15,-2 3-1-15,14 1-1 0,-7-5 1 16,14 5 1-16,-1-5 1 0,1 1-1 0,-7 3 2 16,6-3-1-16,-5-1-1 0,5 1 0 15,-13 4-1-15,1-5 2 0,-7 4-1 16,5 1 1-16,-4-5 0 0,-8 5-1 0,1 0 1 16,-1-1 0-16,0-4-1 0,0 5-1 15,1-1 0-15,6-3 1 0,6-1-2 16,1 4 0-16,-1-2 2 0,1-2 1 0,5 0-1 15,-5 1 0-15,-1 0 0 16,-6-1 0-16,-6 5-2 0,-1-5 1 0,0 5-1 16,-6 3 0-16,0-4 1 0,0 0 0 0,0 4-1 0,-1-2-1 15,1 0 0-15,0-1 2 0,0 0 0 16,7-1 0-16,-8 0 0 0,1-3 1 0,-6 3-1 16,-1-3 0-16,1 3 0 0,-8-4 0 15,1 2 2-15,-7 2-1 0,0-4 1 0,-6 5-1 16,1-1 2-16,-8 4-1 0,0-3-2 15,-6-2 0-15,-1 5-1 0,-5-3 0 0,-1-1 0 16,7 0-2-16,7-3 2 0,-2 3 0 16,2-3-1-16,13 4 1 0,-1-6 0 0,6 3 1 15,2-2-1-15,-8 1-1 0,13 4 0 0,-6-5 0 16,-7 1 0-16,7 3-2 0,0-4 4 16,-6 2 0-16,5 2 3 15,1-4-2-15,6 5-1 0,-5-5 1 0,4 1-1 0,-4 3 0 16,4-3-1-16,2-1-1 0,0 2 1 15,-2-2 0-15,2 1-1 0,6-1 1 0,6 1 0 0,-6 0 1 16,13-4 2-16,-7 3 0 0,14 1 3 16,-7 0 4-16,0-1 3 0,6 2-1 15,-6-3-1-15,7 3-1 0,-8-2 0 0,8 0-5 16,-7 5-2-16,7-4-4 0,-8 0 2 16,1-1-1-16,-1 0 1 0,2 1 0 0,-8 1 2 15,7-5 4-15,-1 3 0 0,2-3 0 0,-1 3-1 16,-1-3-2-16,2 4 1 0,5-4-1 0,-6 4 2 15,6-4 2-15,-6 3 3 0,7 1 3 16,-1 0 1-16,0-1 2 0,8-3-2 0,-2 4-1 16,7-1-2-16,-6 1-2 0,7 0 1 0,-1-4 7 15,1 4 11-15,6-4 12 0,-7 3 11 0,1-3 10 16,-1 0 8-16,1 0 1 0,-7 0-6 16,-1 0-9-16,1 0-6 0,1 0-9 0,-2 0-9 15,1 0-8-15,-6 0-6 0,5 0-5 0,-5 4-6 16,-1-4-1-16,1 4-2 0,6-1-3 15,-7-3-4-15,1 3 4 0,6 2-1 0,-1-2-1 16,7 1 2-16,1-4 2 0,-1 3 1 0,1-3-2 16,-1 0 1-16,7 0 1 0,0-3 8 0,0 3 15 15,1-4 12-15,-2 1 9 0,8 3 9 0,-8-5 4 16,8 2-7-16,0 3-12 16,-1-3-11-16,1 3-11 0,-7-4-8 0,12 4-7 15,-5 0-4-15,-1-4 1 0,7 4-1 16,0 0 0-1,0 0 0-15,7 0 2 0,-1 0 0 0,0 0-1 0,7 0 3 0,-6 0 4 16,0 0 6-16,-1 0 3 0,0 0 3 16,1-3 0-16,0 3-2 0,-7 0-4 15,-1 0-6-15,2 0-4 0,-2 0-4 0,-5 3-1 16,6-3 0-16,0 0-2 0,-1 0 0 16,8 4 3-16,0-4 0 0,0 0 1 15,-1 0 1-15,7 0 0 0,0 0 0 0,0 0-1 16,0 0 6-16,0 0 13 0,0-4 18 15,0 4 25-15,0 0 14 0,-7-3 8 16,1-1-1-16,-1 4-11 0,-6-8-21 16,0 5-20-16,1-1-15 0,-2 1-11 0,1-1-3 15,0 0-3-15,0 1 1 0,7-1-4 16,0 4 1-16,-2-4 3 0,2 4-2 0,6 0 1 16,0-3-1-16,0 3 1 0,0 0 0 15,0 0 2-15,0-3 4 0,0 3 0 16,6-5 1-16,-6 1 0 0,0-2 0 15,0 2-1-15,0-3-3 0,0-1-3 0,-6 0 1 16,6-2-2-16,-6 2 1 0,6-3 0 16,0 1 3-16,0-2-1 0,0 1 0 15,0-3-1-15,0-1-1 0,6-7 2 16,0 4-3-16,2-8-2 0,4 0 2 0,-6-3 2 16,1 3-2-16,0-3 1 0,-1 0-2 15,-6 3 4-15,7-3-4 0,-1 3-2 16,-6 5 2-16,6-1-1 0,-6-1 0 0,0 2 1 15,0 2 1-15,8-3 4 0,-8 4-2 16,0 3 0-16,0-3-6 0,0 4-48 16,0-2-73-16,-8 2-102 0,-4 3-116 15,-1-4-133-15,-7 4-88 0,-6-3-4 16,6-1 47-16,-5-3 86 0</inkml:trace>
  <inkml:trace contextRef="#ctx0" brushRef="#br0" timeOffset="-150017.43">26325 7642 27 0,'12'-4'44'0,"2"1"-9"0,5-1-7 0,1 1 0 15,-2-1 5-15,-4 4 1 0,6-5 3 16,-7 2 5-16,-7 0 7 0,0-2 7 16,1 5 6-16,0-3 4 0,-7 3 2 0,6-3 2 15,-6 3-2-15,0-5-5 0,0 2-5 16,6 0-6-16,-6-2-6 0,7 1-6 0,0 1-6 15,-1 0-6-15,7-5-8 0,7 5-8 16,0-1-3-16,5-3-1 0,7 3-4 16,-5-4-1-16,12 5 0 0,-6-1 0 0,6 1-2 15,6-1 0-15,-5 0 1 0,5 1-1 0,-6-1 0 16,7 4 1-16,-1-4 0 0,-5 4-1 16,5-3 0-16,1 3 2 0,-1 0-1 0,1 0-1 15,-7 0 2-15,6 0-1 0,-5 0-1 16,-1 0-1-16,-1 3 1 0,1-3 1 15,7 4 0-15,-7-4 1 0,7 0-3 0,6 0 1 16,0 4 0-16,0-4 0 0,13-4-1 16,-6 4 0-16,6 0 2 0,0 0-1 0,7 0 0 15,-7 0 0-15,1 0 1 0,-1-4-2 16,0 4 0-16,0 0 0 0,-7 0 2 16,7 0-1-16,-12 0 0 0,4 0 0 0,-4 0 1 15,-1 0-1-15,1 0 1 0,-2-3-1 16,1 3-1-16,1-4 0 0,-2 1 0 0,2-1 2 15,-1 0-2-15,0 1 2 0,0 3 1 16,-6-4 0-16,5 0-1 16,-4 1-2-16,4 3 2 0,-5 0-2 0,-1 0 0 0,8 0 0 15,-1 0 2-15,7 0 1 0,-1 0-1 16,7 0 0-16,7 0 1 0,6-3-2 0,0-1 0 16,7 4-2-16,0-5-1 0,-8 2 0 15,8-2 0-15,-7 2 0 0,1 3-1 16,-8-3 1-16,-6 3 2 0,1-4 0 15,-8 4-2-15,-6 0 2 0,0 4 0 16,-13-4 2-16,0 3-1 0,1-3 1 0,-8 0 0 0,7 3-1 16,-6-3 0-16,6-3 0 0,7 3 2 15,-1-3 0-15,7 3 0 0,7-8-1 0,6 5-1 16,0 0 0-16,0-6-2 0,6 6 0 16,-5-1 0-16,-1 1 1 0,-6-1-1 15,-8 4-1-15,2-4 0 0,-14 4 0 0,-7 4-1 16,-12-4 2-16,0 0 0 0,-7 4 1 15,-7-4 1-15,7 0-1 0,-13 0 2 0,7 0-1 16,-1 0 0-16,-6 0-1 0,6 0 0 16,8 0 0-16,-1 0 5 0,13 0 8 0,0-4 14 15,13 4 7-15,0-4 9 0,0 4 2 16,0-3-2-16,-6 3-5 0,-1 0-11 16,-6 0-8-16,-7 0-6 0,-5 0-2 0,-1 0-3 15,-6 0 5-15,-1 0 15 0,-6 0 17 0,0 0 13 16,0 0 11-16,-6 0 9 0,6 0 0 15,-7 0-11-15,7-4-14 0,-7 4-13 16,7 0-11-16,-6 0-9 0,6 0-7 0,6 0-7 16,-6-3-2-16,0 3-4 0,7 0-8 15,-7 0-54-15,0 0-93 0,0 3-119 16,-13 1-73-16,-13-1-37 0,-7 1-12 16,-19 0 41-16</inkml:trace>
  <inkml:trace contextRef="#ctx0" brushRef="#br0" timeOffset="-145796.6">14465 15031 28 0,'-40'3'390'0,"7"-3"61"15,1 0 38-15,6 0 17 0,7 0-150 0,5-3-111 16,8 3-75-16,0 0-54 0,12 0-32 16,8-4-12-16,11 4-12 0,15 0-21 0,18 0-14 15,14-4-5-15,-1-3-5 0,14 3-8 16,-7-3 0-16,-6 4-1 0,-1-5-2 0,-6 5-1 16,-12-5-1-16,-15 5 0 0,-11-1-1 15,-8 0-4-15,-12 4-21 0,-14-4-58 16,-6 1-87-16,-12-1-105 0,-15 1-118 0,-5-1-89 15,-1-3-28-15,-6-1 31 0,6 2 72 16</inkml:trace>
  <inkml:trace contextRef="#ctx0" brushRef="#br0" timeOffset="-145634.03">14562 14826 301 0,'-38'-4'377'0,"-9"4"35"16,9-4 21-16,-9 4-76 0,9 0 4 0,11 0 66 0,9 0 53 15,4 0 23-15,8 0-3 0,6-3-43 16,6 3-96-16,8 0-138 0,11 0-101 16,15-4-56-16,11 4-29 0,15-3-14 0,-1-1-10 15,6 0-3-15,1 1-2 0,0 3-10 16,-7 0-77-16,-14-4-166 0,-5 4-175 0,-7 0-182 16,-6 0-179-16,-7 0-89 0,-6 0 23 15,6-4 139-15,-13 1 158 0</inkml:trace>
  <inkml:trace contextRef="#ctx0" brushRef="#br0" timeOffset="-145099.72">17167 14397 104 0,'-39'-4'379'0,"0"4"56"0,7-3 53 0,6 3 13 16,6 0-65-16,7 0-42 0,13-4-45 16,-6 4-39-16,12 0-40 0,7 0-60 0,13 0-73 15,20 0-60-15,13 0-34 0,12 0-17 16,14 0-8-16,6 0-5 0,7 0-6 0,-7-3-2 15,0 3 0-15,-13 0-2 0,-6 0 0 16,-14 0 1-16,-6 0 2 0,-19 0 1 16,-7 0 0-16,-6 0 4 0,-14 0 8 0,0 0 14 15,-12 0 11-15,0 0 6 0,-2 0-2 16,-10-5-1-16,4 5-7 0,8-3-16 0,-7 3-13 16,-1 0-11-16,2 0-13 0,6 0-100 15,6-3-137-15,-14 3-161 0,8 0-178 0,-7 3-112 16,-7 0-48-16,0-3 66 0,-5 5 116 15,-1-5 153-15</inkml:trace>
  <inkml:trace contextRef="#ctx0" brushRef="#br0" timeOffset="-144232.08">17109 14441 52 0,'-26'-4'198'0,"6"1"22"0,-6 3-28 0,0-4-7 0,7 1 6 15,-7 3 12-15,6 0 12 0,7-5 16 0,-1 5 12 16,8-3 2-16,0 3-15 0,6 0-28 16,0 0-30-16,6 0-38 0,0 0-40 0,2 0-37 15,11 3-27-15,1-3-9 0,12 5-10 16,1-2-5-16,5 4-2 0,8-3-1 16,0 3 2-16,12 1-1 0,1 0-1 0,6-1 0 15,-6 4 0-15,6-4 1 0,0 3-4 16,-7 2 1-16,-5-5 0 0,-1 4 1 0,-13-4 2 15,-6 4 1-15,-7 0 0 0,-7 0 0 16,-12-3 0-16,-7 2-1 0,-14 5 2 0,-5-1-4 16,-20 5 4-16,-13 0 4 0,-6-1-1 15,-21 3 0-15,1 2-2 0,-7 2 0 0,7-2-1 16,-6-1-4-16,5 3-1 0,8-3-1 16,6-3 3-1,13 2-2-15,5-3 1 0,15-2 0 0,13-2-1 0,5-2 1 16,14 2-2-1,14-3 3-15,12-1 1 0,-1 2 0 0,22-1 4 0,5-5 1 0,13 2 0 0,0-1 1 16,6 1-1-16,8-5 4 0,-2 1-3 16,8 0-3-16,-7-4-1 0,1 3 1 15,-8-3-1-15,1 0-6 0,-7 0 0 16,-6 0 1-16,-8-3 4 0,-4 3 0 0,-2-4 3 16,-13 0 3-16,-6 4 5 0,-12-3 13 15,-1 3 36-15,-7-4 49 0,1 4 59 0,-7 0 58 16,0 0 39-16,0 0 19 0,0 0-20 15,0 0-42-15,0 0-57 0,0 0-56 0,0 0-43 16,0 0-32-16,0 0-18 0,0 0-14 0,0 0-6 16,0 4-1-16,0-4-1 0,0 0-2 15,0 0-1-15,0 0 2 0,0 3 3 16,-7-3-1-16,7 4 0 0,0 0-3 0,-6-1-65 16,-1 1-146-16,1-1-169 0,6-3-188 15,0 0-198-15,-7-3-99 0,0-1 11 0,7-3 115 16,7-4 152-16,0-3 181 0</inkml:trace>
  <inkml:trace contextRef="#ctx0" brushRef="#br0" timeOffset="-143481.53">20196 13921 125 0,'-6'-19'286'0,"-2"1"29"0,-4 3 18 15,-8 4-101-15,-6 5-56 0,0-2-38 0,0 4-28 16,-6 4-24-16,-1 4-18 0,-7 4-16 16,-11 9-17-16,-8 10-12 0,1 5-7 0,-14 9 2 15,-6 6 9-15,-7 11 18 0,1 9 15 0,-1 6 10 16,6 0 7-16,8 1 0 0,12-1-9 15,20-8-16-15,13 5-15 0,13-7-10 16,20-2-10-16,18-2-4 0,15-7 1 0,19-4 0 16,12-9-4-16,20-6-2 0,7-7 0 15,-1-8-3-15,8-6-41 0,-14-9-78 16,1-6-104-16,-15-5-131 0,-6-3-77 0,-18-3-39 16,-14-4 14-16,-13-4 66 0</inkml:trace>
  <inkml:trace contextRef="#ctx0" brushRef="#br0" timeOffset="-140515.74">21147 13961 126 0,'-20'-3'196'0,"7"-2"-18"15,-6 2-22-15,6-4-28 0,-7 3-23 0,6 1-15 16,2 0-12-16,6 3-10 0,-8-5-13 16,8 5-11-16,6 0-10 0,0 5-10 0,-7-2-9 15,7 8-8-15,0 0-3 0,0 3-1 16,0 1-2-16,0 3 0 0,0 4 0 0,7-3 2 15,-1-1 3-15,8 1 0 0,-2-5 2 16,8 0 1-16,6 1 3 0,7-4-1 0,-1-4 0 16,1-4 3-16,12 2 3 0,-5-10 1 15,11 2 0-15,2-4-2 0,5-8-1 16,-5 1-3-16,-2-1-5 0,1-4-2 0,-5 2-1 16,-2-1-1-16,-13-5-2 0,-6 4 3 15,-13 1 5-15,1 0 11 0,-8 4 14 0,-6 3 15 16,-13-1 11-16,6 2 6 0,-12 6 0 15,-1 0-10-15,0 4-14 0,1 0-13 0,6 0-13 16,-6 8-8-16,13-1-3 0,-2 0-4 16,8 8-1-16,8 0 0 0,-2-1 0 15,6 8 1-15,8 0 1 0,7 3 2 0,-2 5 4 16,1 3 3-16,0 0 3 0,0 3 0 16,-13 5-1-16,-6-4 0 0,-7-1-2 0,-7 1 1 15,-12-4 0-15,-7-4 5 0,-13-3 13 16,-7-1 14-16,1-6 13 0,-14-1 8 0,7-3 7 15,-7-8 3-15,0 0-11 0,1-7-10 16,0-4-12-16,5-2-8 0,7-2-8 0,8-3-7 16,5 1-3-16,7-6-5 0,7 5-3 15,5 1-4-15,8 2-6 0,0 1-37 16,12-1-83-16,0 1-112 0,1 3-138 0,6 1-73 16,6 3-34-16,1-7 14 0,6 2 70 15</inkml:trace>
  <inkml:trace contextRef="#ctx0" brushRef="#br0" timeOffset="-140254.45">22364 14314 74 0,'14'-5'280'0,"-14"5"22"16,0 0 12-16,-7 5-89 0,0-3-75 15,1 2-58-15,-7 3-37 0,6 1-18 16,-5-2-10-16,5 6-1 0,7-1-5 0,-7 0-4 15,7 0-4-15,0 0-1 0,0 0-2 16,7-4-3-16,0 5-1 0,5-9-1 0,2 4 1 16,-2-3-3-16,2 0-3 0,-1-4-38 15,-1 3-84-15,8-6-108 0,-14-1-59 0,8-3-29 16,-8-5-16-16,1 2 29 0</inkml:trace>
  <inkml:trace contextRef="#ctx0" brushRef="#br0" timeOffset="-140022.58">22443 14111 160 0,'-26'0'286'0,"-7"4"16"0,7 3 9 0,-6 4-121 0,12 0-78 0,7-3-47 16,-1 4-24-16,14-6-15 0,0-3-6 0,8 5-1 16,4-5-1-16,8 2 2 0,-7-5 1 15,13 0 4-15,-6-8-3 0,-1 4 1 16,1-3-3-16,-8-4-5 0,8-1-3 0,-13 2-5 15,-1-5-2-15,-6 4-2 0,0 0-1 16,-13 4 1-16,7 0-2 0,-14 4-1 0,7-2 0 16,-6 5-1-16,-8 0 1 0,8 8-8 15,0-5-33-15,5 5-52 0,1-1-58 0,13-3-61 16,0 3-72-16,7 0-29 0,6-7 15 16,13 4 41-16</inkml:trace>
  <inkml:trace contextRef="#ctx0" brushRef="#br0" timeOffset="-139501">23048 14034 14 0,'-33'5'245'0,"-5"-3"25"16,5 3 22-16,7-2-64 0,13-3-59 15,0 3-43-15,6-3-27 0,14 0-18 0,6 0-16 16,14 0-16-16,5 0-8 0,7-3-5 16,6 3-4-16,7-3-5 0,1-2-1 0,-2 3-2 15,-5-6-4-15,-7 4-3 0,0 0-2 16,-6 1-2-16,-7-1-1 0,-13 4 1 0,-6-4 12 15,-1 4 9-15,-12 0 5 0,-1-3 4 16,-6 3 0-16,0 0-3 0,-13 0-11 16,6 3-13-16,-5-3-8 0,5 0-1 0,7 4-6 15,0-4-2-15,6 4-15 0,1-4-53 16,6 3-78-16,6-3-93 0,1 4-93 16,13-4-47-16,6 0-14 0,6-4 41 0</inkml:trace>
  <inkml:trace contextRef="#ctx0" brushRef="#br0" timeOffset="-136451.5">24214 13727 87 0,'0'0'76'0,"0"-5"-24"0,0 5-19 0,6 0-9 0,-6 0-4 0,0 0 3 16,0 0 6-16,0 0 6 0,0 0 6 16,0 0 7-16,0-3 3 0,0 3 0 15,0 0-3-15,-6-3-1 0,6 3-2 0,0-4 1 16,6 0 0-16,-6 1 2 0,0 0 5 16,0-2 10-16,0 2 7 0,0 3 6 0,0-4 6 15,-6 4-2-15,6 0-10 0,0 0-11 16,-6 4-14-16,-1 7-12 0,-6 3-9 0,-6 8-5 15,-1 3 4-15,-6 9 12 0,-1 3 19 16,-5 3 23-16,7-1 17 0,-9 6 9 0,2-1 0 16,7 0-8-16,-8 4-18 0,7-4-23 15,0-4-22-15,-1 4-11 16,8-11-7-16,0 0-4 0,-1-4-2 0,7-8-1 0,0-1-1 16,6-6 0-16,1-3-3 15,6-4 0-15,0-3 0 0,0 0 3 0,0-4-1 0,6-4 0 16,1-3-1-16,6 0-31 0,0-4-64 15,7-4-88-15,-8-3-104 0,8-1-90 0,-7 1-42 16,0-4 4-16,0-4 50 16</inkml:trace>
  <inkml:trace contextRef="#ctx0" brushRef="#br0" timeOffset="-135977.93">23948 13855 18 0,'-8'-11'236'0,"8"0"22"0,0 0 18 15,8 0-84-15,4 0-46 0,14 0-40 16,7-4-23-16,6 0-17 0,13 1-13 16,0 3-11-16,0-1-12 0,7 6-10 0,-13 2-8 15,5 0-6-15,-11 4-2 0,-8 4-1 16,-5 3-1-16,-15 1 0 0,-5 4 2 0,-14 1-1 16,-5-1 1-16,-22 6-2 0,2-4 0 15,-13 1-1-15,-2 0 0 0,2-1-1 0,-1-2-1 16,7-2 1-16,1 1 3 0,11-7-2 15,1-1 5-15,14-3-2 0,5 0-1 0,7-3-1 16,7-1-2-16,11 0 1 0,9-3-3 16,5 0 2-16,1 4 0 0,7-5 0 0,-2 4 0 15,1 1-2-15,-6 3 1 0,-1 0-3 16,1 3 0-16,-7 4 0 0,-13 4 0 16,0 0 3-16,-13 4 0 0,0 0 5 0,-13 0 3 15,-6 4 3-15,-1-5 5 0,-13 0 4 0,1 1 5 16,-7-1 9-16,-6 1 5 0,5-4 8 15,-5 0 1-15,-1-4 0 0,13 0-2 16,-6-2-5-16,7-5-7 0,-1 3-7 0,13-6-5 16,-6-2-6-16,14 3-2 0,5 2-4 15,-6-5-1-15,13 2-3 0,0 3-2 16,7-4-4-16,-1 4-4 0,1-4-24 0,5 4-53 16,8 0-67-16,-7 4-83 0,0 0-86 15,0-1-43-15,7 2 0 0,-8 2 38 0</inkml:trace>
  <inkml:trace contextRef="#ctx0" brushRef="#br0" timeOffset="-135622.61">24319 14383 84 0,'6'-5'161'16,"-6"5"-28"-16,6 0-27 0,-6 0-17 0,0 5-6 16,-6-5 9-16,0 7 13 0,-2 0 8 15,-4 4 4-15,-8 0 0 0,7 4-4 0,1-1-17 16,-8 2-18-16,14-3-21 0,-2-1-15 16,8-2-11-16,8 2-9 0,4-5-3 0,2 0-6 15,5 1 1-15,7-5 1 0,0-3-2 16,7-3 1-16,5-1-2 0,-5-3-3 0,-1-1-1 15,1-3-3-15,-7 1 0 0,-6-1-1 16,-14-5-2-16,1 2 1 0,-7-1-1 0,-13 0-1 16,-1 5 0-16,-5-1-1 0,-13 0 0 15,-1-1 0-15,1 9 0 0,-14-4 0 16,7 7 0-16,7-4-2 0,-1 4-20 0,7 0-52 16,0 0-64-16,6 4-83 0,7-4-69 15,0 0-35-15,6 4 1 0,7-4 39 16</inkml:trace>
  <inkml:trace contextRef="#ctx0" brushRef="#br0" timeOffset="-134715.18">9144 13287 115 0,'-14'-4'107'0,"8"4"-43"0,-1 0-24 0,1-3-14 15,6 3-7-15,0 0-7 0,0 0-4 16,0 0-3-16,0 0-2 0,0 0-3 0,0 0-1 16,0 0-1-16,0 0-1 0,0 3 1 15,-6-3-4-15,6 0-8 0,0 4-14 16,-8 0-21-16,2-1-42 0,-6 0-21 0</inkml:trace>
  <inkml:trace contextRef="#ctx0" brushRef="#br0" timeOffset="-132929.15">25295 13866 53 0,'-13'0'164'0,"-7"3"-3"0,2-3-43 16,-2 4-23-16,0 0-2 0,1-1 9 0,-1 1 14 16,0 1 13-16,7-3 11 0,1 3 9 15,4-5 4-15,2 3 3 0,6-3-3 16,0 0-10-16,0 0-15 0,6-3-18 0,2 3-23 15,11 0-21-15,7-5-20 0,13 3-13 16,13-3-12-16,7 1-5 0,12-3-3 0,1 3-2 16,6-3-4-16,7 3-2 0,-7 1-2 15,0 0 0-15,-13-2-3 0,-6 5-2 0,-7-3 3 16,-19 3 0-16,-1 0 1 0,-19 0 0 16,-7 0 3-16,2 0 0 0,-16 0-1 15,-4 0-2-15,-8 0 1 0,1-4-1 0,-1 4 1 16,0-3-2-16,7 3 0 0,1-4 0 15,12 4-1-15,6-4-17 0,7 1-55 0,13-1-76 16,6 0-92-16,7-3-105 0,1 4-67 16,5-5-20-16,8 1 34 0,-8 3 68 0</inkml:trace>
  <inkml:trace contextRef="#ctx0" brushRef="#br0" timeOffset="-132519.75">26767 13580 100 0,'-6'-3'177'16,"-7"-2"-19"-16,6 2-31 0,7-1-14 15,-6 1-6-15,6-1-4 0,-7 0 0 0,7 1-1 16,-6 3-6-16,6 0-10 0,0 0-14 16,0 0-14-16,-7 3-14 0,7 5-13 0,0-1-11 15,-7 4-8-15,1 4-6 0,0 6-1 16,6 2 0-16,-7-1-2 0,-6 3-1 0,7 5 2 16,-1 2 0-16,-6 2 1 0,6 2 0 15,-5 1 0-15,4-1-1 0,2-3-1 0,0 4 1 16,-1-8-2-16,-6 1-1 0,7-4-1 15,-7-4 1-15,-1-1-1 0,8-2 1 16,-7-5 1-16,7 1 1 0,-1-8-1 0,7 1 1 16,-6-5 0-16,6-3-1 0,0 0 1 15,6 0-13-15,-6-8-41 0,13 2-58 16,0-5-69-16,1-8-74 0,5 1-42 16,0-4-9-16,8-3 31 0</inkml:trace>
  <inkml:trace contextRef="#ctx0" brushRef="#br0" timeOffset="-132057.84">26702 13650 47 0,'6'-11'207'0,"1"0"9"0,13-1-19 0,6-2-80 15,13-1-50-15,7 0-26 0,5-3-15 0,8 4-6 16,-1-1-5-16,1 4-1 0,-6 5-3 15,-8-2-3-15,-13 8-3 0,-6 3-2 16,-12 5 0-16,-14 3-1 0,-7 0 0 0,-12 3 1 16,-14 4 1-16,-6-3-1 0,-7 0-1 15,0-1-2-15,1 1 0 0,-1-4 1 0,7-3 0 16,7-1-1-16,6 1 3 0,13-8 1 16,-1 3-3-16,14-3 0 0,14-3 0 0,6 3 0 15,12-8-1-15,7 4 0 0,6 1 1 16,1-5 1-16,-1 8-2 0,2 0 0 15,-2 4 0-15,-5 0-2 0,-8 6 0 0,-7 2 0 16,-5-2 1-16,-7 5 1 0,-13 0 2 0,-13-1 2 16,-7 6 2-16,-12-7 1 0,-7 6 2 15,-6-5 6-15,-1-3 5 0,-7 4 3 0,-4-4 3 16,4-4 2-16,1 1-1 0,-1-1-3 16,8-4-3-16,6-3-2 0,13 0 1 0,6-3 1 15,14-4-2-15,6 3-2 0,6-3-3 16,14-1-5-16,0 5-24 0,13-4-56 15,-8 2-81-15,7 5-70 0,-5 0-36 0,-8 5-17 16,-6-2 7-16</inkml:trace>
  <inkml:trace contextRef="#ctx0" brushRef="#br0" timeOffset="-131321.61">27568 14023 140 0,'6'-3'184'15,"-6"-5"3"-15,0 5-7 0,0-1-5 0,0 1-11 16,-6 3-5-16,0-5-2 0,-1 5-2 15,7-3-4-15,-6 3-10 0,-1 0-16 16,7 3-24-16,0-3-25 0,-6 8-24 0,-1-1-20 16,1 1-12-16,6 3-7 0,0 4-3 15,-7-1-3-15,0 0-1 0,1 1-1 0,6 4-4 16,-6-1 4-16,-8 0-3 0,8 2 2 16,-7-7-1-16,7 6 2 0,-1-8-1 0,0 0-2 15,7-1-1-15,-6-5-1 0,6 2 0 16,6-7 1-16,-6 0 0 0,14-4-4 15,-1 1-38-15,-1-9-68 0,8-2-86 0,0 3-113 16,-1-8-67-16,1 1-32 0,0 0 19 16,-8-1 58-16</inkml:trace>
  <inkml:trace contextRef="#ctx0" brushRef="#br0" timeOffset="-130368.58">27848 13591 145 0,'-26'0'195'0,"7"0"-17"0,-1-4-18 0,0 4-5 0,8 0 6 15,5-3 3-15,7-1-5 0,0 1-13 16,13-5-22-16,7 1-26 0,6-1-25 0,13-2-20 16,7 2-15-16,5-3-9 0,2 8-6 15,-1-1-5-15,-7 8-5 0,1 2 0 0,-7 10-5 16,-13-2-1-16,-7 8 0 0,-11 0 1 16,-8 4 2-16,-14-1-1 0,1 1-1 15,-13 0-1-15,0-4-2 0,0-1 0 0,-7 2-2 16,13-9-1-16,-5 1 4 0,11-4-1 15,2-4 1-15,6-3 8 0,6-4 11 16,12 0 6-16,1-4 1 0,13-3 2 0,7-4-1 16,6-7-9-16,0 2-8 0,6-2-5 0,-5-3-3 15,-1-1-2-15,0-4-3 0,-7 0 1 16,-6 1-2-16,1-1 2 0,-15 4 2 16,2 0 1-16,-8 8 6 0,-6-2 10 0,0 6 7 15,-14 3 5-15,8 4-1 0,-6-2 1 16,-2 5-6-16,-5 8-8 0,5-1-8 0,2 3-5 15,-1 6-3-15,6-2-2 0,1 8-1 16,6-4-2-16,6 8 0 0,1-4-1 0,6 0-1 16,7 0 1-16,5 0 1 0,1 0 0 15,7 0 2-15,-1 0-2 0,1-4-45 16,0 1-100-16,-14-1-124 0,1 1-107 0,-7-9-60 16,-13 5-28-16,6-8 31 0,-6-2 91 15</inkml:trace>
  <inkml:trace contextRef="#ctx0" brushRef="#br0" timeOffset="-130198.03">28754 13866 50 0,'0'0'247'0,"0"0"16"15,0 0 9-15,-7 3-94 0,0 5-65 16,7-1-43-16,-6 0-25 16,6 4-14-16,-6 1-8 0,6 2-2 0,6 1-4 0,-6-5-4 15,6 6-4-15,-6-6-3 0,14-2-1 16,-8 2-2-16,7-5-18 0,0-2-69 0,-13-3-100 15,13-3-54-15,-7-2-31 0,14-5-15 16,-7-5 8-16</inkml:trace>
  <inkml:trace contextRef="#ctx0" brushRef="#br0" timeOffset="-129938.93">28779 13646 190 0,'-19'0'265'0,"-1"4"14"15,8-1-35-15,-2 2-88 0,8-2-59 0,0 4-34 16,6-3-19-16,0-1-9 0,6 5-4 16,0-5 0-16,1 1 0 0,6-4 2 15,0 4 4-15,0-8-1 0,0 4-2 0,0-4-3 16,-6-3-4-16,5 0-5 0,-12 0-7 16,0 0-5-16,0-5-3 0,0 5 0 0,-12 0-3 15,5-1-2-15,-6 5-2 0,0-2-1 16,0 5-1-16,6 0-5 0,-5 0-31 0,5 5-56 15,0-2-65-15,7 5-71 0,7-5-60 16,0 5-29-16,12-8 15 0,13 3 46 16</inkml:trace>
  <inkml:trace contextRef="#ctx0" brushRef="#br0" timeOffset="-129251.74">28878 13041 140 0,'-40'-2'221'0,"1"-7"22"16,7 9-64-16,5-3-32 0,8-1-20 16,6 4-19-16,13-4-20 0,13 4-20 15,6 0-19-15,27 0-16 0,6 8-12 0,7-1-7 16,13 5-3-16,-1 6-2 0,1 4 5 16,6 7 5-16,-7 8 9 0,1 2 10 0,-14 10 6 15,1 2 2-15,-19 11 0 0,-7 4-5 0,-8 4-10 16,-12-1-10-16,-13-3-8 0,-13 0-6 15,-12-4-2-15,-2-3-3 0,-13-4 2 16,2-5 1-16,-14-1 0 0,6-9 2 0,-6-4 0 16,0-6 0-16,6-1-3 0,1-7 0 15,5-3-1-15,8-8 0 0,-1 1 0 16,7-6-20-16,1-6-75 0,-1-4-99 0,-1-3-91 16,15-5-47-16,-2-2-28 0,14-4 6 15</inkml:trace>
  <inkml:trace contextRef="#ctx0" brushRef="#br3" timeOffset="-118551.52">2729 15038 20 0,'-14'-4'117'0,"2"1"-9"0,5-1-3 15,-6 0-7-15,6 1-7 0,7-1-8 16,-6-3-12-16,-1 0-12 0,0-1-13 0,1 1-5 16,6-4-5-16,-6 3-1 0,6-2 4 0,-6 2 7 15,6 5 10-15,0-5 4 0,0 5-2 0,0 3-9 16,0 0-11-16,0 0-13 0,6 3-11 0,-6 8-7 15,6 4-2-15,0 7-2 0,-6 7 4 16,0 4 1-16,-6 4 3 0,6 7-1 0,-6 3 1 16,-8 5 0-16,8 3 1 0,0 4 1 0,-1-1-2 15,1 7 1-15,-1 6 0 0,-6-2-2 16,-7 4-2-16,1 0-2 0,-1 1-2 0,-6-4-1 16,-6-5 0-16,6-2 1 15,-1-1 1-15,2-7 1 0,-1-4 1 0,6-3-2 0,0-8 0 0,7-3-2 16,1-5-2-16,5-5-1 0,0-2 0 15,1-10 1-15,6-1-2 0,0-7-2 0,0 1-6 0,0-8-6 16,0 0-26-16,6-8-49 0,1-6-50 16,6-1-48-16,0-7-49 0,0-3-29 0,0-5 7 0,1 1 37 15</inkml:trace>
  <inkml:trace contextRef="#ctx0" brushRef="#br3" timeOffset="-113519.96">2644 14961 8 0,'-6'0'178'0,"-2"0"10"0,8 0-45 15,0 0-43-15,0 0-34 0,0 0-23 16,0 0-11-16,0 0-2 0,0 0 5 0,0 0 11 16,8 0 14-16,-8-3 6 0,6 3 2 0,0-4-4 15,7-3-7-15,0 3-11 0,0-3-13 16,7 0-7-16,0 2-6 0,5-1-2 0,1 1-3 15,0 2-4-15,1 0-2 0,5 3-2 0,1 0-2 16,5 0 0-16,2 3-2 0,12-3 1 0,-6 3-1 16,12 2 1-16,-6-2-1 0,7 0 3 15,6 2-2-15,1-5 0 0,5 0 2 0,7 0 0 16,6-5 1-16,1 2-1 0,7-5 2 0,5 2 0 16,7-5 3-16,7-1 2 0,0 5 0 0,-1-4 3 15,1 0-1-15,0 3 3 0,-7 1-2 16,6 4-3-16,-5-5-1 0,-1 5-3 0,-6-1-1 15,-1-3-2-15,-6 3-3 0,-6 1 2 16,-6 3-1-16,-14-4 2 0,0 0-1 0,-6 1-1 16,-1 3 3-16,-6-4 2 0,0 4 2 15,-6-4 0-15,6 1 5 0,6-1 3 0,-5 1-2 16,6-2-1-16,-7 2-1 0,6-2-1 16,0 3-1-16,1-2 0 0,0-4-2 15,0 1 2-15,-7 3-2 0,7-3-1 0,-8 3-1 0,-5 1-3 16,6-5-1-16,-6 5-3 0,-8-1 1 15,1 0 0-15,-5 1-2 0,-2 3 1 0,-6-3 1 16,0 3-2-16,-6 0-1 0,6 0 0 16,-7 0 0-16,1-5 1 0,6 5-1 0,0 0 4 15,0-4 1-15,7 4-1 0,-1-3-1 16,13 0 0-16,1-1 0 0,6 0-1 0,0-3-1 16,7 0 0-16,0 3 0 0,-1-3-1 15,1-1 2-15,-7 5 0 0,6-1 0 0,-5-3-1 16,-1 4-1-16,0-2 2 15,0 2-1-15,-6-2-1 0,-1 3 1 0,0-3 1 0,1 2-1 16,-1-1 0-16,2 0 0 0,-2 1-1 0,7-1 0 16,-6 0 1-16,-1-3 0 0,8 4 1 15,-2-5-1-15,2 5-1 0,-1-5 1 0,-1 5-1 16,2-1 0-16,-1-4 0 0,1 5 0 16,-2-1 1-16,1 1-1 0,1-1 1 0,-2 0 0 15,2 1-1-15,-1 3 0 0,-1-4-1 16,8 0 1-16,-6 4 0 0,12-3 1 15,0-5 2-15,0 4-1 0,0 1 1 0,7-4-2 16,-1 0 0-16,-6-1-1 0,8 0 1 0,-8 1 1 16,0 0-1-16,0 3 0 0,-7-3-1 15,-5 3-2-15,-2 1-1 0,2-4 1 16,-1 7 0-16,-7-5 0 0,1 2 2 0,6-1 1 16,-6 1-1-16,5-1 0 0,-5 0 1 15,7 1 2-15,-2-1-2 0,8-3 1 0,0 0 2 16,6-1-3-16,-7 1 1 0,7 0 0 15,8-1-1-15,-16 1 0 0,9 2-1 16,-8-1 1-16,1 2-2 0,-1-3-1 0,-5 3-1 16,-1 0 2-16,7 2 1 0,-8-3 0 15,-5 1 0-15,6-3 0 16,0 3 0-16,1-3 0 0,-2 0 1 0,2-1-1 0,5 1 0 16,1-4 0-16,0 4 1 0,-1-4-1 15,-6 3 0-15,7-2 1 0,-7 2-2 0,-6 1 1 16,5 0 0-16,-4 2 0 0,-9-2 2 15,1 4 0-15,1-5 0 0,-1 5 0 16,0-1-1-16,-1-3-2 0,9 3 0 0,-2-4 0 16,7 5 1-16,0-4 0 0,7 0 2 15,-1-1 1-15,14-3-2 0,-7 4 0 0,7 0-1 16,0-4 0-16,-1 3-1 0,0 1 1 16,-6 4-1-16,-6-5-3 0,0 5 2 0,-7-5 2 15,1 5 0-15,-8-2 0 0,1 5 0 16,-7-2 3-16,6-3-2 0,1 5-2 0,-1-3 2 15,1-1-1-15,6 0-1 0,0-3-3 16,7 3 1-16,-1 1 3 0,1-4-1 16,0 2 0-16,0 2 1 15,-2-1 1-15,2 1-1 0,0-5-1 0,-1 5 1 0,1 3 0 16,-6-4 1-16,5 1 0 0,1 3 1 0,-8-4 0 16,8 4-2-16,6-4 2 0,0 1-2 15,1-2 0-15,5 2-2 0,1 0 2 0,6-1-2 16,0-3 0-16,7 4 1 0,-6-6 1 15,-2 6 2-15,2-2-2 0,-8 3 0 0,-6-6 0 16,0 4-1-16,0-2 2 0,0 1 0 16,-6 3 0-16,0-7-1 0,-1 6 1 0,-5-1 1 15,-1 0-2-15,6-3-2 0,0 3 0 16,-5 1 1-16,-1 0-2 0,7-2 3 16,-8 2 1-16,8-4 3 0,0 3 0 0,-7 0 0 15,7 1 0-15,-8-5-3 0,8 5 1 16,0-1-2-16,0-4-2 0,6 5 1 0,0-1 0 15,0-3 0-15,7 3 0 0,-1 1 1 16,8-5 1-16,-8 5 0 0,8-2-1 16,-8 3 1-16,0-6-1 0,1 4 0 0,0 0-1 15,-7 1 1-15,6-1 0 0,-6 2 0 16,0-3-2-16,8 1 2 0,-8 1 0 0,0-5-2 16,6 5 1-16,1-1-1 0,-7-3 2 15,7 4 0-15,-1-5 1 0,1 4 1 0,-7-3-1 16,0 3 2-16,0-3-2 0,0 3-1 15,0-3 0-15,0 4 0 0,1-5 0 0,-8 4 0 16,14 1 3-16,-7-5-2 0,7 5-1 16,-7-5 0-16,7 5 0 0,-1-4-1 0,1-1-1 15,-7 0 0-15,7 1 3 0,-7 0 1 16,-6 0-1-16,6-1 0 0,-7 1 1 16,1-4-2-16,-7 4-3 0,6-1 2 0,-5 0-2 15,-8 5 1-15,7-4 0 0,-6 0 2 16,-1 4-1-16,2-2 1 0,-2-2 0 15,7 2 1-15,1 3 0 0,4-6 0 0,2 4 2 16,0 1-1-16,-1-5-1 0,7 6 0 0,8-3-1 16,-2-2 0-16,0 3 0 0,8-3 0 15,5 3 1-15,1-3-1 0,0-1 0 16,0 5 0-16,-8-4-1 0,2 3 0 0,-8 0-1 16,8-3 1-16,-8 3 0 0,-6 1 0 15,6-1 1-15,-5 1 2 0,6-2-1 0,-1 2-1 16,1-1 0-16,0 1-2 0,5-1 2 0,-4-3 0 15,-2 3-2-15,8 1 2 0,-8-6 2 16,6 7 0-16,-4-6-3 16,-2 0 0-16,0 5 0 0,2-3 1 0,-8 1 0 0,6-2-1 15,-6-1 0-15,0 5 2 0,1-5 0 16,-1 5 0-16,-6 0-1 0,6-5 0 0,-6 4 0 16,-2-3-2-16,2-1 1 0,0 5-1 15,-7-4-1-15,7 3 1 0,-7-4 1 16,0 5-1-16,0-4 1 0,0-1 1 0,0 1 2 15,0 3-1-15,1-4 0 0,-2 6-1 16,2-6 0-16,-7 4 0 0,5 0 0 16,1-3 0-16,7 3 1 0,0-3 1 0,0 4-1 15,-1-5 0-15,0 1-1 0,8 3 2 0,-1-3 2 16,-6 0-2-16,6 3-1 0,-7-3 0 16,1-1 0-16,6 1-2 0,-6 3 0 0,-1-2 1 15,0-2 1-15,1 4-1 0,0-1 1 16,-1-1-1-16,-5 2-2 15,6 1 2-15,6-1-2 0,0 1 2 0,0-2-2 16,6 3 1-16,1-7 0 0,0 9 0 0,-1-7 1 16,1 3-3-16,0 1 2 0,-1-1 1 0,-12 1 0 15,6-1 1-15,-7 1 1 0,1-2 0 16,-7 2 1-16,1 3-3 16,-8-4 0-16,0 1 0 0,1-1 1 0,-1 0 0 0,1 1 0 15,-1-5 1-15,2 5-2 0,5-1 1 16,-1 1 0-16,8-2 1 0,-6 2-2 0,12-1 0 15,-7-3 0-15,1 4 0 0,6-5-4 16,-6 5 1-16,-8-1 1 0,-5-1 1 16,-7-2 1-16,0 4-1 0,-6 0 4 0,0-1-1 15,-8 0-2-15,9 0 0 0,-2 2 0 16,1-3 0-16,5 2-2 0,1-1 2 0,7-1 0 16,-1 2 1-16,1-4-1 15,6 3 0-15,0 1-1 0,7-5-1 0,6 5 1 0,-6-1-1 16,6 0 2-16,0-3 1 0,0 4-1 15,0-1 3-15,-6 4-1 0,-1-4 0 0,-5 1-1 16,-8-1 0-16,1 4 0 0,-1-3-1 16,1-2 1-16,-7 2-2 0,7-1 2 0,-1 1-1 15,0-1 1-15,1 0-1 0,7 1 0 16,-8-5 0-16,7 5-1 0,1-2-1 16,-2 3 2-16,1-6 0 0,1 4 0 0,-2 0 0 15,-5 1 0-15,0-1-2 0,-7 4-1 16,0-4-1-16,0 4 2 0,-7-3 1 15,-5 3-1-15,-1 0 4 0,-7 0-3 0,7 0 0 16,-6 0-2-16,-8 3-1 0,2-3 0 16,-1 0-2-16,-7 4 3 0,8-4 0 0,-8 0 2 15,0 4-1-15,-6-4 2 0,6 0-2 16,2 3 0-16,-8-3 1 0,0 0-1 16,6 4 1-16,-6-4-2 0,0 4 2 0,0-1 1 15,6 2-2-15,-6-3 2 0,0 3-1 16,0-2 0-16,0 5 1 0,0 3 0 0,-6-4 1 15,6 4 1-15,-6 4-2 0,6-5 0 16,-8 9-1-16,2-5 0 0,0 6 0 0,0-6 0 16,-1 4 1-16,-6 0 0 15,6 1 0-15,-5-1 2 0,-2 3-2 0,2 1-1 0,-2 0 0 16,1 3 0-16,0 6 0 0,0-2-1 16,1 0 2-16,-2 5 1 0,8 2 0 0,-1 0-1 15,1 0 2-15,6 1 0 0,0 4 1 16,6 3-3-16,1 1 0 0,-1-1 1 0,0-1 1 15,8 1-2-15,-2-4-1 0,-5 4 1 16,0-7 0-16,-1 3-2 0,1 0-1 16,-7 1 3-16,0-5 1 0,-7 1 1 0,7 0 2 15,-13-1 1-15,6-3-1 0,-5 3-2 16,-2 1 0-16,8 0-2 0,-7 1 1 0,7-3 1 16,-1 6-1-16,0-4-1 0,7 0 0 15,0-5-2-15,0 5 1 0,7-8 0 16,-7 4-1-16,7-7 2 0,-7 2-1 0,6-2 1 15,-6 0-2-15,7 0 0 16,-7-5 2-16,0 2 0 16,0-1 1-16,-7-4 1 0,7 0 0 0,0-4 0 0,-6 1 0 0,6 0-1 15,0 1 0-15,0-6 1 0,0 1 0 0,0 0 1 16,0 0-3-16,6-4 1 0,-6 1-1 16,0-1-1-16,0 0 1 0,0-3-1 0,0-1 1 15,0 1 0-15,-6 0 1 0,6-1 2 16,0-3 0-16,0 4 0 15,-7-4 2-15,7 0 0 0,-7 0-2 0,7 0 2 0,-6 0 0 16,0 0 0-16,0 0 0 0,-8 0 1 16,1 0-1-16,0 0-1 0,-13-4 0 0,-7 4-2 15,1-3-2-15,-20 3 0 0,0 0 0 16,-13-4 0-16,-8 4 0 0,-4 0 0 0,-2 0 0 16,-5 0 0-16,-1 0-3 0,0 0 0 15,0 4-1-15,2-4 0 0,4 3 2 16,-6 1-2-16,1 0 5 0,-7 3 0 0,0-4 2 15,-1 5 1-15,-5-1 1 0,-8 1 1 16,-5 3-4-16,-7-1 0 0,-7 1-1 0,-7 0-2 16,1 0-4-16,-7 1-1 0,0-1 3 15,7 0-1 1,0-1 2-16,6 2-2 0,7-1 3 0,-7 0 1 0,7-1 0 0,-1 1 1 16,2-3 3-16,5 2-1 0,-7 3 1 0,1-7-2 15,1 5-2-15,-8-3 2 0,0 3 1 16,-7-4-1-16,7-3 0 0,1 3 1 0,6 0 0 15,0 0 0-15,6 1-1 0,-7-1 2 16,8 0 2-16,-1 1 1 0,7 2 3 16,-1-2 0-16,8-1 2 0,-1 4 0 0,1-3-2 15,6 3 2-15,-1 0-5 0,7 0-3 16,-6-4 1-16,0 5-4 0,0-6 2 0,0 2-1 16,-1-1 2-16,1 1 4 0,0-1 4 15,1 4 4-15,-2-4 3 0,1 0 2 16,-7 0 0-16,0 1-2 0,1 3-4 0,-1-3-2 15,-7-2-3-15,8 3-1 0,-1-3-2 16,7 2 0-16,0-5 1 0,0 5-2 0,-1-1-2 16,1-4 0-16,-6 5 2 0,-1-1-3 15,-6-3-1-15,-1 3-1 0,8-3 1 0,-7 3-1 16,7-3-2-16,5-1-1 0,-6 5 1 16,0-5-1-16,1 5 1 0,-1-2 2 15,1-2-1-15,-8 4 4 0,7 0-1 0,-5-5 3 16,5 5-1-16,0-2-1 0,6-1 0 0,1 2-3 15,7 0 3-15,-1 1-2 0,7-1-1 16,0-3-1-16,-1 2 0 0,2 3 0 16,-2-3-1-16,-5 2-2 0,6-1 0 0,-7 0 1 15,-6 0 2-15,-1 5 0 0,-5-5-2 16,-7 0 1-16,-1 1 1 0,1 0 0 16,-7 2 0-16,1-2 2 0,-1-1 2 0,7 0 2 15,-1 0 0-15,8 1-4 0,-1-1 1 16,7-3-2-16,0 2 1 0,6 3-3 0,1-2 0 15,-1-4 0-15,0 5 0 0,0-1-1 16,1 3-1-16,-7-1-1 0,0-3 3 0,0 2 1 16,-7-2-1-16,7 7 1 0,-7-6-1 15,-6 0 1-15,6 0 2 0,-6-3-2 16,-1 3 1-16,8 0 0 0,-7-2 1 0,6 2-1 16,-6 0 1-16,6 0-2 0,1-3 1 0,-8 3 0 15,7 0 0-15,-5-2 1 0,5 1-2 16,7 2-1-16,0-5 0 0,-1 5-2 15,1-4 3-15,6-1-1 0,-6 4 1 0,0-3-1 16,0 0 2-16,-1 3 1 0,-5-4 0 16,6 2 0-16,-1 2 1 0,-5 0 2 15,-1-3-4-15,1 3-1 0,-2 0 0 16,2 0-2-16,-1 2-1 0,1-6 1 0,-1 4 1 0,1-3 1 16,6 3 1-16,6-3 2 0,-7 3-3 15,7-4-2-15,1 2 2 0,0-2 0 16,-1 1 0-16,0-1 0 0,0 1 0 0,1-1 2 15,-7 1-2-15,6 0 1 0,0 0 0 16,0-1 1-16,1 2 2 0,-1 2-1 16,0-4 1-16,8 1 0 0,-8 0 0 0,0-1 0 15,7 1 0-15,-13-2 1 0,6 7-2 16,-6-1-2-16,6-5 2 0,0 4-2 0,1-3 0 0,5 2-1 16,8-1 1-16,0-1 1 0,-8-1 2 15,8 1 0-15,-1-1 0 0,-6 1 1 0,-1-4 4 16,2 4-2-16,-2-1 0 0,-6 1 2 15,8-1 1-15,-8-3-1 0,0 4-2 16,1-1 0-16,5 2 1 0,-6 2 2 0,1-4 0 16,6 1 1-16,-7 0 0 0,7 3-1 0,0-3 3 15,0 4-2-15,-1-6-4 0,8 3 1 16,0 2-2-16,5-3 0 0,1-1-5 0,0 5 1 16,0-5 0-16,6 1-2 0,-6 4-3 0,-6-5 1 15,6 1 0-15,-8 3-1 0,2-4 1 0,0 1 1 16,6 0 3-16,-1-1 0 0,1 5 0 15,6-5 2-15,-6 2 0 0,6-2-2 0,-6 0 0 16,0 1 1-16,6 0-1 0,-12 2-1 0,6-1-1 16,0 2 1-16,-7-2-3 0,1 1 1 15,-1 2-1-15,-6-2-1 0,6 1 2 16,7 2-1-16,0-2 1 0,-1 0 1 0,1-3-1 16,7 3 0-16,0-4 1 0,5 5-1 0,-5-4 2 15,5 3-1-15,2-3 1 0,-2-1-1 0,1 5-1 16,1-5 3-16,-8 1-3 0,7 4 1 0,-14-1 0 15,8-4 1-15,-7 4 2 0,6 1-3 16,-6-1 3-16,0 5-1 0,6-5-1 0,-6 0 0 16,7 4-1-16,-1-4 0 0,6 1-1 0,1-1 2 15,1 0 2-15,-2-4 1 0,8 2 3 16,-1 2 0-16,7-3 3 0,-13-1-2 0,7 1 2 0,-1-1 2 16,-7 1 1-16,8 0-2 0,-7-1 2 0,0 1 1 15,0-1-2-15,-7 2-4 0,7-1-1 16,-7 2 0-16,1-2-2 0,0 0 4 15,5-1 6-15,-6 1 14 0,1-4 19 0,5 4 18 0,-4-4 13 16,4 3 6-16,1-3-6 0,7 0-6 16,-8 0-18-16,14 0-16 0,-7 5-15 0,8-5-8 15,5 0-5-15,-6 0-5 0,7 2-2 0,-2-2-3 16,2 0-1-16,6 5-3 0,-6-5-1 0,6 0 2 16,-7 3 2-16,7-3 3 0,-6 4-2 0,5-4 2 15,-5 4 0-15,-1-4-1 0,7 0 1 0,-6 3-3 16,-1-3 1-16,1 0 0 0,5 0 1 15,-5 4 1-15,6-4-1 0,0-4 2 0,-1 4-1 0,-5 0 4 16,6 0-4-16,0 0 1 0,-6 0-2 16,6 0-3-16,-7 4 0 0,-7-4 0 0,8 0-1 15,-7 4 1-15,7-4 1 0,-7 3 1 0,6-3 1 16,1 0-2-16,-1 4 1 0,7-4 3 0,0 0 6 16,6 0 28-16,1 0 46 0,5 0 46 0,-6 0 40 15,14 0 34-15,-6-4 21 0,5 4-11 0,0 0-33 16,-6 0-39-16,7-3-39 0,0 3-35 0,-2 0-27 15,2 0-18-15,-6 0-14 0,5 0-5 16,-6 0-5-16,6 0-2 0,-6 0-1 0,6 0 2 16,1 0 0-16,0 0 2 0,0 0 2 0,6 0 2 0,-8 0 0 15,8-4-3-15,0 4 1 0,0 0-1 0,0 0 2 16,8 0 2-16,-8 0 0 0,0 0 1 0,0 0 0 16,-8 0-1-16,8 0 0 0,-6 0-5 0,0 0 0 15,-1 4-3-15,-6-4-1 0,-6 3-2 16,-7 4 1-16,-1-2-1 0,-5 2 2 0,6 0 2 0,-7 0 0 15,7 0-1-15,0-3 3 0,13 3 2 0,-7-2 1 16,14-5 0-16,0 0 3 0,-1 0 1 16,7 3-2-16,0-3-2 0,0 0 2 0,0-3-1 15,7 3 2-15,-7 0 2 0,6 0 4 0,-6-5 7 16,0 5-1-16,6 0 5 0,-6 0 3 0,-6 0 6 16,6 0-1-16,-6 0-2 0,-8 0 1 0,1 0-8 15,1-3-4-15,-14-1-8 0,-1 4-3 0,1-4-4 16,0 1-3-16,0-1 0 0,7 0 1 0,-1-3-2 15,7 4 1-15,6-4-5 0,1-5 0 16,6 1-2-16,6-3-5 0,14-1-7 0,0-7-8 0,6-4-20 16,-1 1-51-16,9-8-96 0,-2-3-116 0,1-6-103 15,6 3-108-15,-13-5-109 0,0 2-88 16,-20 3 25-16,-12-5 77 0,-14 0 92 0,-12-4 105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4T04:22:04.01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3751 2977 3 0,'-6'-6'349'0,"-2"-2"56"0,-4 2 55 0,-1 1 56 15,6 1-96-15,7 1-47 0,-6-1-17 0,6 1-25 16,0 3-29-16,6 0-49 0,-6 0-58 0,0 0-64 16,0-4-57-16,7 4-31 0,-7 0-24 15,13 0-7-15,-1 4-12 0,8-4 4 0,13-4-1 16,6 1 0-16,7-1 0 0,5-7-2 0,15-1-8 15,6-2-27-15,-1-5-48 0,7-2-51 0,-6-5-42 16,-1 1-31-16,-12-8-21 0,0-1-1 0,-7-2 32 16,-13-4 35-16,-13-4 28 0,0-8 25 15,-13 5 25-15,-13-1 19 0,-7 0 18 0,-11 8 19 16,-9 4 20-16,-12 7 13 0,-7 6 10 0,-12 5 5 16,-1 7 5-16,-12 8-5 0,6 3-1 0,-8 7-5 15,2 7-2-15,6 9-1 0,0 5-1 0,0 9-1 16,6 7-2-16,7 11 1 0,-1 7-1 0,8 5-1 15,7-2-2-15,5 8-4 0,7-3 0 16,0 4 3-16,12-2 0 0,1 1 1 0,1 1 2 16,-2 0 0-16,2-5 2 0,5 2-7 0,0-10-3 15,1-2 1-15,-1-4-2 0,-6-4-2 0,0-4 0 16,1-2 0-16,-2-5-23 0,1-11-40 16,0-4-55-16,-6-3-59 0,-1-6-65 0,0-9-68 15,7-3-43-15,-6-8-16 0,0-8 25 0,5-5 46 16</inkml:trace>
  <inkml:trace contextRef="#ctx0" brushRef="#br0" timeOffset="316.14">3484 3363 218 0,'0'-15'264'0,"6"5"21"0,-6-2-68 0,0 1-55 16,0 5-47-16,7-2-34 0,0 1-30 16,-1 2-23-16,14 2-13 0,-1-1-7 15,1 0-3-15,6 1-6 0,6-1-3 0,7 4-4 0,0-4-10 16,7 1-21-16,-1-1-29 0,1 1-25 0,13-5-31 15,-8 1-23-15,14 0-16 0,1-5 0 16,-1 5 13-16,0-7 21 0,0 3 25 0,0-1 27 16,-6 2 28-16,-6-2 30 0,-15 6 34 0,-5-1 31 15,-7 2 45-15,-13 1 61 0,-7 4 67 16,-6 0 43-16,-6 4 14 0,-13 1-7 0,-7 2-30 16,-7 4-51-16,-7 3-63 0,2 1-45 15,-8-1-27-15,7 4-10 0,0 1-8 0,6-4-7 16,7-1-7-16,7 1-5 0,6-5-6 0,13 6-6 15,0-5-5-15,0-5-28 0,13 3-71 16,6-2-83-16,1-4-106 0,6-3-76 16,7 0-37-16,-1-7 5 0,13-5 59 0</inkml:trace>
  <inkml:trace contextRef="#ctx0" brushRef="#br0" timeOffset="547.53">4832 3058 6 0,'-26'0'301'0,"-7"0"27"0,1 5 17 0,-1-2-20 16,7 4-131-16,0 1-83 0,7-1-51 16,12-3-27-16,0 2-15 0,14-2-7 0,0 1-2 15,6-2-1-15,13-3 0 0,0-3 3 0,0-2-1 16,13-2-2-16,-6 0-1 0,-1-4-1 16,-6 0-2-16,1-3-2 0,-2 3-2 0,-12-4 0 15,0 0-2-15,-7 4 1 0,2-4 1 16,-16 4 0-16,8 4-2 15,-12 0 1-15,-8 4-6 0,1 3-7 0,-7 0-19 16,-1 3-26-16,-5 4-38 0,6 3-49 0,-1 2-60 0,2-1-67 16,5 4-23-16,7-4 6 0,6 0 27 15</inkml:trace>
  <inkml:trace contextRef="#ctx0" brushRef="#br0" timeOffset="925.75">5086 3107 46 0,'0'0'275'0,"0"3"34"15,0-3 13-15,-13 4-68 0,7-1-68 0,-8 8-61 16,-6-4-43-16,8 4-33 0,-8 5-18 0,7-2-12 16,1 1-6-16,-2-1-4 0,2 1-5 15,4 0-1-15,2-1-4 0,0-3 1 0,-1 0-2 16,7-4 3-16,-6 1 0 0,6-5 1 16,0 2 4-16,-7-3 12 0,7-2 17 0,0-2 9 15,0-3 6-15,7-2 4 0,-7-8-2 0,13 0-13 16,-7 1-13-16,8-4-11 0,-2 0-6 15,8-5-5-15,-1 6-2 0,-5 1-1 16,4 2-2-16,2-1 5 0,0 5 0 0,-1 1 0 16,-5-1 1-16,5 6 1 0,-6-3-3 0,6 3-3 15,-5 4-1-15,6 0 1 0,-8 0 1 16,1 4 3-16,-6 3 1 0,6 1 3 0,-7 2 2 16,0 2 0-16,-6 2-3 0,0 2-4 0,-6-3-1 15,0 6-2-15,-1-4-1 0,1 3 0 16,-1-4-6-16,1 1-27 0,-1-1-52 0,7-2-60 15,0-5-60-15,0 0-61 0,7-7-58 16,6 4-18-16,0-8 25 16,13-3 48-16</inkml:trace>
  <inkml:trace contextRef="#ctx0" brushRef="#br0" timeOffset="1283.63">5783 2913 244 0,'0'-12'310'0,"-6"1"49"0,-2 4-28 0,2 3-40 0,0 1-31 0,0-2-32 15,-2 5-39-15,8 0-41 0,-6 0-38 0,6 8-32 16,0 0-30-16,-6 3-21 0,6 4-12 16,6-1-7-16,-6 7-6 0,6 5-2 0,2 0 2 15,-2 0-2-15,-6 3 0 0,6 0 1 0,-6 1 1 16,6-5-1-16,-6 5 0 0,0-5 2 16,0 1-3-16,0-4 2 0,0-4-2 0,0-3 1 15,0-4 0-15,0-3 0 0,0-1 2 16,0-4-1-16,0-3-2 0,0-3 2 15,-6-4-4-15,0-5-1 0,0-3-1 0,-8 0-1 16,1-2 3-16,-7-2 0 0,2 1 1 0,4 4 1 16,-5 1 2-16,-7 4 5 0,6 1-2 0,-6 5 3 15,0 3 1-15,-7 0 0 0,1 6 2 16,-1 6-4-16,7-2 0 0,1 5-1 0,5 0-2 16,0-1 1-16,14 1 0 0,-1 4-2 15,14-5-1-15,12 1-5 0,0 3 0 0,14-7-4 16,13 3-12-16,-1-5-37 0,7-2-76 15,7-7-86-15,-6 3-114 0,12-6-88 0,0-1-39 16,-7-3 14-16,7-1 63 0</inkml:trace>
  <inkml:trace contextRef="#ctx0" brushRef="#br0" timeOffset="1729.06">7783 2835 214 0,'6'-11'320'0,"-6"0"64"0,-6 4-9 0,-2 3-17 16,2 1-21-16,0 3-29 0,-7 0-47 0,-7 3-56 15,0 5-52-15,1 3-54 0,-7 3-39 16,-6 8-28-16,5 4-14 0,-5 4-6 0,6-2-2 15,-7 8 2-15,7 6 0 0,-6 2-4 0,5 0-3 16,1-5-3-16,1 6-3 0,5-5-2 0,7-4-1 16,0-7 0-16,-7 1-6 0,7-4-24 15,7-5-43-15,0-6-55 0,-2-4-73 16,2-3-75-16,6-1-72 0,0-7-65 0,0-4-28 16,0-4 18-16,6-6 53 0,2-4 66 0</inkml:trace>
  <inkml:trace contextRef="#ctx0" brushRef="#br0" timeOffset="2131.19">7430 2977 85 0,'-6'-25'244'0,"-7"4"31"0,6 3-15 15,1-5-52-15,6 4-38 0,0 1-32 0,13 4-23 0,0-4-24 0,7 3-18 16,12 0-17-16,1 1-16 0,6 0-11 16,0 2-11-16,7 5-5 0,-1 0-3 0,1 2-3 0,-1 5-4 15,-5 5 0-15,-1-2 2 0,-7 5 0 16,-12 2 0-16,-1 1-1 0,-5 0 0 0,-8 4-2 15,-12 3 1-15,-14-4 0 0,0 1-3 0,-6 0 0 16,0-1 3-16,0-2-1 0,-6-1 0 16,5-1-1-16,1-1 4 0,0-6 1 0,7 1 7 15,5-4 11-15,8 0 8 0,0 0 5 0,6-4 0 16,6 1 1-16,7-2-6 0,7-2-10 16,0 0-8-16,5 0-6 0,7-1-4 0,-5 5-2 15,-1-2-1-15,0 3-1 0,0 4-3 0,0 3 2 16,-7-2 3-16,-5 8 2 0,-2 0-1 15,-5 4 4-15,-7 3 1 0,-7 0 1 0,-5 1-2 16,-2-5 3-16,-5 5 4 0,-7-4 0 0,0-1 3 16,0 1 0-16,-7-5 1 0,1 2-2 15,-7-5-4-15,6 4-1 0,-6-7 0 0,6 2 1 16,8-6-1-16,-1 0-1 0,6 0-1 0,0 0-7 16,7-3-15-16,7 0-26 0,0 3-57 15,6-4-72-15,0 4-89 0,0 0-95 16,0 4-42-16,6 2-1 0,7 3 38 0,-7 1 65 15</inkml:trace>
  <inkml:trace contextRef="#ctx0" brushRef="#br0" timeOffset="2477.41">7978 3473 198 0,'-13'3'328'0,"-7"1"22"0,0 4 15 0,1-1-112 15,6 0-102-15,0 0-63 0,0 1-36 0,6 2-18 16,1-2-17-16,6 3-5 0,6-4-4 16,1 4-2-16,0-4-4 0,5 1-2 0,8 0 3 15,-7-2 2-15,7-3 1 0,-1-3 0 16,1 0 3-16,0-3 1 0,-2-3 1 0,9-2-4 16,-7-4 0-16,-8 2 1 0,8-5-1 0,-14 0-1 15,1 1-2-15,-7-1 3 0,-7 1 7 16,1-4 10-16,-8 6 14 0,2 1 11 0,-14 0 9 15,-1 4 4-15,1 3-6 0,1 1-12 16,-1 3-11-16,-7 0-14 0,7 7-10 0,0-3-6 16,6 3-10-16,1 0-24 0,13 1-37 0,-1 3-44 15,0-4-47-15,14 0-51 0,0 1-46 16,5-1-45-16,1 0-26 0,7 1 11 16,0-5 28-16,6 1 43 0</inkml:trace>
  <inkml:trace contextRef="#ctx0" brushRef="#br0" timeOffset="3200.85">9684 2802 11 0,'-7'-22'309'0,"-12"0"57"0,-1 8 40 0,-18 2-35 15,-2 6-73-15,-12 1-80 0,-6 10-60 0,-15-2-55 16,2 8-40-16,0 0-21 0,-1 7-16 16,6 1-4-16,28-1-12 0,11 0-3 0,15 0 0 15,18 1-2-15,20-4-3 0,13 3-4 0,14-4 2 16,18 1 3-16,8-4 1 0,4 0-1 16,2 1 1-16,0 2-2 0,-6 0 0 0,-14-3-3 15,0 4-2-15,-20 0 0 0,-5-4 1 16,-15 7 2-16,-11-3 0 0,-14-1 2 15,-20 4 0-15,-6 1-1 0,-13 4 2 0,-14-5 0 16,-5-1 0-16,0-2-1 0,-8 0 1 16,14-4-1-16,-6-4-1 0,12 1-1 0,13-8 0 15,7-4-6-15,7-4-8 0,19-2-16 16,6-9-28-16,14-4-33 0,13 3-40 16,6-10-34-16,6-3-31 0,7-3-12 0,0-1 11 15,1-4 26-15,-2 8 35 0,2-4 38 0,-8 9 39 16,-5-6 31-16,-8 9 20 0,-6 3 30 15,-7 0 44-15,-5 7 60 0,-8 1 61 0,0 7 68 16,-6-1 79-16,-6 0 65 0,0 8 33 0,-8-2-15 16,8 2-36-16,-14 7-60 0,-5-1-72 15,-1 10-88-15,-7 5-69 0,1 5-39 16,-14 6-20-16,7 5-6 0,-14 7-7 0,1 5-3 16,-13 5-2-16,0 1-2 15,-13 7-3-15,0 1-6 0,-7 3-1 0,7-4 1 0,-7-8-2 16,14 2-2-16,-1-9 1 0,14-3-2 15,5-7 0-15,15-7-2 0,5-4-1 0,13-5-6 16,0-7-20-16,14-2-65 0,0-5-93 16,12-4-89-16,0-6-94 0,14-1-91 0,6-7-76 15,7-3-30-15,-1-1 19 0,1 1 51 16,-1-5 75-16,1 0 85 0</inkml:trace>
  <inkml:trace contextRef="#ctx0" brushRef="#br0" timeOffset="3529.22">10798 2773 32 0,'39'-22'244'0,"0"3"30"16,-7 1 24-16,1 4-69 0,-7 3-47 15,-6-1-24-15,-8 5-10 0,2 4-5 0,-8-1-3 16,-6 0-8-16,0 4-11 0,0 4-16 15,0 3-13-15,-6 5-14 0,-8 2-12 0,8 4-8 16,-14 8-4-16,1 3 2 0,-7 1 3 0,0 6 5 16,-7 0 7-16,1 6 2 15,-1-3 1-15,1 3-9 0,-1-3-9 0,1 1-14 16,-1-3-16-16,7-1-10 0,0-3-8 0,6-3-2 16,1-1-5-16,-1-3-1 0,8-8-1 15,-2 1-13-15,8-8-38 0,6-4-45 0,0-3-59 16,6-4-69-16,0-8-65 15,8-6-54-15,5-1-26 0,1-7-31 0,0-4 11 16,6 1 43-16,-1-9 55 0</inkml:trace>
  <inkml:trace contextRef="#ctx0" brushRef="#br0" timeOffset="3946.42">10882 2748 161 0,'-13'-16'267'0,"1"3"39"15,5-3-34-15,0 2-47 0,1 2-36 16,12-2-32-16,1-1-35 0,12 5-34 0,8-5-23 15,11 0-20-15,1 1-14 0,14-1-12 16,5 0-6-16,-5 4-5 0,6 4-5 0,-8 3 0 16,1 4-1-16,-13 4 1 0,0-1 1 15,-13 8 1-15,-6 0 3 0,-14 4-2 0,-12 3 1 16,-8 1-3-16,-11-1 0 0,-15 0 0 0,2 0-2 16,-1-3-1-16,0 0 0 0,7-3 3 15,5-2-3-15,1-2 2 0,13-5-1 0,6 1 0 16,1 0 0-16,6-4-2 0,6 0-1 15,1-4-2-15,12 4 1 0,8-4 1 0,5 1 0 16,1-2 1-16,5 2 1 0,2 0 1 16,-1 3-2-16,-6 3 0 0,-1 0 0 0,1 2 1 15,-7 2 1-15,-7-3 2 0,-6 6 4 16,0 1 4-16,-13 0 7 0,-6 0 10 0,-7 4 11 16,-13-4 9-16,0 4 10 0,-7-5 5 0,-6 5 1 15,-7-1-6-15,1-2-9 0,-1 3-10 16,1-5-9-16,-1 2-8 0,13-5-8 0,-6 0-7 15,19 0-1-15,2-7-3 0,4 4-6 16,14-4-11-16,-6 0-33 0,12 0-55 0,-6-4-81 16,14 1-90-16,-2 3-109 0,1 3-48 15,7 1 2-15,-7-1 35 16,0 6 73-16</inkml:trace>
  <inkml:trace contextRef="#ctx0" brushRef="#br0" timeOffset="4211.78">11599 3135 100 0,'6'4'306'0,"-6"3"46"0,0-2 41 0,-6-2-60 0,6 5-57 0,0-5-33 15,0 3-19-15,-7 2-20 0,7 1-20 16,0-3-24-16,-6 5-26 0,-1 4-32 0,7 0-26 16,-12 2-28-16,4 2-18 0,-11-1-11 15,0 5-9-15,-1-6-3 0,1 2-4 16,-1-1-1-16,1-2-2 0,5 1-1 0,2-6-3 15,-2 0-5-15,8-3-10 16,6-1-25-16,-6-4-39 0,12-3-48 0,-6 0-62 0,12-3-58 16,-4-1-52-16,4-3-40 0,-12-4-47 15,0 4-14-15,-6-4 31 0,0 3 44 0,-14 2 54 16</inkml:trace>
  <inkml:trace contextRef="#ctx0" brushRef="#br0" timeOffset="12211.26">13305 2861 58 0,'0'0'292'0,"-12"-4"35"0,4 4 19 0,-4 4-80 16,-1-1-73-16,-7 4-68 0,8 5-53 15,-8 3-35-15,0 3-18 0,7 4-9 0,-7 0-3 16,8 0-2-16,5 0 1 0,0 0-1 15,1 0-1-15,-1 0-2 0,7-4-1 16,-6-4-1-16,6 1-1 0,-7-4 1 0,7-4 1 16,-6 2 2-16,6-7 4 0,0-2 17 0,0 5 28 15,0-10 22-15,0 5 12 0,-7-11 6 16,7 1-3-16,-6-5-14 0,6-7-26 16,6-3-23-16,-6-1-12 0,13-4-6 0,-6 0-3 15,12 1-1-15,1 1-4 0,6 2 3 0,-7 3 3 16,15 2-3-16,-9 3 3 0,7 3-1 15,1 4 1-15,-1 4-3 0,2-1-4 0,5 8-2 16,-7 0-1-16,1 4 2 0,5 7 0 16,-5 0 2-16,-7 7 1 0,0 0 3 0,-6 5 0 15,-7-1-1-15,-1 3 0 0,-4-3-3 16,-2 0 2-16,-6 0 1 0,0-4 1 0,-6-4-2 16,-2 2 2-16,8-9 0 0,-6 1-2 15,6-5 2-15,-6-3 6 0,6-3 5 0,-6-5 1 16,-1-3 2-16,7-3 2 0,7-5-5 15,-1-4-4-15,6-2-5 0,8 0-1 0,0-1-1 16,6 1 1-16,7 2 1 0,-1 5-4 16,7 0 1-16,-6 3-2 0,6 1-1 0,-7 6-2 15,8 1 0-15,-8 3-2 0,-5 4 1 0,-2 0 2 16,-5 8 2-16,0 3-1 0,-8 3 1 16,-12 5 5-16,0 2 1 0,-6 1 0 0,-14 4 0 15,1 4 0-15,-1-5-1 0,-6 1-3 16,6-1-2-16,7-6-2 0,1-5-9 15,5 1-12-15,7-7-27 0,7-2-38 0,5-1-42 16,15-10-46-16,5-1-42 0,13-2-29 16,1-7-4-16,7 1 20 0,-2-5 35 0,2 0 41 15,-1 2 47-15,-7-2 39 0,1 1 31 16,-13 3 19-16,-7 1 11 0,-7 3 24 0,-5 4 37 16,-8 0 46-16,0 2 48 0,-6 2 38 15,0 3 33-15,0 0 14 0,-6 0-14 0,0 0-33 16,-2 3-45-16,-4 2-34 0,5-3-33 0,-6 10-32 15,0-1-19-15,-1-1-13 0,-4 9-1 16,11-4-6-16,-6-1 0 0,13 1-2 16,-7 0-4-16,14-3-15 0,-7-2-48 15,13-3-66-15,0 1-86 0,7-6-102 0,6-2-67 16,-1-2-22-16,8-6 26 0,7-3 57 0</inkml:trace>
  <inkml:trace contextRef="#ctx0" brushRef="#br0" timeOffset="12450.13">14699 2677 113 0,'-27'-3'293'0,"-5"3"25"16,-1 3 13-16,1 2-100 0,6 2-86 0,7 0-57 15,-1 0-40-15,7 0-25 0,7 4-10 0,6-3-6 16,0-5 1-16,6 5 0 0,7-4 4 16,1 0 4-16,4-4 4 0,2 0 2 0,-1 0 2 15,7-8-3-15,1 0-3 0,-7 2-5 16,-2-6-4-16,2-2-2 0,0 3-3 0,-13-1-2 15,-7-2 2-15,0 3-3 0,0 4-1 16,-14 0 0-16,1-1-4 0,1 5-3 0,-8 3-7 16,-6 6-18-16,-7 2-32 0,1 3-50 0,-1 4-50 15,1 3-72-15,5 0-54 0,1 0-14 16,14 1 15-16,12-1 42 0</inkml:trace>
  <inkml:trace contextRef="#ctx0" brushRef="#br0" timeOffset="12970.25">14836 2810 166 0,'0'0'281'0,"0"3"39"16,0-3-29-16,0 4-38 0,-6-4-44 16,-2 4-44-16,2 2-48 0,0 2-40 15,-8-1-34-15,8 4-19 0,0 5-11 0,6-2-7 16,-7 1-4-16,7-5 1 0,0 5 0 16,7-4-3-16,-7-4 1 15,0 0 0-15,0-3 1 0,6 4-2 0,-6-8 0 16,0 0 3-16,6 0 1 0,-6 0 4 0,7-3 1 15,0-6-1-15,-1-1 1 0,8-5-1 0,-8-4-1 0,7 5-3 16,0-7-3-16,0 2 1 0,-1 1 0 16,8-4 0-16,-7 3 0 0,7 5 0 15,0 0 1-15,-1 2-1 0,-6 1-1 0,0 3-1 0,0 5-2 16,0 3 2-16,1 0 1 0,-2 3 1 16,8 2 4-16,-7 6 3 0,-7-1 2 15,8 5 1-15,-8 0-2 0,0 3-1 0,1 0-4 16,-7 0-2-16,0 1-2 0,0-1-1 15,6 1 0-15,-6-4-5 0,0-5-8 0,7 1-28 16,-1-4-40-16,7 0-44 0,1-7-52 16,5-3-46-16,7-4-34 0,6 0-3 0,1-8 18 15,-1 3 29-15,1-2 43 0,-1-5 46 0,2 1 47 16,-9 4 44-16,1-4 39 0,-12 3 41 16,-2 4 43-16,-12 4 44 0,7-1 41 15,-14 1 29-15,7 7 26 0,-6-4 9 0,-8 4-5 16,8 0-23-16,0 0-32 0,-7 0-36 0,0 4-40 15,0 3-34-15,-1-3-28 16,2 7-17-16,6 0-13 0,-8 0-5 0,8-1-1 16,-1 2-3-16,7 2-1 0,-6-3-2 0,6 1-13 15,6-1-36-15,-6-4-58 0,0-3-67 0,7 2-80 16,-14-2-86-16,7-4-36 0,0 0 10 0,13-4 43 16</inkml:trace>
  <inkml:trace contextRef="#ctx0" brushRef="#br0" timeOffset="13089.93">15572 2630 10 0,'-7'-14'233'0,"-6"2"26"0,-7 4 9 16,1 6-71-16,6-2-55 0,-6 4-45 0,5 4-33 15,2-2-28-15,-2 10-22 0,8-1-28 0,6 3-58 16,0 1-87-16,0 4-65 0,6-4-33 0,1-1-15 16,6 0 11-16</inkml:trace>
  <inkml:trace contextRef="#ctx0" brushRef="#br0" timeOffset="13863.08">15754 2784 174 0,'0'0'276'0,"0"0"26"0,0 0-23 15,-7 4-36-15,7-4-47 0,-6 3-45 0,0 5-42 0,-1 3-34 16,0-4-32-16,-6 8-20 0,7 3-10 16,0 1-3-16,-2-1-6 0,2 3 1 0,6-2 0 0,-6-1-1 15,6-3 0-15,0-1-2 0,0 1 1 16,0-4 1-16,0-4-2 0,0-3 3 15,0 0 8-15,6-4 12 0,-6 0 7 0,6-4 1 16,-6-3 1-16,8-3-1 0,-8-7-7 16,0 7-13-16,0 0-7 0,0-6 0 0,0 6 1 15,0-1 2-15,0 4 2 0,0-2 3 0,0 3 0 16,0 2-2-16,0-3 0 0,0 3-5 16,0 0-4-16,0 1 2 0,0-2-1 15,6-2-1-15,7 4 0 0,0-5-2 16,0-3 0-16,0 4-3 0,0-4-1 0,7 4-1 0,-7 0 1 15,-1 3 1-15,2-3 2 0,-8 7-1 16,8-4 1-16,-2 8-1 0,-5-1 1 0,6 5 2 16,-7-1 0-16,1 8 3 0,-1-1 1 0,-6 1-3 15,6 3-1-15,-6 1 2 0,8-1-5 16,-8-3 1-16,6-1-2 0,0-2 2 0,1-2 1 16,-7-3-2-16,0-4 1 0,0 2 2 15,6-2 3-15,-6-3 6 0,0-3 1 0,0-2-1 16,0-5 5-16,0 3-3 0,7-8-2 15,-7 1-5-15,6-1-1 0,1-3 1 0,6-1-4 16,-6-3 0-16,5 4 0 0,2 0-2 16,-1 3-2-16,6 0-1 0,-6 4 2 0,0 4-1 15,-6 0-1-15,6 4 1 0,-7-2 0 16,7 5-2-16,0 0 0 0,-7 5 3 16,8-2 1-16,-1 4 0 15,0 0 1-15,0 4 0 0,-7 0-1 0,8 0-1 0,-8 3 1 0,-6 1 0 16,0 0 0-16,0-1-2 0,0 2-2 0,0-2 2 15,6 1-4-15,-6-4-13 16,0-4-29-16,7 0-38 0,6 0-33 0,-7-7-36 0,14-3-38 16,-1-1-15-16,1-3 12 0,6-4 28 15,7 1 31-15,-7-5 34 0,-1 0 38 0,1-4 29 16,-6 1 15-16,0-1 14 0,-7 2 14 0,0-2 22 16,0 5 31-16,0 0 34 0,-7 2 41 15,-6 5 41-15,0 3 28 0,0 1 12 16,0-2-10-16,-6 5-18 0,6 0-33 0,-7 5-35 15,1-2-32-15,0 8-31 0,-1 1-16 16,0 2-14-16,1 0-7 0,-7 8-8 0,6-3-4 16,1 2-3-16,-1-3-5 0,1 5-1 0,6-4 0 15,-6-5-2-15,6 0-3 0,0 2-5 16,6-10-29-16,-6 2-59 0,6-5-87 0,-6 0-100 16,0-3-101-16,7-3-48 0,6-4 0 15,6-8 43-15,7 1 78 0</inkml:trace>
  <inkml:trace contextRef="#ctx0" brushRef="#br0" timeOffset="14002">16744 2670 249 0,'-20'0'275'0,"0"-3"16"0,2 3-58 0,-2 0-83 16,1 0-53-16,5 3-35 0,2 1-27 0,4 4-21 16,8-5-14-16,0 4-48 0,14 1-68 15,-8-1-91-15,8 0-49 0,-2-2-20 0,15-3-10 16</inkml:trace>
  <inkml:trace contextRef="#ctx0" brushRef="#br0" timeOffset="14274.36">16894 2737 97 0,'-13'0'281'0,"0"0"48"0,-1-5 37 0,2 5-53 16,-2 0-43-16,8 0-24 0,0 0-33 16,-1 0-36-16,7 0-45 0,0 0-40 0,0 0-34 15,13 0-28-15,-7 0-13 0,14 5-10 16,0-2-3-16,-1 1 1 0,7 0-3 15,-6-1-2-15,-1 4-1 0,-5 1 1 0,-2 3-3 0,-12 0 3 16,0 3 1-16,-12 5 2 0,-8-1 0 16,-7 0-1-16,2 4-1 0,-7-3-6 0,-2-1 1 15,2 0 3-15,13-4-1 0,-1-2 1 16,7-5 2-16,0 0 5 0,13-4-2 0,0 2-5 16,6-2 0-16,8-3 1 0,12 0 0 15,0-3-3-15,13-2 3 0,0-1-6 0,7-2-24 16,-1 2-61-16,1-3-84 0,-1-1-89 15,-6-1-107-15,1 0-60 0,-8-1-11 16,1 2 42-16,-1-1 73 0</inkml:trace>
  <inkml:trace contextRef="#ctx0" brushRef="#br0" timeOffset="14610.76">17422 2777 191 0,'-14'0'275'16,"1"-4"32"-16,7 4-26 0,-8 4-78 0,2-4-51 15,-2 3-35-15,2 1-33 0,5 3-29 16,1 1-22-16,-1-1-12 0,7 0-7 0,7-3-4 15,6 6-1-15,-1-5-2 0,8 2 0 16,0-4 0-16,5 1 0 0,2 0-2 0,5-1-3 16,1-6 1-16,-1 3-1 0,2-4-2 0,4-3-2 15,-5 0-1-15,-1-1-2 16,1 1-12-16,-1-4-17 0,-5-4-19 0,-8 4-20 16,-6-3-16-16,0-1-6 0,0 1 4 0,-13-2 14 15,0 5 21-15,-6 1 19 0,-1 2 19 0,-6 5 15 16,0-1 11-16,-13 8 6 0,0-1 3 15,-6 8 4-15,-7 0 4 0,-1 4-2 0,1 4-3 16,7-1 0-16,-1 4-4 0,7 0-1 16,6 0-3-16,14-1-5 0,6 5 0 0,13-4 0 15,6-3-1-15,14-1-2 0,7-4-1 0,11-3-3 16,14 0-24-16,-6-8-51 0,13-6-75 16,-7 0-71-16,13-8-36 0,-6-4-19 15,12-3 13-15</inkml:trace>
  <inkml:trace contextRef="#ctx0" brushRef="#br0" timeOffset="14814.24">19180 2483 115 0,'13'-18'294'15,"-7"4"40"-15,-6 2 37 0,0 5-71 0,0 0-49 0,0 3-28 16,0 4-27-16,0-4-31 0,-6 8-31 16,6 0-34-16,-7 7-31 0,1 11-27 15,0 3-16-15,-8 5-9 0,-6 10-6 0,1 1-4 16,-1 3-1-16,-6 3-1 0,1 0-4 15,-1 1-5-15,0-4-1 0,-1 1-2 0,7-6-7 16,2-2-25-16,-2-5-32 0,7-5-42 16,-1-5-66-16,2-4-75 0,-2-4-79 0,8-6-57 15,-7-1-8-15,13-7 24 0,-6-7 56 16</inkml:trace>
  <inkml:trace contextRef="#ctx0" brushRef="#br0" timeOffset="15345.17">18756 2806 112 0,'-12'-7'313'0,"4"3"25"16,-4 0 14-16,6 4-69 0,-1 0-114 0,7-3-70 16,0 3-39-16,7-4-27 0,5 4-13 0,8-4-7 15,19 4-7-15,0-7-6 0,13 3-11 16,1-7-26-16,5 4-33 0,-6-4-31 0,0 0-24 16,0-4-12-16,-6 1 3 0,0-1 22 15,-1 0 28-15,-13-3 31 0,-6-1 24 0,1 2 16 16,-15-3 22-16,2 3 33 0,-8 2 43 15,-6 0 40-15,0 4 40 0,0 5 36 0,-6-2 18 16,0 4-4-16,6 1-24 0,-8 3-32 16,8 0-36-16,-6 0-34 0,6 7-32 0,-6 7-25 15,-1 5-14-15,0 3-9 0,1 3-6 0,-1 4-1 16,1 1-1-16,0 3 0 0,-1-3-1 16,0 2 0-16,1-2 0 0,0-5 0 0,-1 1 0 15,0-4 2-15,-6 0 1 0,7-7-2 16,0 0 1-16,-1-5 0 0,0-6-3 0,7 3 0 15,0-7-1-15,0 0 0 0,0-3 4 16,0-5-1-16,0-2 2 0,7-5 0 0,0 0 1 16,-1-4 2-16,13-3-3 0,-5 1-4 0,5-1-2 15,7 0 1-15,-6 3 0 0,6 5-2 16,0-1 0-16,-7 5 5 0,1 1-2 0,-7 6-1 16,0 3-4-16,6 0 1 0,-5 3 2 15,-2 6-4-15,-5 1 5 0,0 5 2 0,-7 4 3 16,0-2 3-16,-7 5-2 0,0-3 2 15,7 2 1-15,0-2-2 0,-6-1-2 0,12-3-4 16,-6-1-11-16,7-2-32 0,6-5-43 16,0-3-50-16,7-4-55 0,0-4-54 0,12-3-47 15,1 0-18-15,5-8-8 0,-5 4-3 0,-1-7 28 16,7 2 43-16</inkml:trace>
  <inkml:trace contextRef="#ctx0" brushRef="#br0" timeOffset="15645.41">19981 2719 118 0,'0'-12'246'0,"6"8"28"0,-6 1-10 0,-6 3-21 0,6-4-31 15,0 4-38-15,0 4-46 0,-6-1-46 16,6 1-35-16,6 3-22 0,0 0-12 0,1 4-5 16,-1-3-5-16,8 0-1 0,-2-2 0 0,2-2 2 15,5 1-2-15,-6-2-3 0,6-3 3 16,1 0-2-16,0-3 0 0,-1-6-4 0,7 3 4 16,-6-2 2-16,-1-3-2 0,1 1 2 15,-8-2 2-15,2 1 0 0,-8-3-3 0,-6 2 0 16,0-2-1-16,-6 6 2 0,0 1 0 0,-2-1 5 15,-11 8 3-15,6 0 1 0,-12 0 3 16,-2 8-1-16,1-1-2 0,-13 8-3 0,7-1-3 16,-2 5-2-16,2-5-1 0,-1 5-2 15,15 0 2-15,-2-1-2 0,7 0 1 0,6-3 0 16,14-1 1-16,-1 0-1 0,21 1-2 0,-1-4 0 16,13 0-3-16,6-4-11 0,7-2-44 15,13-2-60-15,0-6-73 0,0-2-95 0,7 3-48 16,0-10-17-16,6 1 30 0</inkml:trace>
  <inkml:trace contextRef="#ctx0" brushRef="#br0" timeOffset="16003.1">22254 2377 76 0,'7'-7'294'0,"-7"0"42"0,-7-1 39 16,7 5-53-16,-7-1-64 0,1 0-38 0,-7 1-28 0,-1 3-27 15,-5 0-33-15,0 0-31 0,-14 7-26 16,1 0-25-16,-7 4-23 0,-1 8-13 0,-5-2-9 16,-1 2-3-16,1-1-1 0,6 5-1 0,13-5-1 15,6 0 0-15,7 1-1 0,7-1 0 16,12 0 1-16,7-2-4 0,13-3 1 0,6 1-1 16,1-2 0-16,13-1-2 0,-1-3 0 0,8 3 3 15,-8-4 1-15,1 4 2 0,-7 0-1 16,-1-4 3-16,2 1-2 0,-15-1-1 0,-5 0 1 15,0 0-4-15,-7 0 5 0,-7 2 1 16,-6-2 3-16,0-4 8 0,-6 5 3 0,-7-1 10 16,0 0-2-16,-14-4 1 0,2 6-1 0,-1-3-6 15,0-2-6-15,-7 0-4 0,1-1-3 16,6 1-1-16,6-4-5 0,7 4-4 16,-1-8-10-16,8 4-34 0,6-7-55 0,14-1-68 15,12-7-68-15,6 1-65 0,20-5-56 16,7-2-40-16,-1-2 17 0,14-2 48 0,6 0 60 15</inkml:trace>
  <inkml:trace contextRef="#ctx0" brushRef="#br0" timeOffset="16324.67">22932 2462 83 0,'38'-18'200'0,"1"2"11"0,-13-2 6 0,-6 7 17 15,-7-3 22-15,-7 6 18 0,0-3 1 0,-12 4-5 16,-6 3-19-16,-2 1-36 0,-5-1-44 16,-1 4-42-16,-6 4-35 0,-7-1-33 0,1 5-26 15,-1 3-15-15,1 0-11 16,-1 0-4-16,7 3-5 0,6-3 0 0,8 4-1 15,5-5 1-15,7 2-5 0,0-1 4 0,7 0-1 16,5 4 2-16,2-4 2 0,6 0-2 0,5 4 5 16,1-5-3-16,0 5 0 0,7-3-1 15,-1 1-4-15,-5 1 3 0,-1-2-1 0,0-1 0 16,-7 0 1-16,-5 0 2 0,-2 0 2 0,-6-4-1 16,-6 4-1-16,-6 1-1 0,0-2-1 15,-7-2 0-15,-7 2-2 0,8-1 3 0,-8-2 0 16,0-1 3-16,7-1 0 0,0-2-3 0,0 1 0 15,7 0-5-15,0-4-8 0,-2 0-42 16,8-4-59-16,0 0-73 0,8-4-75 16,4-3-67-16,8 0-58 0,5-3-44 0,1-5 15 15,7-2 50-15,7-2 64 0</inkml:trace>
  <inkml:trace contextRef="#ctx0" brushRef="#br0" timeOffset="16530.91">23518 2446 67 0,'32'-10'220'0,"-13"-1"30"0,1 3 4 0,-7 5 12 0,-6-4 14 0,-1 7 5 15,0-5-9-15,-6 5-21 0,0 0-34 0,0 0-37 16,-6 5-43-16,6-2-40 0,-6 4-33 16,-1 1-24-16,7 6-16 0,-7 1-13 0,1 7-7 15,0 0-2-15,6 4 0 0,-7-1 0 16,0 5-1-16,-6-5-3 0,7 1 1 0,-7 0 0 16,0 0-2-16,7-5-3 0,-8 2 0 0,1-5 2 15,7 4-4-15,-7-8-16 0,6 1-53 16,1-4-63-16,0 0-88 0,6-7-96 15,0-4-96-15,0 0-55 0,12-4 15 0,8-3 44 0,5-4 77 16</inkml:trace>
  <inkml:trace contextRef="#ctx0" brushRef="#br0" timeOffset="16887.49">23725 2381 159 0,'-6'-15'259'0,"0"1"21"0,12 3-47 0,8 3-64 16,-2-2-51-16,14 2-38 0,1 5-29 0,5-2-18 15,7 2-4-15,7 3-1 16,-1 3 4-16,0 5 3 0,-5 0 5 0,-1 2 1 0,-7 5-2 16,-5 0-3-16,-8-1-6 0,-6 5-6 15,-13 2-5-15,-13-2-4 0,-6 3-1 0,-14 0-6 16,-6 0-2-16,-7 0-2 0,-6-4-1 16,7 0-3-16,-1-3 0 0,0-4 2 0,8-3 3 15,5-6-2-15,7 3 10 0,6-5 17 0,7 0 15 16,0 0 15-1,6-5 13-15,1 5 4 0,6 0-4 0,0-2-13 0,0 2-16 0,6 2-17 16,8-2-11-16,-1 5-8 0,-1-2-4 16,2 9-1-16,5-1 0 0,1 3 4 0,0 1-3 15,-1 3 6-15,-6 0-3 0,13 0 2 16,-7 4-4-16,1-3 1 0,6 3 0 0,-7-4-4 16,7 1 1-16,1-2-3 0,5 2-5 15,-6-4-33-15,1-5-79 0,-1 2-97 0,-7-5-121 16,-6 1-62-16,6-2-27 0,-5-6 11 0,5 0 67 15</inkml:trace>
  <inkml:trace contextRef="#ctx0" brushRef="#br0" timeOffset="17397.86">21681 3128 6 0,'-13'0'293'0,"-1"0"48"0,2 0 38 0,-2 0-24 16,8 0-86-16,6 0-71 0,-6 0-50 15,12 0-46-15,0 0-37 0,14 0-28 0,19 0-16 16,26 0-8-16,14-3-4 0,24-1-5 15,15 0-2-15,18-3-2 0,14-5-1 16,14 6 0-16,4-2 0 0,9-3 2 0,-1 1-1 16,5 2 2-16,2 1 0 0,-1 0-3 15,1-1-1-15,-20 4-1 16,-20 1 0-16,-6-4 0 0,-21 7 1 0,-17-4 2 0,-21 4 0 16,-20 0 0-16,-13 0-2 0,-25 0 2 0,-13 0-2 15,-20 4-5-15,-13-2-7 0,-13 3-40 16,-13-5-69-16,-13 3-87 0,-14 5-108 0,-5-4-55 15,-7-1-24-15,-7 5 25 0,0-5 63 16</inkml:trace>
  <inkml:trace contextRef="#ctx0" brushRef="#br0" timeOffset="17694.46">22084 3323 45 0,'-65'6'285'0,"13"6"24"0,13-8 17 16,13-1-54-16,20 1-95 0,6-4-65 15,20-4-35-15,12 1-20 0,27-1-13 0,12-8-8 16,27 6-8-16,13-5-5 0,19-5-3 0,6 6-1 16,8-1-1-16,-1-4-4 0,0 4-2 15,1 4-5-15,-8 0-1 0,-5-1-4 16,-7 1-2-16,-8 3 0 0,-11 1-2 0,-14-1 1 16,-20 0 0-16,-18 1 1 0,-14 3 2 15,-13-4 33-15,-6 4 37 0,-20 0 23 16,0-4 14-16,-14 4 4 0,-12-3 1 0,0 3-33 15,-7 0-37-15,1-3-25 0,-1 3-24 16,1 0-32-16,6 0-48 0,7-4-62 0,5 4-77 16,1 0-97-16,-6-5-76 0,12 5-16 15,-5-3 21-15,4 3 50 0</inkml:trace>
  <inkml:trace contextRef="#ctx0" brushRef="#br0" timeOffset="21654.65">25497 2821 322 0,'-6'3'376'0,"-8"-3"24"0,8 3 8 0,-7-3-151 15,6 5-102-15,1-2-62 0,-7 4-22 16,7 1-1-16,-14 3 14 0,7-3 13 0,0 2 11 16,0 5 1-16,-7-5-11 0,0 9-20 15,-5-1-18-15,-7 4-20 0,-2 4-17 0,-11 0-19 16,-7 0-55-16,-7 3-100 0,-19-1-141 15,-7 2-122-15,-12 4-64 0,-1-5-25 0,1 3 29 16,-2-6 89-16</inkml:trace>
  <inkml:trace contextRef="#ctx0" brushRef="#br0" timeOffset="28843.1">8219 2392 112 0,'-7'0'99'0,"0"0"-18"0,1-4-11 16,0 4-5-16,-1-3-1 0,-6 3 7 15,6 0 8-15,-5-4 7 0,5 0 10 0,-6 4 13 16,7-3 11-16,-1-1 2 0,0 0-2 0,-6 1 1 16,7-1 4-16,0 0 1 0,-2 1-10 0,2-1-4 15,0 0-7-15,0 1-12 0,-1 3-20 16,7-3-16-16,-7-2-11 0,1 5-16 0,6-4-8 15,-7 1-3-15,1 3-3 0,0-3-4 0,-8-1-3 16,8 0 0-16,0 4-1 0,-8-3-5 0,1-5-3 16,-7 5 1-16,8-2 0 0,-14 3 1 0,6-3-1 15,1 2 2-15,-7-1 4 0,6 4 1 16,-13-4 2-16,7 4-1 0,-7 4 2 0,-5 3-5 16,-1-2-3-16,-7 5-1 0,-7-2 0 0,2 6-1 15,-8 1-3-15,1-1 2 0,-1 1 1 16,0 0-1-16,0-1-2 0,1 1 1 0,6 3 2 15,6-4 0-15,-5 5-1 0,5-1 0 0,1 1 2 16,-2 3-1-16,2 0-2 0,6 3 0 16,0-2 1-16,6 2 0 0,1-3-3 0,5 0 2 15,1 0 1-15,7 0 0 0,-1 0-1 0,1 0 3 16,0 0-1-16,-1 4-1 0,0-1-2 16,1 4 1-16,-7-3 3 0,6 8-3 0,1-2 3 15,-1-3-1-15,0 4 2 0,8 1 2 0,-1-2-3 16,-1 2 1-16,8-2-1 0,0 0 0 15,6 2-1-15,0-4-2 0,12 2 1 0,-5-3 0 16,13 4 0-16,-8-6 0 0,8 2 1 16,0-4 3-16,6 1-2 0,-1 0-2 0,2-4 1 15,-1 3 1-15,0-2-2 0,-6-2 0 16,5 2 0 0,1 2 0-16,-6-3 3 0,6 0-1 15,-7 0 3-15,7 0-4 0,-6 0 1 0,-1-4-1 0,1 1-2 0,6-1 1 16,1 0-1-16,-1-4 1 0,0 1 0 0,7 0 1 0,-1-4-1 15,7 4-2-15,0-5 2 0,-1 2 1 16,9-1 0-16,-2 0 1 0,-6-4 0 0,7 1-2 16,0-5 1-16,-7 1 1 0,-1-1 0 0,1 2-1 15,1-2 1-15,-1-3 1 0,0-3-1 16,-7 3 0-16,8-5 0 0,-8 5-2 0,7-3 1 16,-6-1 1-16,-7 1 0 0,6-5-1 0,-5 4 0 15,-1 1 4-15,-7-1-3 0,1 1 1 16,-1-4-1-16,0-1-1 0,8 0 0 15,-7-3 0-15,5 4 1 0,-5-4-1 0,6 0 0 16,-6 0 2-16,5 1 2 16,1-2-1-16,0 1-2 0,1 0-1 0,-8 1-1 0,14 1 0 15,-8-2-1-15,1 2 0 0,1-4 1 16,-1 6 0-16,0-4 0 0,0 0 0 0,0 1 1 16,7-2-2-16,-1 2-1 0,-6-2 1 0,0 2 1 15,0-1 2-15,0 0 0 0,0-1 0 16,-7-2 2-16,8 0-2 0,-8-2 2 15,8 2-4-15,-8-5 0 16,0 1 4-16,8 0-1 0,-7 0 3 0,-1-1-2 0,-6-3 1 0,0 4 0 16,-1-4-2-16,2 3-4 0,-1-2-1 15,0-2 2-15,-7 3-1 0,7-3 1 16,-6 1 1-16,0 0 3 0,-1 0 2 0,0 0-2 16,-6-5 0-16,0 2-1 0,7 0 0 15,-7 2 0-15,0-2-1 0,7 0 0 0,-7-2 0 16,6 6-2-16,-6-5 1 0,6 4 3 15,-6-3-2-15,7 2 3 0,-7 2 4 0,0 2 9 16,0-3 3-16,-7 4 3 0,1-4 5 16,0 4-2-16,-8-3 0 0,2-2-3 0,-2 4-4 15,-5-2-6-15,-1-2-4 0,-6 2 1 0,0-2-4 16,1-2-1-16,-2 3-1 0,-5-4 2 16,6 4 0-16,-7 1 1 0,1-1-1 15,-1 0 0-15,7 0-1 0,0 3 1 0,0 1 6 16,-1 3 7-16,1 1 12 0,-6 3 11 0,6 0 7 15,-7 7 2-15,0-3-2 0,1 7-11 0,-1 0-11 16,-12 3-12-16,-1 5-4 0,1 6-9 16,-1 1-4-16,-5 7-9 0,-2 0-35 0,14 0-61 15,0 0-76-15,6 0-78 0,8 0-89 0,11 0-74 16,8-4-56-16,6-3 16 0,6-4 48 16,1-5 67-16</inkml:trace>
  <inkml:trace contextRef="#ctx0" brushRef="#br0" timeOffset="30328.16">11963 2121 50 0,'-6'0'138'0,"-7"-4"-40"0,7 4-35 16,-1 0-18-16,-6 0-7 0,0 0 0 0,0 0 9 15,6 0 9-15,-5 0 9 0,-2 0 10 16,8 0 8-16,-8 0 3 0,2 0-4 0,-1 0-5 16,0 0-7-16,0 0-6 0,-7 0-9 15,7-4-9-15,-6 4-6 0,-1 0-8 0,-6 4-5 16,7-4-2-16,-8 0 0 0,1 4-1 0,0-1-3 15,-7 1 0-15,1-4 1 0,-1 4 0 16,7-1-1-16,-6 1-2 0,5 1 3 0,2-3-2 16,-1 2 0-16,0-4-4 0,6 4-1 15,1-1-2-15,5-3-3 0,-4 4-3 0,-2 0-4 16,7 0 1-16,-7-2-2 0,8-2-1 16,-8 9-1-16,0-6 0 0,1 1 1 0,-1 3-1 15,0-3 0-15,1 6 0 0,-7-2 0 16,0-1 2-16,-1 4-1 0,1-3 1 0,0 2-2 15,1 2 1-15,-8-1 1 16,7 0 0-16,0-1 0 0,0-2-1 0,0 3 1 16,7-3-1-16,-8 2 0 0,8-2 1 0,-1 3-1 0,1 0-1 15,-1 0 2-15,7 0-1 0,-7 3-1 16,8 1-1-16,-2-1 0 0,8 2 0 0,-7 2 1 16,6 0 0-16,1 4 0 0,-1-4 2 0,-5 4 1 15,4 0-2-15,2 4-1 0,0-4 0 16,-7 4 0-16,6-5 0 0,-6 2-2 15,0-2 4-15,6-3-1 0,-5 1-1 0,-2 4 2 16,8-6-2-16,-7 2 0 0,7-1 0 0,-1 0 0 16,0 0 0-16,7-2 0 0,-6 5 0 0,12-3 2 15,-6 5 1-15,7-2 1 0,0 1 0 16,-7 4 1-16,6 0-3 0,7 0 1 0,-7-1 0 16,1 5-3-16,6-2 0 0,-7 2 0 15,8-1 0-15,5-3 0 0,-6 3-1 16,0-3 0-16,7 0 0 0,-7-4 1 15,6 0-1-15,-6-1 1 0,7 1-1 0,-7-3 1 16,0-1 1-16,6 0 1 0,-5 1 0 16,5-1-2-16,-6 0 2 0,0-3-2 0,0 4 1 15,0-1-2-15,1-4 1 0,5 1 0 16,-6-1-1-16,6 2 2 0,1-2 1 16,0 1 1-16,5-5 2 0,1 5 0 0,0-8 3 15,7 5-2-15,-1-5 2 0,1 0-2 16,6-3-1-16,1-1 0 0,-2 1-1 0,9 0 3 15,-9-4-3-15,7-4 3 0,2 4 0 16,4-4 0-16,-5 1-2 0,-1-1-3 0,-5 0 0 16,5 1-3-16,-6-1 1 15,1 4-1-15,-8-3 1 0,1-2 1 0,-1 2-2 0,-6-1 2 16,7 1 3-16,-7-4 1 0,7-1 3 0,-7 1 2 16,6 0 5-16,1-4-1 0,-1 0-1 15,7-4 0-15,-6 4-1 0,-7-3 0 16,6-2 1-16,-5 2 6 0,-1 0 5 0,-1-1 3 15,9 0 4-15,-9-3 1 0,1 0 2 16,-6-5-2-16,12 5-2 0,-5-5-3 16,-9 3-2-16,9-6-5 0,-1-4-5 0,0 0-1 15,0 1-2-15,7 0-4 0,-14 0-1 0,7-1 0 16,0 2 3-16,-6-2 0 0,6 4 6 16,-13 1 9-16,-1 3 7 0,-4-5 7 0,-2 6 5 15,0-5 3-15,-6 4-2 0,0 1-4 16,0-6-5-16,-6 6-6 0,0-1-7 0,-2 0-6 15,2 0-6-15,0 0-4 0,0-4-3 16,-1 5-2-16,7-6-2 0,-7 2 0 0,1-1 0 16,-1 1 0-16,7-1 0 0,-6 1 1 15,0 2-1-15,-8-2-1 16,8 3 5-16,-14 0 7 0,1 3 5 0,-1 1 7 0,-6-1 6 16,-7 1 7-16,-5 0 0 0,-1 4-2 0,-7-1-5 15,1 0-6-15,-8 1-3 0,1 0-7 0,0-1-8 16,-6-4-2-16,5 4 2 0,-12-3-4 15,6 4-1-15,-6-1 0 0,0-4 7 0,0 9-2 16,7-5-5-16,-7 8-2 0,-1-1-4 16,8 8-5-16,-14 4-29 0,7 7-58 0,-7 7-94 15,0 0-115-15,1 12-127 0,-1 0-63 0,-6 2-10 16,0 5 38-16,6-4 87 0</inkml:trace>
  <inkml:trace contextRef="#ctx0" brushRef="#br1" timeOffset="37536.07">2689 4850 185 0,'0'-8'338'0,"-13"1"45"0,7 0 47 16,-1 0-68-16,0 3-45 0,1 0-9 0,0 4 14 15,6-3 25-15,0 3 10 0,-6 0-13 16,6 0-33-16,0 0-56 0,0 0-62 0,0 3-67 16,0 8-49-16,0 4-39 0,0 3-15 0,-8 11-3 15,2 5-1-15,-7 2-5 0,-7 5-3 0,2 3 2 16,-9 3-4-16,-5 1-2 0,-1 2 0 16,-13 6 0-16,7-1-3 0,-7 1-2 0,7-6-1 15,7 1-4-15,-1-7-5 0,7-7-18 0,6-8-41 16,8-7-95-16,5-7-115 0,7-5-116 0,7-1-127 15,-1-13-112-15,8-1-61 0,-2-5 40 16,2-7 87-16,-2-10 102 0,1-2 123 0</inkml:trace>
  <inkml:trace contextRef="#ctx0" brushRef="#br1" timeOffset="37845.08">2129 5018 339 0,'-52'-17'459'0,"0"-6"59"0,6 5 42 0,7-4-96 0,13 0-142 15,13-3-86-15,26-5-75 0,20-3-53 16,19 0-42-16,13-1-23 0,14-1-15 0,12 9-7 16,-1 0-7-16,15 9-7 0,12 5 1 0,0 5-2 15,6 7-2-15,-5 7-1 0,-7 8 0 0,-7 3 3 16,-19 7 0-16,-14 1 0 0,-12 6 0 16,-27-1 0-16,-18 1 0 0,-20 5 0 0,-21-4 0 15,-19 4 5-15,-19-4-2 0,-12 0-4 0,-22-1-3 16,-11 2 4-16,-7-5-3 0,-7 1-6 15,0-5 3-15,0-3 0 0,1-5 1 0,12-5-1 16,13-8 12-16,13-4 7 0,14-4 1 16,26-3-3-16,12-4 0 0,33-4-9 0,25-7-45 15,22 4-68-15,18-4-85 0,12 0-93 0,14 4-99 16,8-1-91-16,-2 4-52 0,1 4 16 16,6 0 58-16,-6 5 83 0</inkml:trace>
  <inkml:trace contextRef="#ctx0" brushRef="#br1" timeOffset="38774.72">3784 4956 101 0,'18'-7'230'0,"2"-4"27"0,0 4-17 15,-7-4-41-15,0 0-17 0,0 4 2 0,-13-1 18 16,6 0 28-16,-6 6 40 0,-6-3 48 16,0 2 27-16,-8 3 3 0,-5 0-23 0,-13 0-40 15,-1 8-65-15,-7-1-76 0,2 4-61 0,-7 0-36 16,5 7-25-16,7-4-13 0,1 1-10 15,6 0-4-15,7-4-2 0,5 4-6 0,14-9 0 16,0 5-2-16,14-3 6 0,-2 0 5 0,14-1-4 16,7-4-4-16,-1-3-1 0,7 0-4 0,7-3-10 15,-1-4-32-15,2-1-35 0,-9-3-28 0,1 0-25 16,-6-1-20-16,-7-2-6 0,-6 3 20 16,0-3 32-16,-14 3 31 0,-6 0 30 0,0 0 26 15,-6 4 18-15,-8-4 11 0,2 7 18 0,-2-3 25 16,1 2 35-16,0 5 31 0,0-2 28 0,7 2 18 15,-1 0-2-15,7 0-20 0,-7 2-30 16,14-2-30-16,-7 8-34 0,7 0-19 0,-1 3-8 16,0-1 0-16,8 1-4 0,-1-3-3 0,-1 3-2 15,8-4-1-15,0 0-11 0,-7 1-26 16,0-1-44-16,6-3-46 0,-5-4-53 0,5 0-52 16,-6 0-47-16,13-4-22 0,0-3 6 0,-6-1 23 15,6-3 40-15,0 0 45 0,0-3 49 16,-1 3 46-16,2-7 34 0,-8 2 28 0,-6 6 22 15,7-5 19-15,-7 4 25 0,-6 3 33 16,-7 1 35-16,6 4 36 0,-6-1 32 0,-6 0 25 16,6 4 6-16,0 4-14 0,0-4-25 0,-7 7-33 15,-6 5-33-15,0 2-33 0,0 1-28 16,-6 0-14-16,5 3-11 0,2 1-7 0,4-5-2 16,-4 4-1-16,5-7-2 0,1 0 1 15,-1-4 2-15,7 1 0 0,0-4 0 0,0-1 0 16,0-3 1-16,0 0-3 0,7-3 2 0,-1-1 3 15,7-7 1-15,-7 0-1 0,8-4 1 16,-1 0 0-16,0-2-3 0,0 2-1 0,-7-4-1 16,8 4 0-16,-2-3-1 0,2 7 2 15,-2 0 1-15,-5 4-3 16,-1-1 1-16,8 5-4 0,-8-1 3 0,0 4-2 0,2 4 4 0,4-1 0 16,-5 5-2-16,6-1 2 15,-7 4 1-15,7 0 0 0,1 4-4 0,-8-5 3 0,7 6 2 16,-7-5 3-16,7-1-3 0,0 5 1 15,7-4 2-15,-7-4-5 0,0 1 0 0,6-1-2 16,-5 0-1-16,6-3 1 0,-2 0 0 16,2-4 2-16,-1 0 0 0,1-4-2 0,0 0-1 15,-1 1 0-15,7-8 1 0,-6 3-1 16,6-3 3-16,-7-3 0 0,7-1 3 0,1 1-1 16,-1-4-4-16,-7-5 1 0,1 1-1 0,-8 0 1 15,-4 0-3-15,-2-3 1 0,0 3 3 16,-6 0 3-16,0 3 3 0,0 4 7 0,0 5 22 15,-6 2 28-15,6 5 36 0,-6-1 28 16,6 0 17-16,0 4 7 0,-8 0-17 0,8 4-27 16,0 0-33-16,0 7-33 0,-6-1-18 0,6 5-13 15,0 0-4-15,0 3-4 0,0 1 1 16,6 3 0-16,-6 0-3 0,8-1 1 16,-8 2 4-16,0-2-7 0,0 5-2 0,0-4 0 15,0 0-35-15,0 0-66 0,-8-4-91 0,8 1-86 16,0-5-100-16,-6-2-89 0,0-1-56 15,-1-9-5-15,-6 3 47 0,6-5 72 0,-5-5 89 16</inkml:trace>
  <inkml:trace contextRef="#ctx0" brushRef="#br1" timeOffset="39086.04">4800 4898 30 0,'-7'-4'304'0,"-6"4"45"0,0-3 32 0,7 3-39 15,6 0-88-15,-8 0-77 0,8-5-56 0,0 5-45 16,8 0-31-16,-2 0-20 0,0-2-14 15,21 2-8-15,-1-5-3 0,13 2-9 0,-1-5-25 16,1 1-45-16,1 0-46 0,-1 0-42 16,0-1-35-16,0 1-13 0,-6-1 13 15,-1-3 35-15,-5 4 42 0,-2 4 45 0,-12-5 42 16,0 1 43-16,-7 7 44 0,2-4 50 0,-2 1 52 16,-6 3 46-16,0 0 39 0,0 0 21 15,0 0 6-15,0 0-15 0,0 0-25 0,0 0-36 16,0 0-39-16,0 3-38 0,0 1-38 0,0 3-28 15,0 4-19-15,0 4-11 0,0-1-7 16,-6 5-3-16,-2-1-2 0,8 1-1 0,0-5-15 16,-6 4-34-16,6-7-51 15,0 4-69-15,0-8-74 0,0 1-72 0,0-1-54 0,0-7-25 16,0 0-12-16,0-4 34 0,6-3 56 0,2-8 66 16</inkml:trace>
  <inkml:trace contextRef="#ctx0" brushRef="#br1" timeOffset="39208.65">5321 4722 142 0,'0'-8'247'0,"-7"1"23"16,0 3-48-16,7 4-58 0,-6 0-45 0,-1 4-37 16,7 0-31-16,0 3-32 0,0 1-43 15,13 2-52-15,-6-2-62 0,6 3-74 16,7 0-42-16,-1 0-11 0,7-7 16 0</inkml:trace>
  <inkml:trace contextRef="#ctx0" brushRef="#br1" timeOffset="39762.78">5789 4761 247 0,'-6'-2'300'16,"0"-6"34"-16,-2 5-37 0,-10-1-49 0,4 0-45 16,1 0-33-16,-7 4-30 0,2-2-25 0,4 4-28 15,-5-2-25-15,-1 8-20 0,0-1-11 16,-6 8-11-16,7 0-10 0,-1 2-5 0,1 2-3 16,-1 3-1-16,7-4-2 0,0 1-1 15,7-1 2-15,6 1 0 0,0-4-1 0,6-5 0 16,1 5-2-16,-1-8-1 0,14 0-3 0,-7 1 0 15,6-8 0-15,7 0-3 0,1 0-3 16,-8-8-4-16,7 1-4 0,0 0-6 0,0-4-5 16,0 0 0-16,-7-4 2 0,-5 1 3 0,-2-2 6 15,2 2 5-15,-8-1 9 16,1 0 2-16,-7-3 5 0,0 7 6 0,-7 1 2 16,1-1 11-16,0 3 11 0,-2 1 19 0,8 3 17 15,-6 1 13-15,0 3 7 0,0 0-3 0,6 3-13 16,-8 5-17-16,2-1-16 0,0 3-17 15,6 5-12-15,0-4-5 0,0 4-3 0,6 0-1 16,8-1-2-16,-2-3 0 0,8 1 2 16,-1-5-1-16,1 4-2 0,6-7-1 0,7 3-4 15,-1-4-1-15,1-3-5 0,-1-3-10 0,7-4-16 16,1-4-20-16,-1 0-17 0,-1-4-14 16,1-4-4-16,1 1 4 15,-1-4 15-15,-7 0 24 0,-5 0 18 0,-8-3 15 0,-6-1 8 16,0 1 10-16,-6-1 4 0,-7 3 6 0,0 2 12 15,-7 5 20-15,0 3 32 0,1 5 38 16,0 0 31-16,6 5 17 0,-14 3 4 0,8 0-14 16,-7 7-26-16,0 0-41 0,0 4-32 0,7 8-21 15,-8-1-14-15,8 4-9 0,6 0-6 16,0 0 5-16,6 5-1 0,0-2-2 0,14-3-3 16,0 0-7-16,-1-1-35 15,7 2-80-15,1-9-123 0,-1 4-143 0,-6-3-89 0,-1 0-39 16,0-8 8-16,0 0 64 0</inkml:trace>
  <inkml:trace contextRef="#ctx0" brushRef="#br1" timeOffset="41326.98">7886 4414 173 0,'7'-11'345'0,"-14"0"54"0,7 4 47 16,-6 4-76-16,6-1-66 0,-13 4-58 0,6 4-53 15,-12-1-49-15,6 8-43 0,0 3-36 0,0 5-26 16,-6 3-20-16,5 4-6 0,1 3-2 16,7 4-5-16,-1 0-5 0,0 4 0 15,7-5 2-15,0 1 0 0,7 0-1 0,0-4-2 0,-7-6 3 16,6-1-2-16,1-5 1 0,-7-2 3 15,0-4-4-15,6-3 0 0,-6-5 0 16,0 1 3-16,-6-4-4 0,-1 0-4 0,1-11 4 16,-8 0 0-16,2-3 0 0,-8-5-5 0,-6-4 4 15,0 2 0-15,-7-1-4 0,1 1 2 16,-7 2 2-16,0 1 5 0,0 6 0 0,-7 2-1 16,1 6 3-16,-7 4 1 0,-1 4-5 15,2 3-1-15,-2 5-3 0,7 5 3 0,1 1-3 16,-1 4-2-16,13 4 4 0,1-5-2 0,13 2 2 15,12-4-2-15,7 2 2 16,7-6 0-16,18 0-3 0,9-1-2 0,11-6-6 16,14 0-28-16,6-8-55 0,6-5-87 15,8 2-96-15,-2-12-100 0,-5 4-77 0,0-7-13 0,-1-1 32 16,-5-6 76-16</inkml:trace>
  <inkml:trace contextRef="#ctx0" brushRef="#br1" timeOffset="42175.45">8043 4590 189 0,'-19'0'317'0,"-7"3"24"0,-1 2 17 16,1-2-111-16,0 5-88 0,7 2-50 0,-1-2-30 16,7-1-22-16,6 4-15 0,7-3-10 0,0-1-9 15,7 4-7-15,6-4-3 0,7 0-3 0,5 0-2 16,1-2 1 0,7-2-2-16,-7-3 0 0,7 0-4 0,-1-3 0 0,1-5-1 0,6 1-3 15,-6-1-13-15,-1-3-11 0,-5 1-13 16,-2-2-10-16,-5-2-10 0,-8 3-2 15,-12-1 12-15,0 1 8 0,-6 0 11 0,-6 1 12 16,-8 5 10-16,-7-1 7 0,-5 6 5 0,-1 0 2 16,-5 6 5-16,-1 3 3 0,-7-3 3 15,7 5 0-15,-7 7 0 0,13-2 2 0,1 2 1 16,-1 0 1-16,14 4-2 0,6-4-1 0,6 5-4 16,1-5-2-16,12-1-6 0,7-1-2 15,7-1-3-15,0-1-1 0,12-3 2 0,1-4-2 16,6-3 0-16,7 0 0 0,5-8-5 15,2-3-16-15,-1-1-25 0,-1-7-22 0,-4 1-20 16,-2 0-12-16,1-5-5 0,-7-3 12 16,-13 4 21-16,-7-1 23 0,-6 5 22 15,-6-4 19-15,-1 3 26 0,-12 4 30 0,-1 4 28 16,-6-1 26-16,0 5 13 0,-7-2 1 16,1 5-11-16,-1 5-23 0,1 2-27 0,0 4-21 15,-1 0-16-15,1 4-10 16,5-1-2-16,8 1-4 0,-7 3-1 0,13 1-2 0,-7-5-1 15,7 1 0-15,0 0 1 0,0-4-1 16,0-4 0-16,0 0 1 0,0-4 0 0,7 2 0 16,-7-5-1-16,0-5-3 0,0 2 0 0,0-4-2 15,0 0 1-15,0-4 3 0,0-4-2 0,0 4 4 16,0-7 0-16,0 3 0 0,0 1 2 16,7-1-1-16,-7-4 1 0,6 4 2 15,0 5-1-15,0-1 1 0,8 0-2 0,5-1 0 16,1 9 1-16,0-5-1 15,-1 8 1-15,1-3-2 0,-1 6-1 0,7 2 1 16,-6 1 1-16,-1 6 0 0,-6-1 3 16,1 3 1-16,-8 2 5 0,0 1 0 0,-6 1 0 0,-6 4-1 15,6-2 1-15,-6-3-2 0,6-2-4 16,0 0-1-16,6-4-1 0,0 0 0 16,7-4-3-16,7-4 0 0,6 1-1 0,0-4 0 15,0-4-3-15,7-3-4 16,6-1-9-16,-7-2-13 0,1-1-10 0,-1-5-9 0,-6 3-3 15,1-1 4-15,-8-6 5 0,-6 6 14 16,0-4 13-16,-7 3 9 16,-6 1 11-16,-6 2 23 0,-1 1 34 0,1 4 38 0,0 3 37 15,-1 1 31-15,-6-2 20 0,0 5-8 16,0 0-26-16,6 5-34 0,-5 2-37 0,-2 4-29 16,2 0-26-16,4 4-14 0,2-1-2 15,6 4-4-15,6 1-4 0,2-1-1 0,-2-3-4 16,7 2 0-16,0-1 1 0,6-1-6 15,-5-1-17-15,5-7-46 0,-6 1-67 0,0-1-99 16,-7-7-102-16,-6 0-103 0,14-4-47 16,-8-3 10-16,8-4 51 0,-8-7 85 0</inkml:trace>
  <inkml:trace contextRef="#ctx0" brushRef="#br1" timeOffset="42300.11">8941 4528 115 0,'-19'-11'309'0,"6"0"31"16,-6 8 23-16,5-5-83 0,2 8-85 0,-2 0-67 15,8 0-46-15,-1 3-32 16,7 5-34-16,0-1-62 0,7 0-84 0,-1 5-88 0,8 2-82 16,-8 1-43-16,0 0-12 0,1-1 37 15</inkml:trace>
  <inkml:trace contextRef="#ctx0" brushRef="#br1" timeOffset="42577.41">9124 4590 285 0,'0'0'362'0,"0"-4"50"0,-7 4-8 0,7 0-74 0,-6 4-79 0,0-1-67 0,-2 5-53 16,2 2-47 0,6 6-38-16,0-2-20 0,6 5-13 0,8-1-6 0,-1 1-4 0,7-2 0 15,-1-2-3-15,7 0 0 16,0-4-2-16,-6-5-1 0,6-1 1 0,-13-1 2 16,13-4 0-16,-6 0 3 0,-1-9 1 0,7-1 0 15,-6-5 1-15,-1-3-3 16,-6 3-1-16,0-3-2 0,-7 0 0 0,-6-1 0 15,0 1-1-15,-6-1 0 0,0 6 3 0,-1 1-8 16,-6 2-20-16,6 1-29 0,1 6-44 0,0 0-61 16,6 3-62-16,0 0-49 0,0 6-36 15,6-1-35-15,7 2-3 0,7 0 37 16,6 0 48-16</inkml:trace>
  <inkml:trace contextRef="#ctx0" brushRef="#br1" timeOffset="43146.77">9795 4604 37 0,'12'0'184'0,"-4"-3"3"15,-2 0-21-15,0-5-11 0,-6 4-2 0,-6-3 4 16,6 0 4-16,-6 2-1 0,-8 2-4 0,1-4-11 16,0 7-14-16,-6 0-25 0,5 0-25 0,-12 4-23 15,7-1-17-15,-7 9-9 0,0-2-13 16,7 2-5-16,-7 1-5 0,6 6-2 16,0-4-3-16,7 7-3 0,7-4-1 0,6-3-1 15,0 3 1-15,6-2 0 0,7-6 1 16,7-3-1-16,6 3-1 0,-6-5 0 0,5-1-2 15,8-8 0-15,-7 4-1 0,0-7 1 16,0-1-1-16,0-3-5 0,1 0-8 16,-8-4-10-16,-6 1-10 0,0-1-5 0,0 1-4 15,-6-4 4-15,-1 3 7 0,-6-4 11 16,0 4 8-16,0 4 9 0,-6 0 8 0,6 5 6 16,-7-3 7-16,0 6 7 0,7 0 4 15,-6 3-3-15,6 3 2 0,0 5-4 16,-7 2-4-16,1 6-7 0,6 2-3 0,0-4-1 15,0 9-4-15,6-5 0 0,1 0-3 16,6-4 1-16,0 5 1 0,7-5-1 0,-1-2 1 16,7-1 0-16,6-4 1 0,-5-3-3 15,5-4 0-15,1-4 1 0,-1-3-6 0,1-4-15 16,-1-3-19-16,1-2-21 16,-1-2-17-16,1 0-15 0,-7-1-5 0,-6-3 7 0,0 0 16 15,-14 1 19-15,0-1 16 0,-12-4 13 16,0 0 9-16,-8-3 13 0,2 3 12 0,-2 8 21 15,1-1 28-15,0 8 24 16,-6 7 17-16,5 1 5 0,-5 3-4 16,6 3-17-16,-6 9-23 0,5-1-22 0,2 3-16 0,-2 1-9 15,8 4-3-15,-1-1 0 0,7 0-1 16,7 0-4-16,-1 4 1 0,1-4 1 16,6 1-1-16,1-1-2 0,4 1-1 0,2 0-2 15,-1-5-29 1,1 0-72-16,-7-2-81 0,-6-2-103 0,-1-3-55 0,-6 1-25 0,-6-4 13 15,6-4 62-15</inkml:trace>
  <inkml:trace contextRef="#ctx0" brushRef="#br1" timeOffset="43321.52">10101 4619 143 0,'-13'0'291'0,"0"0"17"0,6 0 7 15,7 4-108-15,0-4-92 0,7 4-53 0,6-1-31 16,6-3-13-16,7 0-12 0,7 0-26 0,-1-3-45 15,7-1-51-15,1-3-47 0,-1 2-44 16,0-2-34-16,-7 1-9 0,1-2 29 16,-1-3 57-16</inkml:trace>
  <inkml:trace contextRef="#ctx0" brushRef="#br1" timeOffset="43443.19">10551 4546 78 0,'12'-7'160'0,"-5"3"46"0,6 1 35 0,-13 3 20 0,6 0 15 0,-6 0-2 15,-6 0-19-15,6 3-35 0,-7 1-48 0,1 7-46 0,-7 0-40 0,-1 4-33 16,2-1-20-16,5 5-17 0,1-1-7 0,6-4-4 15,0 5-5-15,0-5 0 0,6 1 2 16,7-1-2-16,-7-3-19 0,8-3-42 0,-8-4-70 16,1-1-73-16,6-3-76 0,-7-3-70 15,7-5-45-15,1-3 9 0,5 1 52 16,-6-9 64-16</inkml:trace>
  <inkml:trace contextRef="#ctx0" brushRef="#br1" timeOffset="43569.57">10700 4466 15 0,'-7'-15'250'0,"1"4"35"0,-7 3 8 15,6 5-50-15,-5 0-55 0,5 3-54 0,1 3-42 16,-1 0-36-16,0 8-35 0,1 0-54 0,6 1-61 16,0 2-58-16,6-3-55 0,8 4-63 15,-1-1-24-15,-1-2 22 0,8-2 42 16</inkml:trace>
  <inkml:trace contextRef="#ctx0" brushRef="#br1" timeOffset="44343.12">10791 4557 79 0,'7'0'238'0,"-7"0"39"0,6 0-13 0,-6 0-30 0,0 4-22 0,0-1-18 15,0 0-7-15,0 2-10 0,0 5-11 0,0-2-17 16,7 6-19-16,-7-2-23 0,0 2-29 0,0 1-27 16,6-3-20-16,0-2-15 15,2 1-7-15,4 0-4 0,2-3-5 0,-2-5 2 16,1 0-1-16,-6-3 3 0,12-3 3 0,-5 0 0 16,5-5-2-16,1-3-1 0,0 0 1 15,-2-3-1-15,-4-1-4 0,-1-4-4 0,-1 1 4 16,-4-1-2-16,-2 1-5 0,0 0-6 15,-6 0-8-15,0 3-19 0,0 5-31 0,-6 2-38 16,6 1-43-16,-6 3-45 0,6 4-41 16,0 0-26-16,0 0-5 0,0 4 15 0,0-4 23 15,6 3 34-15,0 1 37 0,0-4 41 16,14 3 35-16,-7-3 34 0,7 0 36 16,0 0 34-16,-8-3 28 0,8 3 23 0,-7 0 14 15,1 0 6-15,-8 0 0 0,0 0 2 16,-6 0 9-16,6 3 11 0,1-3 23 0,0 5 22 15,-7-2 16-15,6 0-1 0,1 5-10 16,-7-5-21-16,6 1-31 0,0 0-32 16,8 0-27-16,-8-1-20 0,7 1-12 0,0-4-7 15,0 0-4-15,7-4-2 0,0 1-1 16,-1-1 0-16,1-4-2 0,6-3-2 0,-7 0-7 16,1 1-10-16,-8-1-13 0,-5 0-14 15,6-1-4-15,-13 5-2 0,0-4 2 16,0 4 9-16,-6 4 17 0,-1-2 17 0,-6 1 14 15,0 8 3 1,-7 1 7-16,-6 1 6 0,0 2 0 0,1 3-1 0,-8 4-2 16,7 3 3-16,0-4 3 0,0 5 8 0,6-1 4 15,7 0 4-15,1-4 0 0,4 1-3 0,8 1-6 16,8-5-11-16,-2-1-6 0,13-2-6 16,1-1-5-16,0-3-1 0,12-1-1 15,1-3 0-15,12-3 0 0,-7-5 0 0,9-3-3 16,-2 1-2-16,1-6-1 0,-1 2-1 15,-5-1 0-15,-1-3-1 0,-7 0 2 0,-6-4-1 16,0 4-1-16,-7-4-1 0,-5 3 1 0,-1 1 1 16,-7-1-1-16,-6 8 2 0,0 4 5 15,-6 0 14-15,-1 4 14 0,1 3 12 16,0-4 4-16,-2 8 2 0,-4-1 0 0,-2 1-13 16,8 3-13-16,0 0-13 0,-1 0-5 15,7 4-4-15,7 0-3 0,5 0-1 0,2 0 0 16,-2 1 2-16,8 2 2 0,0-3 5 15,-1 4 4-15,1-4 6 0,-7 4 1 16,6-5 0-16,-12 1 2 0,-1 0-4 0,-6 1-2 16,-13-6-3-16,1 5-4 0,-8 0 0 15,-6 1-8-15,-13-5-36 0,-1 0-78 0,-5-3-119 16,-14 3-150-16,-12-3-88 0,-14-4-41 16,-6 3 11-16,0-6 62 0</inkml:trace>
  <inkml:trace contextRef="#ctx0" brushRef="#br1" timeOffset="46196.38">13318 4271 245 0,'0'-11'401'0,"0"4"57"0,-7 0 48 15,1 3-72-15,0 0-95 0,0 4-79 16,-8 4-61-16,-5 3-56 0,-1 8-46 0,0 3-39 16,-6 4-29-16,7 8-16 0,6-1-5 15,0 4-1-15,7-3-2 0,6-5-1 16,6 1-3-16,0 0 2 0,14-9-2 0,-1 2-1 15,7-8-3-15,7 0 0 0,7-5 2 16,-2-6 3-16,15 0-2 0,-2-6-7 0,2-5 7 16,-1 0-4-16,-1-8-2 0,-4 2-3 0,-9-2-1 15,1-4 3-15,-13 2-4 0,-6 2 3 16,-1 1 5-16,-12 4 4 0,0 3 7 16,-7 3 5-16,0 5 11 0,-7-1 9 0,-6 4-1 15,0 4-4-15,0 2 0 0,0 6-2 16,0 2-10-16,0 1-7 0,7 3-7 0,-1-3 3 15,7-1-4-15,13 5-2 0,0-8-1 16,6 4-2-16,1-4 0 0,13-4 1 16,-1 1 1-16,1-5 1 0,12-3 1 0,-5-3 1 15,5-9 2-15,1 1-3 0,-7-3 2 16,0-1 2-16,0-4-2 0,-13 1 7 0,-7 1-2 16,-6-6 0-16,-6 2-1 0,-14-2-1 15,-6 0 2-15,-6 2-5 0,-7 2 6 0,0 5-1 31,0-1-3-31,-7 5-1 0,1 6-6 0,6 0-3 0,6 1-10 0,1 3-21 0,5 3-41 16,2-3-60-16,5 4-74 0,14 3-85 16,-1 0-82-16,0 1-73 0,8 3-31 15,5-4 24-15,1 4 54 0,0 0 77 0</inkml:trace>
  <inkml:trace contextRef="#ctx0" brushRef="#br1" timeOffset="46667.91">14556 4359 42 0,'0'-3'280'0,"0"-1"49"16,0 0 43-16,6 1-44 0,-6 3-45 0,0 0-34 15,0 0-32-15,0 0-34 16,0 0-37-16,0 0-34 0,0 3-28 0,0 1-22 0,-6 3-14 16,6 1-8-16,0-2-1 0,0 3-5 15,0-2-3-15,0 0-5 0,-7-4-10 0,7-3-3 16,0 4 5-16,0-4 29 0,0 0 57 16,0-4 68-16,0 1 41 0,-7-1 20 15,1-3 1-15,0-5-28 0,0 6-55 0,-2-2-67 16,2 1-41-16,0 0-22 0,-1 3-41 15,1-1-115-15,-8 3-118 0,8 2-138 0,0 2-132 16,-8 7-136-16,8-6-43 0,6 8 69 16,0-3 94-16,6-2 123 0</inkml:trace>
  <inkml:trace contextRef="#ctx0" brushRef="#br1" timeOffset="47033.96">14822 4319 110 0,'-12'-8'353'0,"5"6"52"0,-6-3 46 0,0 2-18 16,7-2-104-16,6 2-75 0,0-1-54 15,6 1-44-15,1-5-43 0,12 5-40 16,14-5-26-16,-1 5-19 0,7-1-12 0,7 1-6 16,0 6-3-16,0 1-6 0,-1 3 1 15,-6 8-2-15,-1-5 0 0,-4 9-2 16,-15 0 2-16,1 3 3 0,-20 0-3 0,0-1 1 15,-20-3 1-15,1 1 0 0,-7-1-2 16,-1-3-1-16,-11-4-2 0,5 0 0 0,1-7 0 16,-2-1 2-16,9-6-1 15,-1-4-1-15,6-1-1 0,7-6 2 0,6-5-2 16,7 1 4-16,7-4 0 0,-1 0 0 16,14 0 3-16,6 0 1 0,-6 0 1 0,12-1-3 15,-6 9 0-15,7-1-2 0,-7 5-1 16,6-1 0-16,-5 7-19 0,5 0-70 0,-13 1-115 15,1 3-123-15,-7 0-114 0,0 3-58 0,-13 5-16 16,0-1 55-16,0 0 106 0</inkml:trace>
  <inkml:trace contextRef="#ctx0" brushRef="#br1" timeOffset="47321.77">15787 4271 137 0,'0'0'395'0,"-7"0"45"0,0 0 26 0,1 4-43 16,0-4-132-16,-1 3-115 0,0 5-76 16,1-1-43-16,0 4-24 0,-1 0-11 0,0 0-11 15,1-1-4-15,6 2 0 0,0-4 0 16,6-1-3-16,-6-3-2 0,7-1 0 0,-7 0 1 16,0-3 0-16,0 0 5 0,0 0 17 15,0 0 22-15,0-3 14 0,0 0 5 16,0-5 2-16,0-3-3 0,0 4-16 0,0-4-20 15,-7 0-13-15,7 1-7 0,0 2-5 0,0 0-3 16,0 4-24-16,0 1-47 0,0 3-71 16,0 0-96-16,0 0-101 0,-6 3-113 0,6 1-36 15,-7-1 14-15,7 2 54 0,7 3 87 16</inkml:trace>
  <inkml:trace contextRef="#ctx0" brushRef="#br1" timeOffset="47609.56">16366 4041 280 0,'0'-20'394'0,"0"6"49"0,0 3 48 0,-7 4-74 0,7 0-46 0,-6 3-9 0,6 0-5 16,-6 4-18-16,6 0-29 0,-6 8-52 0,6 2-68 15,-8 5-74-15,2 7-55 0,0 4-26 16,-1 4-21-16,1-1-7 15,-1-1 0-15,0 6 0 0,1 3 0 0,0-4-3 0,-1-1 0 16,0 5 2-16,1-4-1 0,6-8 1 16,0 1 1-16,6-4-6 0,-6-3-2 0,14-8-6 15,-8-1-15-15,7-5-15 0,7-2-28 16,6-6-53-16,0-9-66 0,7 1-73 0,5-3-66 16,1-5-71-16,0 5-71 0,-13-4-47 15,0 3-20-15,-6 4 30 0,-7-5 54 0,-7 6 69 16</inkml:trace>
  <inkml:trace contextRef="#ctx0" brushRef="#br1" timeOffset="47796.65">16321 4293 12 0,'-13'0'384'0,"-1"0"59"0,2 0 49 0,-2 0 42 0,8 0-129 0,0 0-123 16,6-4-83-16,0 4-55 15,6 0-47-15,14-3-41 0,-1 3-24 0,13-4-18 0,8-3-7 16,11 3-33-16,8 0-73 0,-6-3-116 15,-8 4-138-15,1-5-111 0,-1 5-58 0,7-5-3 16,-6 2 53-16,0-3 107 0</inkml:trace>
  <inkml:trace contextRef="#ctx0" brushRef="#br1" timeOffset="48057.23">18105 3953 56 0,'13'-11'375'0,"-6"3"59"16,-7 5 70-16,0 0 54 0,-7-2-62 0,1 2-43 0,-1 3-25 0,-6 0-29 16,6 8-52-16,-5-2-74 0,-2 5-81 15,2 8-74-15,-1 2-54 0,-1 5-25 16,2 1-15-16,-2 5-4 16,2 1-6-16,-8 0-2 0,7-1-5 0,-1 2-3 0,2 2-1 15,-1-7 1-15,6 5-1 0,-6-5 0 16,0-3 0-16,6 0 1 0,1-9-1 0,0 1-16 0,-1-3-60 15,7-4-107-15,-7-3-112 0,7-5-127 16,-6 2-130-16,6-5-114 0,0 0-36 0,0-8 57 16,-6 0 87-16,6-3 111 0</inkml:trace>
  <inkml:trace contextRef="#ctx0" brushRef="#br1" timeOffset="48489.07">17982 4021 51 0,'0'-14'341'0,"-7"-1"36"0,7 1 18 16,0 3-28-16,7 1-131 0,5-5-97 16,8 4-64-16,0 0-34 15,12 0-19-15,7 3-7 0,0 1-7 0,13 0-1 0,1 4-1 16,-8-2-2-16,7 5 0 0,-6 0-2 16,-14 5 1-16,1 2-1 0,-20 0 0 0,-7 4 2 15,-6 0 1-15,-19 3 0 0,0 0 0 16,-14 5-1-16,-7-4-2 0,8-1-2 0,-7-3 6 15,6 0 8-15,1-3 14 0,12-5 18 16,7 2 13-16,0-5 10 0,13 0-3 0,0-5-4 16,13-3-14-16,0 2-16 0,13-5-17 15,0-1-7-15,7 5-5 0,-1 0-6 16,1 0 2-16,6 0 0 0,-7 3 0 0,-5 4-2 16,-1 0 3-16,0 7 0 0,-6 0-1 15,-14 1 1-15,0 6 1 0,-6 1 2 0,-12 0 2 16,-2 3 4-16,-12 1 6 0,1-1 3 15,-9-4 3-15,2 5 4 16,-7-5 5-16,6-3-4 0,-5 1 2 0,5 2 4 0,-7-6 6 16,8-2 6-16,7-1 7 0,-2-3 9 15,8-2-2-15,6 0-3 0,6 0-11 0,0-2-24 16,7-3-52-16,0 2-67 0,0 0-79 16,7-5-105-16,0 8-105 0,6-3-88 0,-13 3-16 15,6 3 25-15,1 0 62 0,-1 2 90 16</inkml:trace>
  <inkml:trace contextRef="#ctx0" brushRef="#br1" timeOffset="48842.2">18489 4432 185 0,'0'-3'338'16,"0"0"38"-16,7 3 34 0,-7 0-87 15,0-5-82-15,-7 5-55 0,7 5-33 0,0-5-28 16,-6 6-26-16,-7 5-22 0,7 5-19 16,-14-2-14-16,6 4-14 0,2-3-14 0,5 3-7 15,1-3-5-15,6-1-2 0,6 0-2 16,1-2-1-16,-1-5 0 0,8 0 1 16,-2-7 0-16,8 0 0 0,6 0 0 15,7-7 0-15,-8 0 2 0,9-5-3 0,-9-2-2 16,1 0-4-16,0-5-1 0,-13 2 1 0,0-2-3 15,-6-4 3-15,-1 2 5 0,-12 2 2 16,-1 5 2-16,-6-1 0 0,0 5 2 16,-13 1-1-16,7 6 2 0,-7 0-1 0,0 3-4 15,-1 0-26-15,1 0-51 0,7 3-75 16,6 0-83-16,0 2-85 0,7-1-88 0,-1 3-23 16,7-4 24-16,7 1 59 0</inkml:trace>
  <inkml:trace contextRef="#ctx0" brushRef="#br1" timeOffset="49911.31">20079 3807 308 0,'-13'-16'406'0,"-1"5"43"16,-12 4 34-16,7 4-120 0,-7 3-107 15,0 3-78-15,0 1-53 0,6 3-33 16,-5 4-30-16,11 1-17 0,1-2-11 0,7-3-7 16,-1 4-6-16,14-4-9 0,-1 1-3 15,1-1 0-15,5-3 2 0,2-1-1 0,-8 1 2 16,7-4 3-16,0 0 5 0,0 0 5 15,1 0 3-15,-8-4 5 0,6-3 5 0,-12 4-1 16,8-1-1-16,-2-4-2 0,-6 1-7 16,-6 4-6-16,-2-1-4 0,8 0-4 0,-6 4-3 15,6-3-5-15,-6 3 0 0,0 0-5 16,6 0-3-16,-7 3-3 0,7-3-4 16,0 0 1-16,0 0 0 0,7 0 1 0,-1 0-1 15,-6 0 2-15,6 0 5 0,0 0-2 16,2 0 1-16,-2 0 0 15,-6 0 2-15,0 0 0 0,0 4 4 0,0-4 3 0,0 0 1 16,0 4-2-16,0-4 2 0,0 0 0 16,0 3-1-16,-6-3-4 0,6 4 2 0,0-4 2 15,0 0-4-15,6 3 3 0,-6-3-1 16,0-3 0-16,0 3 0 0,0 0-3 0,0 0 1 16,0 0-1-16,0 0-2 0,0 0 1 15,0 0 1-15,0 0 0 16,0 0 0-16,0 0 3 0,0 3 0 0,0-3-2 0,6 0-4 15,-6 4 1-15,0-4-2 0,0 0-2 16,0 4 3-16,7-4 0 0,-7 0 0 0,0 0 1 16,0 0 1-16,0 0 2 0,6 0 0 15,-6 0 6-15,0 0 8 0,0 0 17 0,0 0 24 16,0 0 34-16,0 0 41 0,0-4 33 16,0 4 32-16,0 0 22 0,0 0 12 0,0 0-6 15,0 0-21-15,0 0-20 0,0 0-26 16,0 0-28-16,0 0-29 0,0 0-21 0,-6 4-11 15,6 3-4-15,0 0-3 0,-7 8-1 16,-5 0 0-16,-2 11 0 0,-5-1-2 0,-7 8-9 16,-6 4-6-16,-8 3-9 0,-5 0-8 15,-2 4-7-15,-4 3-7 0,-8 2-4 16,7 2-4-16,7-3 0 0,12 0-1 0,7-9-1 16,20 1-3-16,18-6-13 0,21-5-24 15,12-7-62-15,21-7-143 0,12-9-182 16,13-6-190-16,0-3-176 0,0-8-114 0,1-3-13 15,-1-1 102-15,-6 0 163 0,-14 4 182 16</inkml:trace>
  <inkml:trace contextRef="#ctx0" brushRef="#br1" timeOffset="50402.21">20997 4121 221 0,'-6'-14'415'0,"-2"2"83"16,-4 5 97-16,-1 0-13 0,0 4-48 0,-7 3-52 15,7 0-58-15,-7 3-74 16,1 8-89-16,-7-4-87 0,6 8-72 0,8 3-43 16,-8 1-29-16,13-2-10 0,1 1-6 0,6 1-7 15,6-1-13-15,1-3-84 0,6 0-117 16,0-8-114-16,13 0-120 0,0-3-113 15,1-4-100-15,-2-4-15 0,8-3 65 0,0 0 87 16,-1-8 101-16</inkml:trace>
  <inkml:trace contextRef="#ctx0" brushRef="#br1" timeOffset="50627.73">21114 3905 203 0,'-32'-4'338'0,"6"1"34"0,-7 3 27 0,1 7-109 0,6-3-81 0,-1 7-60 0,7-3-39 0,14 2-34 15,0 0-24-15,12 2-18 0,0-1-13 0,8-4-8 16,5 0-4-16,1-3 2 0,6-4 1 16,7 0-1-16,-7-7 0 0,6-1 0 15,1-2-3-15,-7-1-2 0,-7 0-4 0,-6-3 1 16,-6 2 1-16,-7-3-1 0,-7 5-3 16,-6 3-13-16,-6-6-39 0,-7 10-60 15,0-1-73-15,-13 8-73 0,-7-1-76 0,7 10-47 16,-7-3 4-16,13 5 42 0,8-1 64 15</inkml:trace>
  <inkml:trace contextRef="#ctx0" brushRef="#br1" timeOffset="51005.42">21263 4085 212 0,'0'3'362'0,"0"-3"32"0,-12 4 20 15,5 3-99-15,-6-3-109 0,0 7-81 0,1 0-47 16,-2 3-32-16,1-2-19 0,6 5-10 15,1-1-8-15,6 2-3 0,0-4-1 0,0 2-2 16,0-2-1-16,0-3-2 16,0-4-2-16,0 0 2 0,0-3-5 0,0-4 3 15,-6 0-1-15,6-4 2 0,0 0-2 0,0-6-1 16,0 2 1-16,0-6-1 0,0-1 2 16,6-3 1-16,-6 0 1 0,6-1 1 0,8-7 2 15,-2 4 0-15,2 4-2 0,-1-3 0 16,6 2 1-16,8 4 0 0,-1 0-1 0,-1 4-1 15,8 4-1-15,-1 0 1 0,2 7-2 16,-2 0 0-16,-7 7 0 0,8 0 2 16,-13 4 3-16,0 4-3 0,-8 4 2 0,-5-1-1 15,-14 0 3-15,1 0-3 0,-14 1-3 16,7-1 5-16,-6 1-4 0,6-1 1 16,-1-4-14-16,2-3-40 0,5-4-70 0,7 2-86 15,-6-6-104-15,6-3-59 0,0 0-21 0,6-7 26 16,7-1 60-16</inkml:trace>
  <inkml:trace contextRef="#ctx0" brushRef="#br1" timeOffset="51206.37">21876 3884 115 0,'0'-16'336'0,"0"5"46"16,-7 4 41-16,1 3-59 0,0 0-90 0,-8 8-74 0,8 0-50 15,-7 7-40 1,6-1-35-16,-6 10-23 0,7 2-16 0,6 3-11 15,0 4-5-15,0 0-9 0,0 1-4 0,0-1 0 0,6 4-2 16,-6-4 0-16,0-4-4 0,0 1-1 16,7 1-12-16,-7-6-45 0,-7 1-70 15,7-3-90-15,-6-5-91 0,-7-3-92 0,0 0-35 16,-7-3 15-16,1-5 56 0</inkml:trace>
  <inkml:trace contextRef="#ctx0" brushRef="#br1" timeOffset="51349.01">21661 4151 136 0,'-7'0'322'0,"-5"0"27"16,6-5 15-16,-2 5-88 0,8 0-100 15,0 5-77-15,8-5-44 0,4 0-26 16,14-5-15-16,7 5-24 0,6-4-72 0,0 1-97 16,-7 0-93-16,1-1-50 0,0 0-27 0,0-3 3 15</inkml:trace>
  <inkml:trace contextRef="#ctx0" brushRef="#br1" timeOffset="51657.02">22143 4066 134 0,'-6'0'292'0,"-1"0"30"15,-6 4 12-15,7-1-85 0,-7 2-71 0,6-2-51 0,7 1-37 0,0-1-30 16,7 1-19-16,6 3-16 0,6-3-10 0,0-4-6 16,14 4-4-16,-1-4-1 0,1-4-3 15,7 0-2-15,-8 0-1 0,7 1-1 0,-6-4-2 16,-7 0-8-16,0-1-3 0,-13 1-3 15,0 3-4-15,-13-3-2 16,-7-1-4-16,-6 2 2 0,-7 2 1 0,-12-1 2 0,-1 2 2 16,1-2 3-16,-7 10 5 0,0-5 6 31,7 3 4-31,-8 6 3 0,1 1 6 0,7 1 4 0,-7 3 5 0,6 1 6 0,7 0 4 16,0-1 0-16,6 5-3 0,7-4-5 0,13-1-3 15,0 0-4-15,13 2-5 0,7-6-9 16,6-2-36-16,7 2-60 0,-1-5-69 0,1-1-81 15,-1-4-56-15,7 0-21 0,1-4 21 16</inkml:trace>
  <inkml:trace contextRef="#ctx0" brushRef="#br1" timeOffset="52201.69">22573 4081 42 0,'0'-8'265'0,"-6"5"30"0,-1-1 18 0,0 1-65 15,1 3-62-15,-1 3-55 0,1 1-41 0,-1 4-30 16,1 2-25-16,-1 1-17 0,7 0-8 15,0 4-7-15,7-4-10 0,-1-1-23 0,-6 3-32 16,7-4-23-16,-7-1-21 0,6 0-11 16,-12-1 2-16,6-3 18 0,-7-1 26 15,-6-3 24-15,7 0 21 0,-8 0 13 16,-5-3 6-16,6-6 5 0,0 2 7 0,1 1 3 16,4-5 6-16,2 0 6 0,6-4 14 15,6 0 16-15,2 1 12 0,4-1 11 0,8 1 6 16,-1-1-1-16,1 4-10 0,6 0-14 15,-7 4-16-15,7 2-14 0,-6 2-10 0,-1-2-4 16,1 10-3-16,0-2 1 0,-8 6 5 16,-5 1 11-16,0 5 13 0,-7 0 15 15,-7 2 19-15,-6 2 13 0,1-1 6 0,-2 1-5 16,1-5-12-16,6 5-12 0,1-5-20 0,6-3-16 16,6 0-8-16,8 1-7 0,6-9-4 15,-2 0-11-15,15-3-20 0,-1-3-44 16,7-4-57-16,1-1-54 15,-1 1-47-15,-7-4-32 0,7 0-4 0,-6-4 28 0,-1 4 47 16,2-3 57-16,-9-1 57 0,-5-4 47 16,0 1 38-16,-1 0 41 0,-6 0 37 0,-6 3 36 15,-1 1 29-15,-6 1 30 0,0 3 29 16,0 3 13-16,-6-1 9 0,-1 4-3 0,7 4-15 16,-13 0-26-16,6 0-31 0,-5 4-33 15,-2 4-36-15,2-1-33 0,-8 8-25 16,7-3-15-16,-1 5-8 0,2-2-4 0,-8 0-2 15,7 3 0-15,0 0-1 0,6-3-4 16,7 0 1-16,0-1-3 0,0-3-14 0,0-1-33 16,7 2-55-16,6-5-73 0,0-3-82 15,1 0-73-15,12-4-66 0,-1-4-32 0,1 0 22 16,7-3 57-16,6 0 70 16</inkml:trace>
  <inkml:trace contextRef="#ctx0" brushRef="#br1" timeOffset="52957.25">23459 4044 120 0,'-6'-6'286'0,"-2"2"34"0,2-1 13 16,-7 5-67-16,6 0-61 0,-5 5-46 16,-1-1-32-16,6-1-30 0,0 0-27 0,1 5-23 15,0-1-21-15,6 0-10 0,0 0-8 16,6-2-3-16,7-2-5 0,7 4-5 0,-1-3-17 16,8-4-32-16,-8 0-35 0,7-4-34 15,0 1-34-15,0-4-21 0,0 2-3 16,0-2 16-16,-7 0 23 0,-6 0 29 0,1-4 29 15,-8-1 25-15,0 1 22 0,-12 4 19 16,0-3 23-16,-8 1 25 0,1 2 24 0,1 0 26 16,-8 3 20-16,0 4 15 0,1 4 5 15,-7 3-1-15,0 0-3 0,0 8-11 16,-7 4-7-16,7-1-9 0,0 1-9 0,0 3-14 16,7-4-15-16,5 0-16 0,8 0-10 0,6-3-10 15,6-1-8-15,1-3-4 0,6 1-1 16,13-1-1-16,0-8 1 0,13 1 1 0,0-4-1 15,7-4-5-15,6 1-13 0,0-4-17 16,0-4-20-16,1 0-15 0,-8 0-4 16,1-5 1-16,-1-2 10 0,-6 4 17 15,-7-5 19-15,1 2 15 0,-13-6 8 0,0 6 12 16,-8-3 20-16,-6 3 31 0,2 1 39 0,-8 5 43 16,0 4 35-16,0 4 24 0,0-1-4 15,-8 8-18-15,-4-1-33 0,6 8-35 16,-14 3-37-16,7 9-26 0,-7 3-12 0,-6-1-9 15,7 1-3-15,-1 3-3 0,0 1-2 16,1-2-3-16,-1 2-4 0,8-1-5 0,-2 0-5 16,2 0 1-16,-2 1-1 0,8 0-3 15,-7-1-5-15,6-4-24 0,1-3-36 16,-7 0-57-16,7-7-59 0,-8 0-60 0,8-8-48 16,6 0-29-16,0-7-13 0,6-3 13 15,0-4 31-15,8-4 45 0,5-5 49 0,1-2 53 16,0-8 57-16,-1 1 54 0,-6-4 43 15,6-4 32-15,1-4 25 0,0 1 22 16,-8-1 16-16,2 1 20 0,-1-2 23 0,-7 9 27 16,0 4 28-16,-6-1 25 0,0 8 19 0,0-1 3 15,0 8-10-15,8-3-27 0,-8 6-35 16,6 1-42-16,6 0-38 0,8 3-38 0,-1 0-27 16,15 4-16-16,-9 0-10 0,1 4-6 15,7 3-1-15,-7 0-2 0,-6 8 4 16,-1-1-3-16,-6 6-2 0,-6-2 2 0,-7 1-3 15,-7-2 5-15,-6 2-4 0,-13-1 1 16,0 1 0-16,-6-5-2 0,-8 0-17 0,7 2-38 16,1-9-53-16,-1 0-72 0,15-3-87 15,4-1-92-15,14-3-86 0,0-3-22 16,6-5 22-16,20-2 54 0,7-9 77 0</inkml:trace>
  <inkml:trace contextRef="#ctx0" brushRef="#br1" timeOffset="53161.34">24455 3913 160 0,'14'-15'341'0,"-8"4"51"0,-6 3 45 0,0 0-72 16,0 5-58-16,0-1-45 0,0 4-38 16,-6 0-36-16,-2 4-36 0,-4-1-34 15,5 10-36-15,0-3-30 0,-5 5-23 0,5 4-10 16,7-2-9-16,-6 5-2 0,-1 3-4 16,0 1 1-16,1 0-2 0,0 0-2 0,6-4 0 15,-7 3-2-15,0-6 3 0,7 4-2 16,0-9 1-16,0-1-8 0,0 3-38 0,7-5-62 15,-7-4-89-15,0-4-102 0,0-3-109 16,0 0-83-16,0 0-10 0,-7-7 37 0,7 4 73 16</inkml:trace>
  <inkml:trace contextRef="#ctx0" brushRef="#br1" timeOffset="53327.9">24279 4117 65 0,'-13'0'356'16,"1"0"56"-16,-2 0 43 0,8 0-15 15,6 0-118-15,0 0-97 0,6-3-66 0,8-1-52 16,11-3-42-16,7-1-28 0,8 1-15 0,5-3-9 0,8 2-38 16,-8-3-86-16,1 0-122 0,-7 1-136 15,-13 1-71-15,-6-2-38 0,-1 4 10 16,-6-3 73-16</inkml:trace>
  <inkml:trace contextRef="#ctx0" brushRef="#br1" timeOffset="53707.5">24637 3604 88 0,'-46'-3'351'15,"14"-5"57"-15,-1 5 52 0,21 0-20 0,-1-2-118 16,13 2-75-16,13 0-62 0,13-2-54 0,6 1-43 16,14 4-30-16,19 0-14 0,7 9 3 15,-1 2 1-15,14 3 9 0,-7 8 7 0,0 3 10 16,-6 9 5-16,-7-2-7 0,-13 8-4 16,-6 4-14-16,-21 4-11 0,-17 0-14 0,-16 6-14 15,-10-1-5-15,-21-2-7 0,-7-4 4 16,-7 0 0-16,-6-2-3 0,-6-4 0 15,-6-2-3-15,0-1 2 16,-8-6-3-16,14-3 0 0,0-3 1 0,13-8 0 0,7-3-35 16,12-4-81-16,7-8-114 0,0-3-132 15,13-3-138-15,6-8-75 0,7-1-1 0,13-6 56 16,0-3 101-16</inkml:trace>
  <inkml:trace contextRef="#ctx0" brushRef="#br1" timeOffset="54011.8">26370 3590 336 0,'0'-11'467'0,"-7"3"60"0,-5 1 39 0,4 3-91 15,-4 1-145-15,-1 3-107 0,-7 3-78 16,0 1-55-16,2 8-38 0,4-1-24 15,-5 3-14-15,5 1-5 0,8-1-5 0,6 1-4 16,6 0 0-16,-6-5 3 0,7 2 0 0,6-5 0 16,0-4 2-16,-7 1 6 0,8 0 9 15,6-4 1-15,-1-4 6 0,1-3 0 16,6-5 0-16,-7 2-3 0,1-5-3 0,-8 1-10 16,2-1-7-16,-8 1-1 0,-6-2-16 15,0 2-64-15,-6 2-103 0,-8 5-131 0,-12 4-146 16,-7 6-91-16,-5 1-33 0,-1 8 35 15,-14-1 84-15</inkml:trace>
  <inkml:trace contextRef="#ctx0" brushRef="#br1" timeOffset="54265.12">26142 3985 295 0,'-6'16'420'0,"-14"1"39"0,7 3 27 0,-7-3-95 0,0 1-117 0,2 1-64 0,-2-1-10 0,0 4-2 0,1-3-2 0,5-5-6 0,8 0-23 16,0-2-36-16,12-1-47 0,0-4-36 16,8 0-17-16,5-7-15 0,1 4 1 15,6-8-5-15,0-3-1 0,0 0 0 0,0-4-3 16,-7-1 1-16,1-5-5 0,-7 1 0 16,-7-2 2-16,2 0-3 0,-8 0-9 0,0 4-37 15,-8-1-68-15,-4 7-84 0,-8 1-110 16,-6 7-116-16,-7 4-112 0,-12-1-48 0,-1 5 24 15,1-1 60-15,-8 1 96 0</inkml:trace>
  <inkml:trace contextRef="#ctx0" brushRef="#br1" timeOffset="58255.29">5672 6267 82 0,'0'-3'73'0,"6"3"-24"16,-6-3-17-16,8-1-14 0,-2 0-8 16,0 1-5-16,0-1-4 0,1 0-2 0,0 1-2 15,-1-1-3-15,7 4-3 0,-7-4-8 16,-6 4-13-16,0-3-20 0,0 3-30 0</inkml:trace>
  <inkml:trace contextRef="#ctx0" brushRef="#br2" timeOffset="64405.75">9189 6085 162 0,'13'-7'276'0,"-6"-1"41"16,-7 5-17-16,6-5-32 0,-6 1-15 15,6 3 4-15,-6 0 21 0,-6 1 56 16,6-2 80-16,-6 3 56 0,-1-2 10 0,-13 0-19 15,8-3-45-15,-8 3-83 0,-6-2-104 16,-1-3-89-16,-5 2-51 0,-7 3-29 0,0 1-21 16,-7 3-13-16,1 0-13 0,-7 3-7 15,7 5-7-15,-8 4-4 0,1 1 2 16,7 6-1-16,6-4-2 0,13-1 2 0,12 1-2 16,14-4-2-16,14 3-4 0,12-2 0 15,19-2 2-15,20 1-3 0,6-4 1 0,21 4 3 16,6 0 3-16,0 1 4 0,5-2-4 0,-5 5 2 15,-13-1 0-15,-7 2 2 0,-19 2-1 16,-14 0-1-16,-19 0 4 0,-13 5-2 16,-13-5 2-16,-19 4 1 0,-13-4 3 0,-21 5 1 15,-12-6 2-15,-13 3-1 0,-7-3-1 16,-6-2 1-16,-7 0 0 0,7-5 1 16,7-6 0-16,5-1 6 0,8-3-2 15,12-3-3-15,13-1-4 0,14-6-10 0,5 2-27 16,21-6-85-16,12-1-136 0,14 0-148 0,13-3-151 15,13 4-138-15,-1-2-117 0,7 2 7 16,7 3 98-16,6-4 125 0,0 4 143 0</inkml:trace>
  <inkml:trace contextRef="#ctx0" brushRef="#br2" timeOffset="64773.27">10127 6026 231 0,'33'-17'385'0,"-21"-3"57"0,-4 3 58 0,-8 1-48 15,-8 6-12-15,-4-1-14 0,-15 4-26 0,1 7-33 16,-13 0-42-16,1 0-71 0,-9 7-91 16,2 4-72-16,-1-1-44 0,7 6-24 0,7-6-17 15,6 1-8-15,13 0-6 0,6 0-4 16,14 0 0-16,6-1-2 0,7 2 2 0,6-1 0 16,13 0 7-16,6-3 2 0,7 2 1 15,7-2 3-15,-7 3 0 0,6-1 3 0,-6 5 5 16,-5 0 0-16,-15-1-2 0,-6 5-5 15,-13-1 5-15,-7 4-2 0,-12 0-8 16,-14 0-3-16,1-4 6 0,-13 4 2 0,-1-7 1 16,-7 0 1-16,8-5 3 0,-7 2 6 15,6-5-5-15,-5-3 0 0,5 0-2 16,1-4-3-16,-2 0-3 0,9-4-14 0,-1 0-49 16,6 1-83-16,-6-4-93 0,7 2-97 15,-1 1-96-15,7-2-74 0,0 2-30 16,6 4 9-16,7 0 17 0,0 0 59 15,0 0 77-15,0 4 74 0</inkml:trace>
  <inkml:trace contextRef="#ctx0" brushRef="#br2" timeOffset="65022.59">10596 6136 45 0,'26'-11'313'0,"-6"0"67"0,-7 0 65 0,-1 4-11 15,-12-1 2-15,0 5 42 0,0-4 44 0,-6 2 17 16,6 5-15-16,-6-3-39 0,-1 3-71 15,1 0-116-15,-1 0-113 0,0 3-83 0,1 5-46 16,0 7-27-16,-8-1-16 0,8 8-7 16,-7 5-5-16,6-2 3 0,1 8-2 15,-7-4-5-15,7 4 3 0,-8-1 4 0,8-2-4 16,-1 0 0-16,1-4-5 0,-7-1-4 16,13-7-23-16,-7 1-60 0,1-9-139 0,6 2-163 15,-7-9-187-15,0 1-176 0,-5-8-100 16,-2 1-4-16,8-9 106 0,0 2 146 0,-1-9 178 15</inkml:trace>
  <inkml:trace contextRef="#ctx0" brushRef="#br2" timeOffset="65439.47">10505 6063 140 0,'-7'-22'343'0,"7"0"33"16,0 3 23-16,7 1-71 0,6-4-115 15,6 4-78-15,7 4-52 0,0-1-29 0,7 4-22 16,6 0-12-16,0 6-5 0,-7 5-6 15,8 5 1-15,-8 6 2 0,-5 3-2 16,-8 1 3-16,-12 7 1 0,-7 3 2 0,-14 1-2 16,-6 0-3-16,-5 3-1 0,-15 0-2 0,2-3-2 15,-8 0-2-15,7 0 0 0,0-8 1 16,0 1 2-16,13-9 8 0,0-3 19 16,6-4 18-16,7 2 13 0,0-10 4 0,6 2-1 15,7-4-7-15,7 0-17 0,0-1-18 16,5 1-8-16,2 0-10 0,-1 3-2 0,0 4-4 15,0-3 2-15,-1 6-2 0,15 1-2 16,-8 3 7-16,8 0 10 0,-1 8 4 16,6 3 4-16,1 1 3 0,-1 3 1 0,1-1-4 15,-1 5-9-15,1-4-4 0,-1-3-3 16,1 2-2-16,-7-2-4 0,7-2 0 0,-7 0 2 16,-7-4-2-16,1 1 1 15,0-2-2-15,-8-4 0 0,1 2 1 16,0-6-3-16,-6-1 1 0,-1 2-1 0,1-5 0 0,-7 0-1 15,0 0-25-15,0-8-50 0,-7 4-71 16,1-3-98-16,-1 0-105 0,-13-4-104 0,8 4-28 16,6-5 19-16,-2-1 57 0,2 1 91 15</inkml:trace>
  <inkml:trace contextRef="#ctx0" brushRef="#br2" timeOffset="69521.64">11768 6286 326 0,'-6'4'401'0,"6"-1"26"15,0-3 14-15,0 4-134 0,0-4-119 16,0 0-79-16,0 4-43 0,0-4-21 0,0 0-11 16,6 0-9-16,-6 0-3 0,6 0-2 0,8 0-1 15,-1 3-4-15,6-3 3 0,0 0 2 16,8 5-1-16,-1-5-1 0,0 0-2 16,0 0-3-16,0-5-3 0,1 5-3 0,-2 0-3 15,1 0-2-15,0 0-20 0,-6 0-51 16,-1 0-94-16,-5 0-115 0,-14 0-104 0,6-3-57 15,0-1-11-15,1-7 35 0,0 0 86 16</inkml:trace>
  <inkml:trace contextRef="#ctx0" brushRef="#br2" timeOffset="69734.08">11931 6125 132 0,'-33'-3'374'0,"-6"3"52"0,0-5 52 0,13 2 20 0,0 3-50 0,13 0 11 15,0-4 20-15,7 4-4 0,6 0-29 16,0-3-58-16,6 3-103 0,7 0-105 0,6-4-88 16,8 4-44-16,11 0-26 0,2-4-8 0,12 4-12 15,-6 0-61-15,-1-3-141 0,7 3-160 16,-6 0-172-16,-7 0-168 16,0-4-112-16,-7 4-6 0,1-4 108 0,-7 1 141 15,0-1 164-15</inkml:trace>
  <inkml:trace contextRef="#ctx0" brushRef="#br2" timeOffset="71035.92">13331 5967 71 0,'0'-3'166'0,"-6"3"-25"0,6 0-35 0,-7-4-31 15,7 4-25-15,-7 0-16 0,7 0-12 0,0 0-9 16,0 0-11-16,0 0-12 0,0 0-16 15,0 0-16-15,0 0-14 0,0 0-14 16,7 0-17-16,-7 0-16 0,0 0-22 0,13 0-1 16</inkml:trace>
  <inkml:trace contextRef="#ctx0" brushRef="#br2" timeOffset="71720.42">13690 5817 38 0,'-14'-3'350'0,"2"3"71"0,-2-4 67 0,2 4 30 16,5 0-16-16,0-4 10 0,1 4 6 0,-1 0-11 16,7 0-31-16,0 0-55 0,0 0-90 15,0 0-105-15,7 0-90 0,6-3-59 0,6 3-35 16,14 0-22-16,13-4-10 0,5 0-3 15,8 4-2-15,6-3 0 0,1-1-1 16,-1 4 3-16,0-4-3 0,0 4-6 0,0 0-16 16,-13-3-82-16,-7 3-171 0,-6-3-183 15,-13 3-185-15,-18 0-170 0,-8 0-77 16,-20 3 32-16,-13-3 144 0,-13 3 168 0</inkml:trace>
  <inkml:trace contextRef="#ctx0" brushRef="#br2" timeOffset="72160.12">13683 5839 186 0,'-19'3'382'0,"-1"-3"54"0,7 0 44 0,6 0-55 0,1 0-101 0,-1 0-62 16,7 0-50-16,0-3-42 0,7 3-33 0,-7 0-30 15,13 0-34-15,0 0-26 0,7 3-22 16,6-3-9-16,6 5-9 0,1-2-5 16,6 1 3-16,-7 3-3 0,7 0 4 0,-6 1-6 15,-1 0 1-15,1-1 1 0,-7 0-4 0,-6-3-2 16,0 3 0-16,-8 0 1 15,-5-3 2-15,-1 4 2 0,-12-1 3 0,-7 4 5 16,-13-1 1-16,-7 9 0 0,-6-1 0 0,-13 4-3 16,0-1-4-16,-13 6-2 0,0-2 0 15,6 1-1-15,0 0-1 0,0 0 2 16,21-6 2-16,5 3-2 0,13-9-3 0,8 2-1 16,18-2 1-16,6-3-1 0,15 0-2 15,12-4 5-15,7 1 5 16,12-1 3-16,7-3 2 0,7-1 3 0,0-3 0 0,-1 0-3 15,1 0-3-15,0 0 0 0,-7 0-2 0,0 0-3 16,0 0-1-16,-13 5 0 16,0-5-1-16,-6 0-3 0,-7 0 2 0,-13 0 1 15,0 0 3-15,-6 0 1 0,-7 0 8 0,-7 0 25 16,0 0 45-16,-6 0 54 0,0 0 52 16,0 0 36-16,0 0 19 0,-6 0-12 0,0 0-42 15,6 0-53-15,-7 2-52 0,1-2-39 16,-1 5-35-16,0-5-67 0,7 0-117 15,-6 0-140-15,0 0-153 0,-8-5-151 0,8 3-131 16,-7-6-19-16,-7 4 72 0,-6 0 118 16,0-3 141-16</inkml:trace>
  <inkml:trace contextRef="#ctx0" brushRef="#br2" timeOffset="72736.8">15448 5741 130 0,'0'-15'360'0,"-13"4"66"0,-6 0 55 16,-1 4-41-16,-6-1-85 0,-1 8-76 15,-11 0-66-15,-8 8-62 0,-6 2-54 0,-7 12-47 16,1 4-23-16,-7 7-18 0,12 4-2 0,1 3-2 15,13 0 1-15,7 4 0 0,5-4 1 16,15 1-1-16,18-4-2 0,8-1-1 0,5-3-3 16,13-3 0-16,14-2-5 0,-1-2-22 15,14-7-56-15,0-5-92 0,-1-3-114 16,1-8-128-16,0-3-73 0,0-6-17 0,-2-5 31 16,-11-4 79-16</inkml:trace>
  <inkml:trace contextRef="#ctx0" brushRef="#br2" timeOffset="73077.98">15728 5879 90 0,'-20'-11'323'0,"8"8"50"0,-8-5 32 0,0 5-52 0,7 3-95 0,7-4-73 0,0 4-59 16,6 4-47-16,0-1-31 0,6 1-21 0,7 7-15 16,0-4-7-16,6 5 0 0,1-5-4 15,6 0-1-15,0 1-1 0,-7-5 0 16,8 1-1-16,-1-4 1 0,0 0 2 0,0-4 0 15,-7 1-3-15,1-5-10 0,-1-3-14 16,-12 1-19-16,6 2-16 0,-7-7-16 0,-6 4-11 16,-6 0 2-16,-7 0 9 0,-7 0 14 15,0 0 16-15,-5 4 17 16,-7 0 15-16,-8 7 11 0,1 0 6 0,0 3 8 0,-7 5 3 16,-5 3 2-16,5 3 4 0,-7 0 1 0,14 5 6 15,1 4 3-15,-1-2 3 16,13 2 2-16,-1 2-4 0,14 0-1 0,13 1-5 0,7-4-6 15,12 4-5-15,7-5-4 16,13 2-1-16,7-2-2 0,-1-2-2 0,14-5-3 16,-7 2-23-16,7-10-51 0,-7 2-75 0,-6-4-92 15,0-4-78-15,-14-4-40 0,1-4 1 16,-8-3 38-16</inkml:trace>
  <inkml:trace contextRef="#ctx0" brushRef="#br2" timeOffset="73253.48">16112 6099 219 0,'-13'4'334'0,"0"-4"24"16,0 4 17-16,0-1-112 0,0 1-102 16,0-1-56-16,6 5-34 0,1 3-21 15,0 0-16-15,6 3-12 0,6 2-7 0,0 1-7 16,8 2-3-16,-8-1-2 0,7-3-13 0,0 3-51 31,0-3-84-31,-13-4-93 0,7 0-81 0,-7-1-42 0,-7-2-13 0,7-4 41 16</inkml:trace>
  <inkml:trace contextRef="#ctx0" brushRef="#br2" timeOffset="73503.99">16256 6063 287 0,'-14'0'364'0,"-5"-4"25"15,-1 4 13-15,0 4-137 0,1-4-105 0,0 4-66 16,6 2-41-16,7-1-23 0,-2 2-14 0,8-4-6 15,-6 5-4-15,12-5-2 0,-6 1 1 0,8 0-2 16,-2-1 0-16,-6-3-1 0,0 4-1 16,6-4 2-16,-6-4 1 0,0 4 1 15,7-3-1-15,-7-5 5 0,0 1-2 0,0 0 0 16,0 0-4-16,-7-1-2 0,1 1 1 16,0 0-7-16,-2 3-8 0,2 4-17 0,0-4-34 15,-1 4-48-15,1 0-66 0,-1 0-64 16,1 0-77-16,6 4-30 0,0-4 11 15,0 0 36-15</inkml:trace>
  <inkml:trace contextRef="#ctx0" brushRef="#br2" timeOffset="73853.58">16268 5692 249 0,'-26'-3'359'0,"7"-1"39"0,-1 1 22 0,14-1-111 15,0 4-83-15,-2-4-67 0,16 4-51 0,-2 0-38 16,7 4-30-16,13 0-19 0,6 3-14 16,8 4-5-16,5 7-4 0,0 5-3 15,1 2 2-15,0 8 2 0,-14 4 3 0,2 3 1 16,-9 4 1-16,-12 0 3 0,-6 3 0 0,-7 1-5 15,-7-4-2-15,-13 3-2 16,-6-6 1-16,0-1-1 0,1-7 1 0,-8-4-1 0,1-6 2 16,6-5 0-16,-1 1 0 0,7-12-10 15,2 0-39-15,4-7-71 0,1 0-84 16,0-7-87-16,0-5-83 0,0-2-34 0,0-4 15 16,13-8 57-16</inkml:trace>
  <inkml:trace contextRef="#ctx0" brushRef="#br2" timeOffset="74153.48">16548 5436 281 0,'14'-19'350'0,"-2"5"19"0,2 3 10 0,-1 4-142 15,-1 0-103-15,2 3-61 0,6 4-31 0,-1 4-15 16,7-1-12-16,0 8-2 0,-7 4 1 15,1 3 0-15,-7 0 0 0,-6 8-2 16,-7 0 1-16,-7-4-4 16,-6 3 0-16,-7-3-1 0,1-2-2 0,-1-6 1 0,8-1 1 15,-2-1 1-15,8-8-3 0,6 3 2 16,0-7-3-16,0 4-1 0,13-4-3 0,0-4 4 16,7 4 0-16,5-3-3 0,8-5 3 0,6 5 0 31,0-6 2-31,0 7-3 0,1-2-2 0,-1 4-50 0,-7-4-101 0,-6 8-129 15,-7 0-70-15,1-2-36 0,-7 3-17 16,0-1 40-16</inkml:trace>
  <inkml:trace contextRef="#ctx0" brushRef="#br2" timeOffset="74721.08">17623 6000 170 0,'-26'4'340'0,"1"1"40"0,-2-5 36 16,7 2-74-16,8-2-93 0,5 0-63 15,0 0-44-15,7 0-37 0,7 0-33 0,0 0-28 16,12 0-19-16,13 0-10 0,1-2-5 16,13-3-15-16,6 1-42 0,0-3-84 0,-6 3-117 15,-1-3-115-15,-13 0-60 0,-5 4-22 16,-7-9 24-16,-14 5 73 0</inkml:trace>
  <inkml:trace contextRef="#ctx0" brushRef="#br2" timeOffset="74870.67">17649 5842 261 0,'-32'0'410'0,"-7"0"38"0,6-3 24 0,7 3-77 0,6 0-143 0,14 0-91 0,0 0-62 16,6 0-38-16,12 0-24 0,14 0-21 0,13-3-10 16,7 3-21-16,13-4-50 0,0 0-100 15,-1 1-125-15,-6-1-103 0,-6 4-54 0,-7-4-14 16,-7 1 34-16,-5-1 92 0</inkml:trace>
  <inkml:trace contextRef="#ctx0" brushRef="#br2" timeOffset="75269.64">18971 5674 22 0,'-20'-3'293'16,"8"-1"68"-16,-1 0 73 0,6 1 11 0,1 3 19 15,-1-4 44-15,1 4 11 0,6 0-15 16,0 0-48-16,0 0-73 0,6 0-98 16,14 0-107-16,5 0-76 0,15-3-51 0,19 3-22 15,12 0-13-15,14-5-5 0,6 2-4 0,7-4 0 16,6 3-3-16,1-3-3 0,-8 0-2 16,-6-2-10-16,-13 3-57 15,-6-1-107-15,-14-1-114 0,-12 2-109 0,-13 1-102 0,-7 1-100 16,-20-3-44-16,-19 7 7 0,-6-4 64 15,-20 8 82-15,-14 0 90 0</inkml:trace>
  <inkml:trace contextRef="#ctx0" brushRef="#br2" timeOffset="75704.49">19166 5682 58 0,'-32'7'281'0,"6"-4"39"0,7 2 42 0,-1 2-53 15,7-7-57-15,7 3-42 0,-1-3-34 16,0 4-33-16,7-4-35 0,7 0-32 0,6 4-20 15,0-4-12-15,13 3-3 0,7 1-1 16,5 0-4-16,8-1-2 0,7 2-5 0,5-5-10 16,-6 2-8-16,7 3-5 0,-13-2-3 15,-1 5-2-15,-6-1-1 0,-13 4 0 16,-12 0-2-16,-14 3-1 0,-14 5-3 0,-12-1 5 16,-13 4-3-16,-6 0 3 0,-14 0 3 15,0 3 3-15,1 1 3 0,-1-3-2 0,0-2 1 16,7 1-3-16,7-3-2 0,12-1-2 15,7-3 1-15,12-1-2 16,8-3-1-16,12-4 4 0,14 4 5 16,7-4 9-16,25-2 8 0,7-2 4 15,12-3 2-15,20-3-2 0,7-2-2 0,6-2-10 16,-6 0-9-16,0 3-2 0,-7-3 0 0,-7 3-2 0,-12 1-2 16,-7-1 2-16,-13 1 0 0,-13 3-2 0,-13 0-2 15,-7 0-3-15,-11 0 3 0,-2 3 2 0,-6 1 1 16,-6-1-1-16,-8-3 1 0,1 8 5 15,0-8-3-15,0 3-2 0,7 1-1 16,-8-4-1-16,8 4-16 0,6-4-38 0,0 0-65 16,0 0-99-16,0-4-103 0,0 4-104 15,-6-4-40-15,6 1 5 0,0-5 51 0,6 5 88 16</inkml:trace>
  <inkml:trace contextRef="#ctx0" brushRef="#br2" timeOffset="76209.32">21198 5432 102 0,'8'-29'341'0,"-8"7"77"0,-14 8 58 15,-6 3-46-15,1 3-76 0,-13 13-69 0,-1 5-65 16,-19 8-58-16,-1 15-38 0,-5 7-19 16,-7 4-3-16,0 8 1 0,6 3-2 0,0 0-15 15,2 3-20-15,10 2-16 0,9-6-17 0,5 0-10 16,13-2-10-16,14-1-5 0,12-6 0 15,14-6-9-15,13-2-4 0,12-7-6 16,13-4-11-16,14-8-36 0,13-4-60 0,-7-9-71 16,14-5-98-16,-9-9-109 0,-4-1-106 15,6-8-33 17,-7-1 22-32,-6-6 54 0,6-1 89 0</inkml:trace>
  <inkml:trace contextRef="#ctx0" brushRef="#br2" timeOffset="76633.19">21948 5594 173 0,'-7'-10'345'0,"-6"5"46"0,-7-2 32 16,1 7-89-16,-1 0-89 0,1 0-66 0,-7 7-53 15,6 0-43-15,1 1-28 0,6 7-21 16,7-4-14-16,6 3-8 0,6-3-5 0,7 4 1 16,13-1-5-16,0-3-2 15,13 1 1-15,7-5 0 0,-1-4-1 0,1 1-1 16,5 0 1-16,-4-8 4 0,-2 0 0 0,1 1-1 15,-7-4 1-15,-7-5-3 0,1 5 2 16,-7-4-3-16,-6 0 2 0,-14 0-1 0,0-3 0 16,1-1 3-16,-14 0-3 0,1 0 1 15,0 1 5-15,-1 3 28 0,-6 3 38 16,7 2 38-16,-1-2 30 0,7 8 15 0,-7-4 4 16,1 4-28-16,6 4-35 0,-7 7-42 15,7 0-30-15,7 3-15 0,-1 5-9 0,1-2 0 16,6 6-2-16,7-1 3 0,-1 0 1 15,1 0-3-15,-1 4 0 0,-6 0-2 0,1 0 1 16,-2-5-3-16,-5 5-1 0,-14-1 6 16,-5 1 4-16,-8-4-2 0,-13 0 1 15,-6 4 3-15,-7-8 1 0,-12 4-8 16,-1-4-2-16,0-3 6 0,0 0-4 0,2-8-5 16,11 0-28-16,1-3-52 0,12-4-74 15,13-4-108-15,7-3-118 0,6 0-115 0,14-5-49 16,6 1 15-16,13 0 54 0,7 0 92 15</inkml:trace>
  <inkml:trace contextRef="#ctx0" brushRef="#br2" timeOffset="76836.64">22794 5928 196 0,'20'3'246'0,"-14"-3"43"0,7 4-33 15,-6 3-18-15,0 0 10 0,-7 0 15 16,0 1 6-16,-7 3-15 15,7 0-34-15,-13 3-39 0,6-3-44 0,1 0-40 0,0 1-34 0,-1-2-25 16,7-2-19-16,0-1-33 0,7 1-53 16,-1-5-87-16,7-3-117 0,0 0-123 15,0-3-85-15,7-1-22 0,-1-7 23 0,7 0 71 16</inkml:trace>
  <inkml:trace contextRef="#ctx0" brushRef="#br2" timeOffset="77045.87">23015 5744 89 0,'-26'-3'310'0,"-6"3"30"0,7 3 21 0,-8 0-56 16,7 2-103-16,12 2-66 0,-5 0-40 0,12 5-26 15,7-6-16-15,0 2-11 0,7-1-8 16,12 0-4-16,1-3-4 0,6 3-3 0,1-7-5 16,-2 0-2-16,1 0-1 0,6-3-4 15,-5-5-1-15,-7 1-2 0,-2 0-2 0,-4-1-3 16,-8-3-3-16,-6 4-1 15,0 0-3-15,-12 0-10 0,-2-1-20 0,-5 0-34 16,-7 6-52-16,0-3-63 0,-7 5-63 0,7 5-69 16,6-3-33-16,1 6 4 0,6-5 37 15</inkml:trace>
  <inkml:trace contextRef="#ctx0" brushRef="#br2" timeOffset="77352.55">23641 5726 248 0,'-26'3'372'0,"-6"2"45"0,5-5 51 0,1 2-76 0,14 3-76 16,-2-5-55-16,8 0-35 0,6 3-35 16,12-3-44-16,8 0-43 0,13-3-34 15,13 3-19-15,5-5-18 0,14 3-12 0,-6 2-6 16,0-5-5-1,-7 5-6-15,-7-3-4 0,1 3 0 0,-13 0 0 0,-13 0-1 16,-1 0-1-16,-6 3 1 0,-13-3 1 0,7 0 7 16,-14 0 6-16,0 0 1 0,-6 0 0 15,1 5 1-15,-2-5 0 0,8 0-5 0,-8 0-16 16,8 0-51-16,0 0-87 0,6 0-134 16,0 0-161-16,-7-5-95 0,1 2-44 15,-1-1 22-15,7 0 73 0</inkml:trace>
  <inkml:trace contextRef="#ctx0" brushRef="#br2" timeOffset="78837.62">25047 5417 59 0,'0'-3'298'0,"-6"0"48"16,0-1 47-16,0 0-43 0,-2 1-48 16,8-1-34-16,-6 4-27 0,6 0-34 0,-6 0-39 15,6 4-36-15,0 7-36 0,-7 10-35 16,1 6-20-16,-1 5-14 0,-6 5-3 15,1-1-8-15,-2 1-6 0,1 0-4 0,7-1-6 16,-8 1-3-16,8-1 1 0,0-2 3 0,-1-1 0 16,0-5-4-16,1-5-21 0,0-2-41 15,6-5-53-15,0-5-73 0,0-4-91 0,0-4-112 16,0-3-64-16,-7-3-6 16,14-8 29-16,-7-4 58 0</inkml:trace>
  <inkml:trace contextRef="#ctx0" brushRef="#br2" timeOffset="79238.11">25061 5392 166 0,'0'-18'308'0,"0"0"17"0,13 3 10 16,7-3-113-16,6 4-93 0,6-2-58 16,7 2-32-16,6 2-19 0,8 2-7 0,-1 6-7 15,7 0-1-15,-8 4-1 0,2 4-2 16,-1 0 0-16,-13 6 1 0,-13 2-1 15,-13-1-1-15,-6 3-3 0,-21 1-18 0,-6 0-20 16,-12 4-12-16,-1-9-8 0,-12 5-2 0,6-4 1 16,0 0 18-16,0-4 25 0,6-3 22 0,7-1 18 15,7-3 14-15,12 0 8 16,1-3 1-16,12-1-6 0,8-3-8 0,12-1-12 16,6 1-9-16,7 3-5 0,6-3-3 0,1 3 0 15,-1 4-1-15,8 4 1 0,-7 0-1 16,-7-1 0-16,0 8 1 0,-13 0 2 15,-6 0 5-15,-14 4 6 0,-12-1 9 16,-14 2 6-16,-6 2 7 0,-13-4 5 0,0 1 1 16,-14 0 0-16,-5-1-3 0,-1-2-3 0,0 2-5 15,1-7-4-15,6 0-4 0,0 2-5 16,19-7-7-16,1 2-5 0,18 0-7 16,2-4-22-16,12 0-49 0,12-4-68 0,14 4-83 15,1 0-87-15,11 0-42 0,9 4-5 16,-2-4 32-16</inkml:trace>
  <inkml:trace contextRef="#ctx0" brushRef="#br2" timeOffset="79561.75">25784 5842 163 0,'-27'12'300'0,"2"-1"18"0,-1 0 10 16,0-1-110-16,6 2-94 0,1 3-54 15,5-5-28-15,14 2-16 0,0 2-12 0,7-3-3 16,0 4-4-16,12-4-1 0,1-4-2 16,-1 0 0-16,7-3-1 0,0 1-3 0,7-5 1 15,-1-5-1-15,8 1-2 0,-8-3-6 16,1-4-6-16,-8 1-5 0,1-6-1 0,-12 2-1 31,-2 0 0-31,-5-5 5 0,-14 4 8 0,1 0 3 0,-14 1 6 0,1 3 6 0,-13-1 9 16,-1 9 4-16,-6-4 0 0,0 7 1 15,0-4-1-15,6 4-3 0,1 4-7 0,-1-4-6 16,14 4-9-16,6-1-27 0,6 0-53 16,7-3-76-16,7 5-87 0,6-2-45 0,6-3-19 15,14 0 14-15</inkml:trace>
  <inkml:trace contextRef="#ctx0" brushRef="#br2" timeOffset="79882.49">26598 5605 55 0,'-20'-4'393'0,"-6"4"48"0,0-3 32 0,7 3 35 0,5 0-154 0,8 0-111 16,6 0-76-16,6-4-42 0,8 4-34 16,12 0-32-16,13-4-28 0,12 0-19 15,2 4-6-15,12-2-3 0,-6-3-2 16,-1 5 1-16,-5-4-1 0,-8 4 2 0,-13 0 0 15,-6 4 1-15,-6-4-2 0,-7 0 3 16,-7 5 9-16,-6-5 26 0,0 0 22 0,-6 0 14 16,-7 0 10-16,0 0 0 15,-6 0-8-15,5 0-22 0,2 0-23 0,-2 0-17 0,8 0-7 16,-1 0-14-16,1 0-38 0,6 0-69 16,0 0-100-16,0 0-138 0,0 0-148 15,0 0-66-15,6-5-7 0,7 1 43 0,1 1 89 16</inkml:trace>
  <inkml:trace contextRef="#ctx0" brushRef="#br2" timeOffset="80974.34">27842 5279 102 0,'-7'-4'305'0,"-6"-4"50"15,7 5 51-15,-1-1-56 0,1 1-41 16,0 3-27-16,-2-4-33 0,8 4-39 16,-6 4-46-16,6 3-44 0,-6 4-42 0,-1 7-36 15,0 5-18-15,1 2-11 0,0 4-4 16,-1 8-3-16,1-4 0 0,-1 4 0 0,7-1-3 16,-7 1 1-16,1-3-3 0,6 2-1 15,-6-8-1-15,-1 2-11 0,0-1-30 0,1-7-51 16,0 1-71-16,-1-5-79 0,-6-7-85 15,0 0-79-15,7 0-45 0,-8-8 10 16,14-3 48-16,-6-3 72 0</inkml:trace>
  <inkml:trace contextRef="#ctx0" brushRef="#br2" timeOffset="81473.61">27933 5286 29 0,'-26'-7'245'0,"7"0"31"16,-7-1 31-16,-1 1-69 0,14-1-41 0,-6 1-27 15,13-4-18-15,-2 3-17 0,8 2-26 0,14-5-24 16,12 0-25-16,-1 0-21 0,21 0-17 16,0 3-11-16,6-3-7 0,0 4-3 0,-6 3 2 15,0 4 1-15,-1 4-1 0,-5 3 0 16,-8 0 2-16,-7 5 0 0,-5-1-1 16,-14 3 0-16,-6 1-2 0,-12 3-1 0,-14-3-1 15,-1 3 0-15,-5-3 0 0,-7-4 0 16,0 0 0-16,0-1 0 15,6-2 0-15,0-4 0 0,7 0-1 0,7-4 2 0,6-4 0 16,6 0-1-16,14-4 0 0,13 1 0 16,6-4-1-16,6 4-4 0,7 0 3 0,7 0 0 15,-7 2 0-15,6 2 0 0,-5 3 2 16,-1 0 2-16,-7 3-1 0,1 9 0 16,-7-1 1-16,-7 3-1 0,-12 1-1 0,-7 4 0 15,-13 2 2-15,-6 1 2 0,-7 0 2 16,-14 0 0-16,-5 1 3 0,-8-5-1 0,2 0 0 15,-8-4 1-15,0 1 1 0,1-4-1 16,-1-3 2-16,7-5 0 0,6 1-3 0,8-4 0 16,11-4-4-16,1 1-1 0,13-1-5 15,6-3-11-15,7 3-31 16,7-3-60-16,13 0-75 0,6-1-87 0,0 8-80 0,0-4-34 16,7 4 8-16,-7 4 45 15</inkml:trace>
  <inkml:trace contextRef="#ctx0" brushRef="#br2" timeOffset="81834.73">28304 5778 97 0,'0'-5'227'0,"6"5"36"0,-6 0-32 15,0 0-27-15,0 0-18 0,0 5-8 0,-6-2-17 16,0 4-17-16,0 0-22 0,-8 4-22 16,8 4-22-16,-7 0-23 0,13-1-16 0,0-3-18 15,0 4-10-15,6-5-4 16,7 2-2-16,1-5-2 0,4 1-1 0,2-5-1 16,7 1 1-16,-1-8-2 0,6 1 1 0,-7-8-1 15,9 3-1-15,-9-2 1 0,1-6 0 16,-6 2 1-16,-7-1 0 0,1-3 0 0,-14 3-2 15,0-3-3-15,-7 3-3 0,-13 5-5 16,0-1-1-16,-12 3-2 0,-1 0-2 0,-5 8-7 16,5-2-10-16,1 4-20 15,-1 3-33-15,13-2-41 0,0-3-49 0,14 8-50 0,0-5-51 16,12-3-28-16,0 4 7 0,20-4 30 16</inkml:trace>
  <inkml:trace contextRef="#ctx0" brushRef="#br2" timeOffset="82286.05">28936 5461 133 0,'-13'-7'338'0,"6"1"36"0,1-2 20 0,12 0-67 0,1 1-122 0,19-1-75 16,0 5-49-16,7-4-32 0,6 3-21 0,7 4-8 0,-1 0-6 15,1 4-3-15,-7 3-4 0,-1 4-2 0,-5 0 0 16,-13 7-1-16,-14 1 1 0,-6-1-1 0,-12 4 0 16,-8 0-1-16,-13 0-1 0,1-4 1 15,-1-3-3-15,1 0 0 16,5-9 3-16,8 6 6 0,0-8 18 0,5 0 16 16,8-4 7-16,12-4 3 0,0-3 0 0,14-4-5 15,13-4-16-15,-1 0-12 0,7-3-9 0,7-4-4 16,-7-4-3-16,7 4-3 0,-1 0 2 15,-6 1-2-15,-7 2 1 0,2 4 0 16,-9 1 3-16,-11 6 4 0,-2 1 9 0,-12 3 10 16,7 4 8-16,-14 0 10 0,1 4-1 15,-6 0 2-15,-8 7-9 0,-7 3-8 16,1 4-11-16,7 1-5 0,-7 3-3 0,0 0-4 16,6 0-4-16,7 0-3 0,0-4 2 15,13 0 0-15,7 1-1 0,6-4-3 0,0 3-3 16,12-7-28-16,-5-1-77 0,7 2-117 15,-1-5-137-15,-7 0-86 0,7 1-44 0,-6-5 4 16,6 1 63-16</inkml:trace>
  <inkml:trace contextRef="#ctx0" brushRef="#br2" timeOffset="82465.57">29965 5660 225 0,'-13'0'380'0,"0"-4"53"0,-6 8 44 0,-1-4-81 16,-6 3-74-16,0 1-45 0,-1 3-34 0,1 1-38 15,7-1-32-15,6 1-32 0,6 2-37 16,7-2-38-16,7-1-31 0,6 5-16 0,6-2-21 16,7-2-41-16,1-5-65 0,-1 1-82 15,6-4-104-15,1-4-110 0,-7 4-111 0,7-8-25 16,-7 2 30-16,0-6 63 0,-7 1 94 16</inkml:trace>
  <inkml:trace contextRef="#ctx0" brushRef="#br2" timeOffset="82703.92">30101 5454 26 0,'-32'0'301'16,"-1"0"44"-16,-5 7 39 0,-1 1-24 0,6 0-73 15,1 6-58-15,5 1-38 0,1-4-32 16,14 4-31-16,12-5-29 0,0 1-25 0,6 0-25 16,7-3-18-16,6-1-8 0,0 0-7 15,1-3-2-15,6-4-4 0,7 0 3 16,-7-6 1-16,7 1-2 0,-7-2-3 0,0-4 3 15,-7 0-5-15,-5 3-1 0,-8-2-5 16,0-1-1-16,-12 0 2 0,6 4-27 0,-14-1-49 16,2 1-69-16,-8 3-87 0,7 4-95 15,-7 0-102-15,1 4-27 0,0-1 19 0,6 1 54 16,6-1 81-16</inkml:trace>
  <inkml:trace contextRef="#ctx0" brushRef="#br2" timeOffset="84281.51">29900 4920 37 0,'-46'-15'301'0,"7"4"62"0,0 3 57 15,13 1-15-15,6 0-44 0,8 3-37 16,5 1-56-16,7 3-56 0,13 0-55 0,7 3-55 16,19 5-48-16,13 2-29 0,19 2-10 15,1 3-2-15,13 0 0 0,-1 6-3 16,1 1 2-16,-1 8 4 0,-5-2 7 0,-2 9 10 15,-10 4 9-15,-2 3 11 0,-14 3 9 0,-11 4-2 16,-14 1 0-16,-13 6-11 0,-13-3-11 16,-20 0-9-16,-7 0-6 15,-11-4-5-15,-1-3-4 0,-7-4-2 0,1-4-3 0,-2-3-4 16,2-3-4-16,7-9 3 0,5 0 1 16,1-6 2-16,12-5 0 0,7-3 3 0,-1-4-3 15,8-2-11-15,0-5-24 0,6-5-71 16,0 2-92-16,6-8-93 0,0-4-105 0,-6 1-101 15,7-5-66-15,-7 1 22 0,0 0 65 16,-7-8 81-16</inkml:trace>
  <inkml:trace contextRef="#ctx0" brushRef="#br2" timeOffset="84797.54">30506 4601 103 0,'-20'-15'297'0,"14"5"45"16,-8-2 36-16,8 5-75 0,6-4-57 16,0 4-39-16,0 3-42 0,6-3-36 15,8 3-36-15,-8 4-26 0,14-4-25 0,-1 4-20 0,7 4-8 16,7 4-7-16,-1 2-2 0,1 1-2 15,-1 3 1-15,-12 5 3 0,-7 4-1 16,-6-2 1-16,-14 6 1 0,-6-2-1 0,-1 0 1 16,-11 2 0-16,-1-6 1 0,0-3 7 15,0-3 10-15,6-5 14 0,7-2 18 16,7-1 17-16,6-7 12 0,0 4 6 16,6-4-1-16,14-4-4 0,5 1-9 0,21-4-14 15,7-1-9-15,5-3-7 0,7 4-8 0,0-4-6 16,0 4-9-16,-6-1-2 0,6 1-7 15,-12 3-5-15,-2 4-6 0,-5 0-32 0,-13 0-127 16,-7 4-182-16,-7-4-148 0,-6 7-80 16,-19-3-40-16,-1 2 6 0,-6-1 113 0</inkml:trace>
  <inkml:trace contextRef="#ctx0" brushRef="#br1" timeOffset="90722.74">8420 5510 57 0,'0'-7'260'0,"7"-5"19"16,-7-2 15-16,0-2-78 0,7 3-55 15,-1-3-34-15,0 1-3 0,-6 5 9 0,7-1 16 16,0 4 18-16,-7-1 12 0,0 5 2 0,0-1-15 16,-7 4-21-16,7 4-29 0,-7-1-33 15,1 5-30-15,0 14-25 0,-14 3-14 0,1 16-6 16,-7 3-5-16,6 7-2 0,-6 4-4 16,-1 7-5-16,2 12 5 0,-1 5 0 0,0 14 4 15,-7 6 0-15,-6 7 1 0,0 4 2 0,-13 0 1 16,6-1-2-16,-6 1-3 0,0-4 1 15,6 1 1-15,1-13 3 0,-1-5-6 16,13-8-5-16,-5-12-2 0,5-6-5 0,7-4-20 16,0-9-27-16,0-6-30 0,7 0-32 15,-8-11-34-15,14-4-39 0,0-7-36 0,1-7-43 16,-2-7-61-16,1-5-29 0,0-3 1 0,0-11 28 16,0 1 46-16</inkml:trace>
  <inkml:trace contextRef="#ctx0" brushRef="#br1" timeOffset="95368.82">8362 5461 15 0,'-13'5'196'0,"0"-2"14"16,6-3-14-16,1 0-52 0,6 0-36 0,0 0-15 16,0 0-2-16,0 0 0 0,0 0 1 0,0-3 5 15,0 3 5-15,0 0 6 0,0-5 1 16,0 5-2-16,0 0-11 0,0 0-17 15,0 0-19-15,6 0-23 0,-6 0-16 0,0 5-15 16,0-5-6-16,0 0 0 0,7 0-2 16,0 0-1-16,12 0 1 0,0 0 4 0,8 0 0 15,5-5 0-15,7 5-1 0,7 0 0 16,-1-2-1-16,1 2-1 0,6-5 1 16,6 5 0-16,-5 0 0 0,-1 0 2 0,7-3-3 15,-8 3 1-15,8 0 1 0,0-3-2 16,6 3 0-16,7-5 2 0,-1 2 2 15,7-5-3-15,1 5-1 0,-1-1 1 0,6-4 1 16,1 5-1-16,0-4 1 0,6 3 1 16,0 1-2-16,7-1-1 0,-7 0-1 0,7 1 1 15,-7-1 1-15,0 0 0 16,0 1 3-16,0-1 1 0,1 0 1 0,-1 1-2 0,0-1-3 16,0 0 2-16,7-2-1 0,-1 1 2 15,7 2-2-15,-5-4 2 0,-2-1 1 16,-6 5-1-16,-7-5-2 0,-5 5 1 0,0-4-1 15,-14 2-1-15,0 2 0 0,-7-5 0 16,1 5-1-16,-1-5-1 0,-6 1 1 0,1 4 2 16,-1-5-1-16,6 1 2 0,-6-1 2 15,1 1 1-15,5 0-2 0,-6 0-3 16,0-1 1-16,1 1 0 0,-1 3-1 0,-1-3 1 16,2 3-1-16,-1-3 1 0,-7 2 1 15,1 3 2-15,-1-2-1 0,-6 4-3 0,7-4 1 16,-7 1-1-16,0-1 0 0,7 4 0 15,-1-4 1-15,8 0 4 0,5 2 2 16,1-3 4-16,6 2 3 0,0-5 2 0,0 1 2 16,0 3 0-16,0-3 1 0,0-1-3 15,1 5-2-15,-1-4 0 0,0-1-7 0,0 5-1 16,7-5-3-16,-7 5-3 0,7-1-1 16,-7 4-1-16,6-3 3 0,0-2-1 0,-4 2 0 15,4 3 0-15,-6-4 2 0,0 1-1 16,6-1-1-16,-5 4 1 0,-1-4-1 0,7 1 2 15,-7-1 0-15,6 0 2 0,7 1 0 16,-6-2-4-16,6 3 3 0,-6-6-2 0,0 5-2 16,-1-2 0-16,-6 5 1 0,0-3 3 15,-6-1-3-15,0 4 0 0,-7-4 0 0,0 4-2 16,-6 0-3-16,5 0 0 0,-5 0 4 16,7-3 0-16,-2 3 0 0,8-3 1 15,6 3 0-15,-7-4-1 0,7-1-2 0,1 2 3 16,6 0 2-16,-7-1-1 0,6 0 2 15,-6 1 3-15,0-1 0 0,1 4-6 0,-1-4-1 16,0 4 0-16,-6 0 0 0,6 0-2 16,0 0 1-16,0-3 2 0,14 3 2 0,-2 0 1 15,2-4 0-15,5 4-2 0,1-4 2 16,0-3-2-16,-1 3-3 0,0 1 0 0,1-5 0 16,0 5 0-16,-7 0 0 0,7-2 1 15,-7 2 0-15,0-1 1 0,1 1-2 16,-8 3 0-16,0-4 1 0,-5 4 0 0,-1 0 1 15,0 0 0-15,-6 0-2 0,6 0 2 16,0 0-2-16,-6 0 2 0,6 0 1 0,0 0 2 16,6 0-1-16,-6 0 3 0,7-4 2 15,6 4-2-15,1-3-3 0,-8-1-2 0,1 0 0 16,0 4-2-16,-1-3-1 0,-6-2 1 16,0 5 2-16,-6 0-1 0,-7 0 0 15,0 0 0-15,0 0-2 0,0 5 2 0,-6-5-4 16,6 3 3-16,0-3 2 0,1 0 0 15,-2 4 1-15,1-4-1 0,7 0 2 0,-6-4 1 16,5 4 0-16,-6 0 0 0,6 0-1 0,-5-3 0 16,-1 3 0-16,6-5-2 0,-6 5 1 15,1 0-1-15,5 0-1 0,-6 0 1 16,7 0 0-16,-1 0-1 0,1 5-1 0,0-5 2 16,12 0 0-16,1 0 0 15,0 0 0-15,6 3 2 0,0-3-1 0,7 0-2 16,0 0 2-16,-8 0 0 0,8-3-1 0,-7 3-2 15,1-5 2-15,-2 5 0 0,-5 0-2 16,6-2 0-16,-6 2 0 0,0-5 1 0,-7 5 2 16,0 0 2-16,0 0 0 0,0 0 1 15,7 0-3-15,-1 0 0 0,1 0-1 16,6 0 0-16,-6 0-1 0,13 5 0 0,-1-10 1 16,1 5 0-16,-1 0-1 0,8 0 0 15,-1-3-2-15,-6 3 2 0,-8 0 0 0,2 0 0 16,-1 0 1-16,-6 0 0 0,-7 0 1 15,0 0 0-15,0 0 0 0,-6 0-1 0,-1 0-1 16,1 0 0-16,0 0-3 0,6 0 2 16,0 0 2-16,0 0 3 0,0 0 0 15,0-4-1-15,7 4 3 0,-7-4-5 0,6 4 1 16,2-3-2-16,-2 3 1 0,0-4 0 0,1 4 2 16,0-4 0-16,-7 4 1 0,-6 0-2 15,-1-3-1-15,-12 3 3 0,0 0-4 16,-8-4 0-16,1 4-1 0,0 0 0 0,1-3 0 15,-1 3-1-15,13-5 3 0,-7 2 0 16,8 3 0-16,-1-4 2 0,7 1 0 0,-2-1 0 16,-4 0-2-16,6 1 0 0,-1-1 0 15,-5 0 0-15,-2 4 0 0,2-3-1 0,-8 3-1 16,1-4 1-16,-1 4-2 0,1-3 2 16,-7 3 1-16,0-5 0 0,7 5 1 15,-8-3-1-15,9 3 3 0,4-3-2 0,1-1-2 16,7 4 1-16,6-4 3 0,6 1-1 15,2-1-2-15,4 4 1 0,2-4 1 16,-1 1 0-16,0-1-5 0,0 4 1 0,0-5-2 16,-6 5 1-16,0 0 0 0,-7-2 0 15,0 2 4-15,0-4 0 0,-6 0-1 0,0 4 0 16,-1-3 2-16,1-1-2 0,6 0 0 16,0 4 0-16,6-6 0 0,8 1 0 0,-1 2-2 15,6-5 3-15,-6 4-2 0,7 1 3 16,-6-5 0-16,6 5 1 0,-8 0 0 0,2-2-3 15,-8 2 2-15,0-1-2 0,-6 1 0 16,-6-1 0-16,-6 4 0 0,-8-4-1 16,1 1 1-16,-7 3 0 0,-7-4 1 0,8 4 2 15,-1-4 2-15,-7 4-1 0,7-3-1 0,-6 0-3 16,-1 3-2-16,1-4 2 0,-1-1-3 16,-6 2 2-16,7-1 1 0,-7 1 0 15,0 3 2-15,-6-4 0 0,-1 0-1 0,1 1-1 16,-1-1-1-16,-6 0 1 0,-6 4 0 15,6-3 0-15,0-2 2 0,-7 3 0 16,8-3 0-16,-8 2-2 0,7 0 0 0,0-2 0 16,0 2-2-16,-1-1 0 0,2 0 0 15,6 1 2-15,-7 0-1 0,-7-1 1 16,8-1 1-16,-8 2 0 0,0 0 5 0,-6 3 10 16,0-4 14-16,0 4 8 0,0-4 6 0,0 4 3 15,0 0-1-15,0-3-10 0,0 3-13 16,0 0-7-16,0-4-6 0,6 4-4 15,-6 0-3-15,0-4-2 0,7 4 1 0,0-3-2 16,-1-1 0-16,1 4-1 0,-1-3 1 16,0-1-1-16,2 0 0 0,-2 0 1 0,0 1 1 15,0-5 1-15,2 5-3 0,-2 0 1 16,0-2 0-16,1 2-2 0,6-4-1 16,0-1 2-16,7 5 0 0,-8-5 1 0,2 0 0 15,5 1 3-15,1 0-1 0,-1 0-2 0,1-1 3 16,-8-3 1-16,8 4 2 0,-6 0-6 15,-8-1 2-15,7 1 4 0,0-3 0 16,0 1 0-16,-7 3-3 0,8-2 3 0,-2 1-2 16,1 3-1-16,0-8 1 0,0 10-1 15,1-6-2-15,-2 5 3 16,2-5-2-16,-1 4 0 0,-1 2-3 0,2-3 0 0,-2 2 0 16,2 3-2-16,-1-5 1 0,0 5 0 15,0 0 1-15,7 0 2 0,-8 0 0 0,1 0-1 16,7 0 3-16,0 0-1 0,-8 5-2 15,14-5-1-15,-6 3 2 0,-1-3 1 0,1 5-3 16,0-3 1-16,-7 2 0 0,7 0-2 16,-8 0-3-16,8-1 0 0,-7 5 1 0,-1-6-2 15,2 7 1-15,-2-2 0 0,2-3 3 16,-8 3 2-16,7 0 0 0,1 1 1 16,-2-4 2-16,-5 3 1 0,6 0-3 0,-7-4-2 15,8 5 0-15,-8-1 1 0,7-4 0 16,-7 6-1-1,8-6 2-15,-2 4 1 0,-5 0-1 16,0-3-1-16,-1 3 0 0,7 0 1 0,-7 1 0 0,2-4 1 0,4 3-2 0,-6 1 4 16,8-1-1-16,-8 4-3 0,1-4 1 15,-1 0-2-15,-6 5 1 0,7-2-2 16,0-2 2-16,-7 3 1 0,0 0-1 0,0 3 1 16,0-2 1-16,0 1 0 0,0-1-3 15,0 3 3-15,0-5 0 0,0 5 2 0,0-4-1 16,0 4 2-16,0-4-1 0,6 3-4 15,-6 1 2-15,6 0-2 0,-6 0-1 0,0-1 0 16,0 1 0-16,0 0 0 0,-6 3-3 16,6-4 2-16,-6 5 0 0,-8-5-2 0,8 4 1 15,-7 5 1-15,-1-4 0 0,2-2-2 16,-2 2 2-16,8 3-1 0,-7-1 3 16,7 1 0-16,-8 4-1 0,8 0 3 0,0-4 1 15,0 3 1-15,-2 1-3 0,-4 0 2 16,-1 3 1-16,-1-3-3 0,-5 3 0 0,6-3 0 15,-7 3 1-15,1 0-2 0,-1 1 0 16,0 3 1-16,1-1-2 0,-7-2 0 16,6 3-1-16,1 0 1 0,6 0-2 0,-6-4-1 15,5 4 1-15,2-4 3 0,-2 0 0 16,1 5-2-16,1-1 2 0,-2 0 0 0,2 0 2 16,-2-1-1-16,-5 2 1 0,6 3 1 0,-6-5-2 15,-1-3 1-15,0 4-4 0,7-3 3 16,-7-1-1-16,8 0-1 0,-2 1 1 15,2-4 0-15,-1 2 1 0,6-2-1 16,0-4 0-16,7 3-1 0,-6-2 1 0,6-2-1 16,6 2 1-16,-6-1-2 0,0-4 2 0,7 5 2 15,-7-6-1-15,0 5-1 0,0 1 2 16,0-5 3-16,-7 3-5 0,1 2 3 0,0 3-3 16,-1-5 1-16,0 2-1 0,1-3 3 15,-1 0-1-15,1-3 0 0,-1 6 1 16,7-9 0-16,-6 1-2 0,6 0-4 0,-7-1 3 15,7-2-1-15,0-1-2 0,0 0 0 16,0-1 3-16,0 2 0 0,0-2 0 0,0 1 0 16,0-4 2-16,7 5-1 0,-7-5-3 15,0 0 2-15,0 1 0 0,0-1-2 0,0-2 2 16,0-3 0-16,0 2 0 0,-7-4 4 16,7 4-1-16,0-4 0 0,-6 0 0 0,6 0-4 15,-6 0 2-15,-2-4 0 16,2 4-1-16,-13-4 2 0,-1 2 1 0,0-3 1 15,1 5-2-15,-13-4-2 0,6 1 0 0,-7 3-2 16,-7-5 0-16,2 5 2 0,-7-3 0 16,-8 3 0-16,-6 0 2 0,1 0 0 15,-7 0 1-15,-7 0-3 0,-6 0 0 0,0 3 0 16,-7-3 0-16,-6 0 1 0,0 0-2 16,0 5-2-16,-7-5 1 0,7 0 0 0,-7 3-3 15,-7-3 1-15,2 4-1 0,-8 1 7 16,-6-5 1-16,-7 2 2 0,7 2 2 0,-7 3-1 15,1-3 1-15,-9-1-5 0,-4 2-1 16,-7 2-3-16,-6-4 0 0,-1 5 0 0,0-1-1 16,6 0 4-16,0-3-2 0,2 4 0 15,-8-1 2-15,6 0-1 0,8 0 2 0,-8 1-1 16,2-2 0-16,-2 3 0 16,-12-2-1-16,0 0 0 0,-8 0-1 0,2 4-3 0,-7-4 1 15,5 4-1-15,-5-3-1 0,-1 3 4 16,-5-3 2-16,6 2 1 0,6-2 2 0,0 3 1 15,0-4 1-15,-6 4-6 0,7 0-1 16,-2-4-2-16,8 1-2 0,6 2 1 16,7-2 0-16,0-1 2 0,6 0-1 0,-6 5 3 15,5-4 2-15,2-5 3 0,6 8-3 16,0-5 2-16,-1 3 0 0,1-2-1 16,-6 0-2-16,-2 0-1 0,8 0-1 0,0 0-2 15,0 2-1-15,-1-3 0 0,7 5 0 16,-6-3 1-16,7-1 3 0,-1-3 0 0,6 3 2 15,1 0 1-15,1-3 0 0,5 3-1 16,-1-4-1-16,2 2-1 0,-1-2-1 16,-6 2-1-16,0-5 1 0,0 3 0 0,-1-3 0 15,-5 3-3-15,5-3 4 0,1 4 0 16,0-4 2-16,0 4-2 0,-7-4 2 0,7 3 5 16,-1-3-4-16,1 4 1 0,1 0-4 0,-2 0 1 15,1 3-2-15,-1-4-2 0,1 1 2 16,0 0-2-16,-6-1 0 0,5 1 3 15,-5 0 0-15,11-1-1 0,-5 0 0 0,7 1 1 16,-7 1 2-16,5-5-2 0,-5 3 1 16,1 1-1-16,4-4 2 0,1 3-1 15,7 1-1-15,1-1 0 0,-2-3 0 16,1 4 0-16,0 0 1 0,-7-1 1 0,7 1-1 16,-7-1 1-16,0-3 0 0,7 4-2 0,7 1-1 15,-1-2 0-15,1 0-1 0,5-3-2 16,1 0 1-16,6 4 0 0,-6-4 1 0,0 0 0 15,0 0 4-15,-1 0 1 0,7 0 1 16,-6 0 1-16,7 0 0 0,-7 0-1 0,0 0-4 16,-8 0 0-16,2 4 0 0,-7-4-1 15,-7 0 0-15,1 3 0 0,5-3 0 0,-5 3-1 16,5-3 1-16,7 5 1 0,1-5-1 16,-1 3-1-16,7-3 1 0,-6 0 0 0,5 0 1 15,1 0 0-15,6-3 4 0,0 3-1 16,2 0-1-16,-2 0 0 0,6 0-1 0,-6-5 0 15,7 5-2-15,-6 0-2 0,6 5 0 16,-13-5 3-16,6 0-1 0,-6 3 0 16,-1 2 0-16,1-1 3 0,6-1-2 0,8 0-1 15,-2 1 1-15,8 0-3 0,-1-1 1 16,6 1-1-16,1 0 0 0,7-4 4 0,0 3-1 16,-1 1 1-16,-6-4 0 0,6 0-1 15,-7 0 0-15,9 3 0 0,-9-3 1 16,1 0 0-16,6 0 0 0,1 0 1 15,0 0 2-15,-1 4-4 0,6-4 0 0,-5 4 2 16,-1-4 0-16,0 3 0 0,8 1-1 16,-2 0 3-16,-5-1 0 0,13 1-3 0,-8-1-1 15,1-3 0-15,7 5-1 0,-1-2 1 16,1-3-1-16,-2 4 1 0,9-4 0 0,-8 0 0 16,7 0 0-16,0 0 0 0,0 0 0 15,-7 0-1-15,1-4-1 0,-1 4 1 0,1 0-2 16,6 0-3-16,-7 0 1 0,1 0 1 15,5 0 2-15,1 0-1 0,6 0 2 0,1 0 1 16,-1 0 0-16,7 0 5 0,0 0-4 16,0 0-1-16,0 0 0 0,7 0 1 0,-7 0 1 15,-1 0-2-15,8 0 1 0,-14 0-1 16,8 0-1-16,-1 4 0 0,-1-4 3 16,7 0 0-16,-6 0-1 0,14 0 0 0,-8 0 1 15,7 0 1-15,7 0-5 0,-8 0-1 0,14 0 3 16,-6 0 0-16,0 0-2 0,6 0 1 15,0 0 2-15,-7-4 2 0,7 4 0 0,0 0 1 16,0 4 3-16,0-4-1 0,0 0-3 16,-7 0-1-16,7 0 1 0,-6 0 0 0,-1 0-3 15,1 0-1-15,-8 0 4 0,2 0 0 16,-1 0-1-16,-7 3 1 0,0-3 4 0,2 0 0 16,4 0-2-16,-5 0 1 0,5 0 10 15,2 0 19-15,-8 0 24 0,7 0 27 0,7 0 24 16,-8 0 16-16,8-3 6 0,-7 3-10 15,0 0-13-15,0-4-13 0,0 4-9 0,0 0-5 16,-7 0-4-16,8-3-1 0,-2 3-2 0,-5 0-1 16,5 0-3-16,-4 0-3 0,4 0 0 15,-5 0 2-15,-1-5 0 0,7 5 1 0,6 0-1 16,-5 0 2 0,5 0-5-16,0 0-8 0,7 0-7 0,-6 0-13 0,6 0-9 0,-7 0-14 15,7 0-6-15,-6 0-5 0,0 5-1 0,-14-5-2 16,6 0-2-16,-11 3 4 0,-7-3-3 15,-1 4-1-15,-7-4-2 0,2 3 0 0,-1-3 2 16,6 4 0-16,1-4 2 0,6 0-1 16,6 4 3-16,7-4 1 0,7 0-4 0,-2-4-1 15,8 4-1-15,0 0-1 0,0 0-7 0,8 0-1 16,-8 0-4-16,6 0-5 0,0-4-41 16,1 4-119-16,-1 0-136 0,-12 0-187 0,-1 0-185 15,-13-3-94-15,-12 3-13 0,-7 0 94 0,-7-4 125 16,-5 4 180-16</inkml:trace>
  <inkml:trace contextRef="#ctx0" brushRef="#br1" timeOffset="100969.89">2839 8536 56 0,'-13'-11'262'0,"0"4"46"0,0-1 30 0,-1 1-45 0,8-1-20 16,0 1-6-16,0 0 5 0,-1 0 13 0,0 2 17 15,1 5 2-15,6-3-14 0,-7 3-33 16,7 0-49-16,0 0-61 0,0 3-61 0,7 4-48 16,-1 5-26-16,1 6-13 0,0 8-2 0,5 4 0 15,2 7 7-15,-2 6-1 0,8 4 6 16,-1 8 2-16,-5 8-1 0,-2-1 1 0,2 4-4 16,-1 3 1-16,0-2-8 0,0-1 0 15,-7-4-1-15,8-7-1 0,-8-8-3 0,-6 1-2 0,0-8 8 16,-6-3 0-16,-8-4-1 0,-5 0 2 0,-7-4-1 15,-14 0 3-15,-5-3-2 0,-14-1-2 16,-6-2 1-16,0-1 2 0,-13-5 2 0,-6 2-5 16,-1-8 0-16,6-4 0 0,-6-3 2 0,1-4-1 15,6-7-1-15,7-4 2 0,18-4-5 16,14-3-4-16,13-9 0 0,20 0-3 16,18-7-2-16,28-3 0 0,5 1 3 15,27-1 7-15,0 0-2 0,12 1 3 0,1 3 2 16,6 0 2-16,0 4-1 0,-6 3-2 15,-7 3 0-15,-6 6-3 0,-7 2-7 0,-14 4-19 0,-11 4-31 16,-14 3-39-16,-7 4-39 0,-12 0-33 16,-14 8-32-16,-12-1-28 0,-7 4-20 0,-14 0-16 0,2 0-11 15,-7 0-11-15,-2 0-1 0,9-4 13 16,5 0 15-16,7 1 16 0,6-5-9 0,1-3 13 16,6 0 24-16</inkml:trace>
  <inkml:trace contextRef="#ctx0" brushRef="#br1" timeOffset="101580.48">3555 9012 126 0,'-13'-4'289'0,"-13"0"23"0,0 1 12 0,-6 6-101 0,-7 1-83 15,0 0-49-15,-1 8-32 0,-5-2-18 16,6 1-10-16,-1 4-7 0,8-1-3 0,-1 0-8 15,14 1-4-15,12 0-5 0,1-4-3 0,12 4-1 16,8-4-2-16,6 0 2 0,12-1 2 16,1 2 1-16,-1-1 0 0,7-4 0 0,0 5 2 15,1-6-4-15,-2 2-1 0,-5 3 1 0,-1-4 2 16,-12 4 1-16,-1 0 4 0,-5-4 11 16,-14 1 20-16,0 2 19 0,-14 1 21 0,-5 0 24 15,-14 1 17-15,0-1 11 0,-5 0 3 0,-8-1 4 16,0-2 5-16,1-1 3 0,-1 1 7 15,1-5 2-15,12 1-4 0,-6-4-11 0,13 0-26 16,7 0-23-16,-1 0-27 0,13-4-24 0,1 1-28 16,6-1-51-16,0 0-65 0,13-3-86 0,0 4-91 15,6-5-94-15,14 1-82 0,-7-1-63 0,14-3-2 16,-2 3 46-16,8-2 71 0,-7-1 87 16</inkml:trace>
  <inkml:trace contextRef="#ctx0" brushRef="#br1" timeOffset="101907.06">3999 9067 151 0,'0'-7'316'0,"-7"-2"47"0,0 7 22 15,-6-6-50-15,1 5-51 0,-2-1-38 0,2 4-30 0,-8-4-27 0,7 4-34 0,-7 4-33 16,0-4-30-16,8 4-30 0,-8-1-26 16,7 1-18-16,7 2-12 0,-2-1-6 0,2 2-2 15,6-3-1-15,6 3 0 0,2 1-1 0,4-2-1 16,8 2 0-16,-1 3-2 0,7-4 5 15,1 4 1-15,-1 1-3 0,6-5 2 0,1 4 0 16,-1 0 2-16,-5-1 0 0,-1-2 1 0,-14 3 2 16,2-5 4-16,-8 6 0 0,-6-1 0 0,-13 0 0 15,-6 0 3-15,-7-3 0 16,-7 3-6-16,-6 0 0 0,-1 0 1 16,2-4-4-16,-8 4-2 0,14-3-1 0,-2-5 6 0,9 0 0 0,-1-3-4 15,12 0 3-15,2 0-5 0,6-3-14 0,6 0-36 16,6-5-46-16,6 0-63 0,8-2-72 15,7-1-78-15,-1 0-75 0,13-4-47 0,-7 3 5 16,7-2 39-16,7 3 61 0</inkml:trace>
  <inkml:trace contextRef="#ctx0" brushRef="#br1" timeOffset="102129.47">4441 9056 90 0,'0'-5'323'15,"0"-1"54"-15,-6 2 51 0,6 1-36 0,0 3-46 16,0-4-31-16,-7 4-20 0,7 0-29 15,0 0-40-15,0 4-44 0,0-4-47 0,0 7-49 16,0 4-38-16,0 4-23 0,-6 2-6 0,6 6-6 16,-7-2-2-16,-6 5 1 0,1 0-2 15,-2 3-4-15,1-4-2 0,-7-2 1 0,1 3-2 16,0-5-3-16,5-3-1 0,1 1-10 0,1-1-54 16,-8-6-83-16,14-1-92 0,-2-4-107 15,8-4-104-15,-6 1-91 16,6-4-5-16,6-7 52 0,8 0 75 0,6-4 102 0</inkml:trace>
  <inkml:trace contextRef="#ctx0" brushRef="#br1" timeOffset="102470.43">4474 9063 39 0,'-7'-18'297'16,"1"3"49"-16,-8 1 42 0,8-1-47 0,6 1-72 16,0 2-56-16,14-2-49 0,-2 3-45 0,8-1-38 15,-1 2-24-15,14-1-19 0,-1 0-16 16,8 6-7-16,-1 3-3 0,-1-3-3 15,2 10 1-15,-1 2-1 0,-13 0 4 0,-7 8-4 16,-13 0 4-16,-6 6 0 0,-12 2-4 0,-14 2 1 16,-7 1-4-16,-6-1-1 0,-7 0-3 15,1-2 1-15,6-5-1 0,0-3-1 0,0-1 3 16,13-3 6-16,-1-4 22 16,15-2 27-16,5-2 27 0,1-3 18 0,12-3 4 0,1-2-2 15,13-2-21-15,-1 0-29 0,13 0-23 16,-6 3-20-16,13-3-6 0,-5 7-5 0,-2 0 2 15,1 3 0-15,5 1 1 0,-5 7 3 0,-1 3 3 16,1 5 3-16,-7-1-2 0,7 4-2 0,-7 0 0 16,0 0-3-16,-1 0-1 0,-5 1-5 15,6-5-35-15,1 0-77 0,-1-3-109 0,-7-1-121 16,-6-3-133-16,0 1-70 0,-7-6-3 16,8-2 56-16,-2-4 99 0</inkml:trace>
  <inkml:trace contextRef="#ctx0" brushRef="#br1" timeOffset="102924.22">1094 10012 351 0,'-66'7'436'0,"21"-2"49"0,12-3 28 0,14-2-132 0,12 0-115 16,14 0-88-16,12-2-67 16,27-3-44-16,26-2-27 0,25-1-14 0,33-6-4 15,20-1-6-15,19-3 1 0,21-1 2 16,5-2 1-1,0-2 0-15,14 3 0 0,12 0-3 0,0-2-1 0,8 4-6 0,-2 0-3 16,2 0-5-16,-8 3 3 0,-6-4 2 0,-14 8 1 0,-5-3-1 16,-7 7-3-1,-13-5 3-15,-13 9-5 0,-21-1-1 0,-18 1 0 0,-19-1-1 16,-20 4 3-16,-20 0-1 0,-20 4 1 0,-12-4 1 16,-14 3 3-16,-12 1 4 0,-7-1 2 0,-13 1 0 15,-7-1 4-15,-6 5-2 0,-6-1-5 0,-7-3-4 16,0 3-2-16,-1 1-3 0,-5 0-9 15,6-6-39-15,-7 6-64 0,7-4-95 16,-7 3-108-16,7-3-118 0,-6 3-73 0,-1 0-5 16,1 5 42-16,-7-5 84 0</inkml:trace>
  <inkml:trace contextRef="#ctx0" brushRef="#br1" timeOffset="106019.6">2741 10246 93 0,'-26'-3'253'0,"-6"-1"38"16,5-3 8-16,-5 3-36 0,13-3-9 15,-1-1 0-15,0 4 6 0,8-2 8 0,5-2-3 16,0 1-11-16,1 0-19 0,6 2-26 0,0 3-41 16,0-3-46-16,0 2-44 0,0 3-34 15,0 3-25-15,6 4-15 0,1 5-5 0,6 9 0 16,-7 5 10-16,2 11 6 0,-2 7 4 0,0 8-3 16,-6 2 0-16,0 5-4 0,6 3-6 0,-6 4 0 15,0-7-4-15,7-1-3 0,6-6 0 16,0-2 1-16,1-2 0 0,-2-3 1 0,1-2 1 15,0-6 5-15,-6-1-5 0,6-2 0 0,-6-5 4 16,-1-3-6-16,-6-1 0 0,-6-3 3 0,-8 0 3 16,1-7 0-16,-7 3-4 15,-6 1 5-15,-6-4 1 0,-7-1-3 0,-6-3 1 0,-8 3 0 16,-5-3 1-16,-1-3-6 16,-12-5 0-16,-2 0 0 0,-4-6 3 0,-8 0-2 0,7-8 0 15,6-1 7-15,13-6 7 16,8 1 1-16,11-6 1 0,15 2 2 0,17-5-2 15,8 0-3-15,20 0-11 0,13 1 0 0,6-1-7 16,13 1 1-16,7-2 1 0,6 2-2 0,0 3 8 16,0 0-2-16,-6 0 8 0,-7 8-5 15,0 0-3-15,-13 2 2 0,-6 1-2 0,-13 3-2 16,-2 5-5-16,-4-1 4 0,-8 4-1 16,-6-4 1-16,7 4 1 0,-7 0 2 0,0 0 0 15,0 0-3-15,-7 0-37 0,1-2-83 0,6-3-87 16,0 1-93-16,0 1-89 0,13-1-95 0,-1-3-59 15,2 3 10-15,-1-3 46 0,6-1 74 16,1 1 78-16</inkml:trace>
  <inkml:trace contextRef="#ctx0" brushRef="#br1" timeOffset="106413.21">3393 10459 191 0,'-7'-8'363'0,"-5"1"50"16,-2 0 47-16,1 3-59 0,0-3-59 0,0 3-10 15,7 4 13-15,-1 0-6 0,0-3-22 0,1 6-35 16,6-3-58-16,0 4-78 0,0 3-66 0,0 9-44 16,0 1-23-16,6 5-6 0,-6 3-2 15,0 5 3-15,0 3-4 0,0 3 0 0,0 2-2 16,-6-1-1-16,0 0-1 0,-1-2-1 0,0 2 1 16,1-5-1-16,-1 2 4 0,1-5 0 0,0 1-2 15,6-5 2-15,0-3-3 0,0 0 1 0,6-7-8 16,-6-4-19-16,6-1-52 0,-6-5-72 15,7-2-81-15,-1-3-98 0,-6-3-108 0,7-4-83 16,0-1-38-16,-1-7-3 0,0 1 44 0,1-9 76 16,0 2 103-16</inkml:trace>
  <inkml:trace contextRef="#ctx0" brushRef="#br1" timeOffset="106874.75">3295 10474 116 0,'-26'-15'296'0,"0"5"34"0,7-2 32 15,-1 1-76-15,7 0-66 0,13 3-50 16,0-6-38-16,6 3-33 0,13 0-31 16,8-4-33-16,5 5-18 0,8-2-10 0,-1 2-7 0,6 2 0 15,1 0 2-15,-1 5 0 0,-5 3 0 16,-1 0 1-16,-7 3 2 0,-12 5-1 0,-1 2 3 16,-5 2 0-16,-8 3 0 0,-6 0 2 15,-14 3 1-15,2 0 0 0,-15 0-3 0,1 0 0 0,0-2 0 16,1-2-3-16,-1-3-2 0,6-4-1 15,0 1 1-15,7-1 3 0,7-7 4 0,0 4 5 16,6-4 4-16,0 0 0 0,0 0-1 0,6-4-4 16,0 4-6-16,7-4-3 0,7 1-5 0,0-5-2 15,6 4 0-15,-1 1 2 0,1-2 0 16,0 5-3-16,1 0 3 0,-7 5 3 0,5-2-1 16,-12 6 0-16,0-3 4 0,-6 5 1 0,0 4 1 15,-7-4 0-15,-7 3 3 0,-6 1 4 16,0 0 1-16,-7-1 5 0,-6 1 11 0,-7-4 12 15,1 3 16-15,-1-2 13 0,-5-1 23 0,-2 0 18 16,1-4 22-16,0-4 23 0,7 1 16 0,-1 1 12 16,13-5 1-16,1 0-12 0,-1-5-26 15,14 5-32-15,0 0-37 0,-1 0-35 16,7-4-32-16,0 4-27 0,7 0-45 0,-7 0-66 0,6 0-79 16,7 0-77-16,0 0-90 15,6 4-92-15,1 1-75 0,-1-2-23 0,1 4 30 0,0 0 60 16,-1 1 83-16</inkml:trace>
  <inkml:trace contextRef="#ctx0" brushRef="#br1" timeOffset="107212.84">3881 11001 14 0,'0'4'280'16,"-6"-4"33"-16,-8 3 23 0,8 1-56 0,-13 0-69 15,5 4-62-15,2-6-43 0,-8 6-27 16,7 3-18-16,0-3-13 0,0 3-13 0,-1-1-9 16,8 1-8-16,0 0-7 0,0 0-4 0,6-3-4 15,0 3 0-15,6-5-2 0,0 2 0 16,8-1 0-16,-8 1 3 0,7-5-2 0,0 1 0 16,0 0 2-16,7-4-1 15,-8-4 2-15,8 0 1 0,-1 1-2 0,1-5 4 0,0-2-2 16,-1-5-2-16,-13 4 2 0,8-4-4 15,-14 1 3-15,0 0-2 0,-6-1 2 0,-2 4 2 0,-4-5 3 16,-1 6 7-16,-7 2 3 0,0 1 2 16,1 0-1-16,-7 3 1 0,6 4-5 0,8 0-11 0,-8 0-8 15,7 4-17-15,-1-1-42 0,8 1-70 16,0 3-80-16,6 1-98 0,-6-5-57 0,6 4-17 16,6-2 23-16,0-2 61 0</inkml:trace>
  <inkml:trace contextRef="#ctx0" brushRef="#br1" timeOffset="109148">6447 9793 8 0,'-13'3'365'16,"1"1"56"-16,-8-4 41 0,6 3 38 0,8-3-129 15,0 0-91-15,-1 0-60 0,7 0-42 16,7 0-39-16,-1-3-34 0,0 3-32 0,20-4-27 16,7 1-23-16,13-5-11 0,13 1-5 0,6-4-1 15,12 0-3-15,8-1-9 0,0 1-57 16,-7 0-100-16,-6 4-119 0,-7-1-144 15,-20 1-85-15,-5 0-39 0,-8 0 32 0,-25 3 85 16</inkml:trace>
  <inkml:trace contextRef="#ctx0" brushRef="#br1" timeOffset="109315.55">6623 9635 34 0,'-39'-4'422'0,"7"-1"75"0,-1 5 51 0,7-2 53 0,0-2-103 0,13 1-101 0,6-2-82 0,7 5-59 0,0-3-49 0,13 0-48 15,14-2-52-15,11-2-46 0,21 0-32 0,6-4-31 16,6 4-123-16,14 0-156 0,-6-1-198 0,5 1-137 16,-5-1-69-16,-2 1-21 0,-18 0 96 15,-7 0 144-15</inkml:trace>
  <inkml:trace contextRef="#ctx0" brushRef="#br1" timeOffset="115824.81">19975 4657 46 0,'-33'0'47'0,"0"3"-12"0,-6 0-9 16,6 1-11-16,-5 0-3 0,-1 3-5 16,-1-3 0-16,1 3-3 15,0 1 0-15,1-2-2 0,4 2 0 0,-5-1 1 0,7 1-3 16,6 2 1-16,-7-2-1 0,1-1 1 0,5 3-1 15,-5 6-1-15,-1-5 1 0,1-1 0 16,-1 5-1-16,1 0 1 0,-1-1-1 0,-6 1 0 16,7 0 1-16,-8-1 0 0,-5 2 0 15,6 2-1-15,-7 0 0 0,1-3 0 16,-1 3 0-16,7 0 0 0,-7 0 1 0,13 1 0 16,1-4 3-16,-1 3 0 0,1-4-2 15,13 5 1-15,-7-4 0 0,6 3 1 16,0 0-3-16,1 4 0 0,-7-1 1 0,6 2 0 15,-5-1-2-15,-1 4 0 0,-7-1-1 0,1 4 0 16,-2 1 1-16,2-4 1 0,-7 3 0 16,6 4 1-16,1-3 2 0,-1-1 0 15,1-4 1-15,12-3-1 0,1 0 1 0,12 0-1 16,0-3 2-16,7-6 2 0,7 7-1 16,0-6 1-16,-1 4 2 0,7-3 1 0,0 4-1 15,0-1-2-15,1 1 0 0,-2-1-1 16,1 3-1-16,-6 5 0 0,6-4 1 0,-13 4 0 15,6-5 1-15,-6 5-2 0,6 0 0 16,-6-4 0-16,0 3-2 0,8-3 1 0,-2 0 1 16,0 1 4-16,8-1 4 0,-8 3 5 15,7-3 6-15,0 0 1 0,0 3 4 0,0 2-2 16,6-1-2-16,-6-6-2 0,7 3-1 16,0 3-2-16,6-8-1 15,-7 1-1-15,7-1 0 0,0-1-4 0,1-1-1 16,-1-5 0-16,-7 3-1 0,7-2-2 0,0 2 0 15,0-3 0-15,-7 3 1 0,7 4 0 0,-6-3-1 16,0 4 0-16,-1-1-2 0,1 4 1 0,-1 0-1 16,1 0-1-16,6 0 0 0,-6 0-1 15,5 0-1-15,1 0-1 0,7-4-1 0,7 4 1 16,-1-4 2-16,13 0 1 0,-1-2 0 16,8-2 3-16,6 1 0 0,0-1-1 15,7-3-3-15,6 5-2 0,1-6 2 0,-8 0-4 16,0 7 0-16,2-7-2 0,-8 5 2 15,-7-1-2-15,1 1 0 0,-8 0 1 16,2-1-1-16,-1 1 0 0,-13 0-2 0,6-5 2 16,1 5 0-16,-1-8 3 0,1 5 4 15,7-6 1-15,-2-2 5 0,14 0 0 0,8-4 2 16,4 0-1-16,8-4 0 0,6-3-4 16,1 4-1-16,11-9 0 0,9 8-5 0,-1-3-2 15,12 0-1-15,-6 3-1 0,0 1 0 16,7-1 0-16,-13 4 0 0,-7 0 2 15,-7 4-2-15,-5-1 0 0,-1 1 2 0,-6-1-1 16,0 1 0-16,0 0-1 16,-1-1 0-16,0 1 2 0,1-4-1 0,-1 5 2 0,1-10-2 15,6 5 1-15,1 0 2 0,5-7-3 16,8 3 0-16,-1 0-1 0,7-3 2 0,6 0-2 16,0-1 0-16,0-2 0 0,1 6-1 15,-7-3 1-15,-7 3 0 0,-1-3 0 0,2 7-1 16,-7-4 1-16,-1 4 0 0,-6-3 0 15,1 3 1-15,-1 0 1 0,-6 0 0 0,-1 0 0 16,1 0-2-16,0-5 2 0,0 2-2 16,-2-1 0-16,9-3-1 0,-1-4 1 15,14 4-1-15,-1-5 0 0,-1 2-1 0,8-5 0 16,-7 3 0-16,1 2 0 0,-1 3 2 16,-13-5 0-16,7 5 0 0,-13 0 0 15,6 3 0-15,-6 1-1 0,0-4-1 0,-1 3 2 16,-6 1 1-16,0-2 1 0,-6 1-1 15,6 1 0-15,0 0 2 0,-6-1-2 0,6-3-2 16,0 3 0-16,0-3-1 0,6 2 1 16,1-2-1-16,-6 0 2 0,6 3-1 0,-8-3 1 15,2 3 1-15,-1-3 0 0,-7 4-1 0,1-2 0 16,0-2 0-16,6 4 0 0,-6-4 0 16,6-1 1-16,-6 1 0 0,12-5-1 15,0 6 0-15,-5-2 0 0,12 2 1 16,-6-6-2-16,-1 5 1 0,-5 0 2 0,6-1-1 15,-8 0 1-15,2 6-2 0,5-7 2 16,-6 6 0-16,7-4-1 0,-7-1-1 0,7 5-1 16,0-4 0-16,-8-1-1 0,8 1 1 15,-6-1 0-15,5-3 1 0,1 1 0 0,0-2 1 16,0 2 1-16,-8-2-2 0,8-3 0 16,-7 5 0-16,-6 0 1 0,6-7 2 0,-6 7 0 15,-1 0 0-15,1-6 1 0,0 6 1 16,-7-5-1-16,6 3 1 0,-6-2 0 0,7 0-1 15,0-5 0-15,-1 4 1 0,8-6-2 16,-2-1 3-16,-4 3 1 0,4-7 1 0,2 4 9 16,-8 0 8-16,-6-3 10 0,-6 3 12 15,0 0 6-15,-14 0 7 0,-5-1 0 16,-2 2-4-16,-5 3-7 0,-1-4-10 0,1 0-5 16,-1-3-10-16,-5 2-5 0,11-3-3 15,-5 1-3-15,7-1-1 0,-1 1-6 0,-1 0 0 16,1 2-3-16,-6-3-3 0,-1 4 0 15,2 0 0-15,-9 0 5 0,-5 4 0 16,-8-4 0-16,-4 0 2 0,-8 5 4 0,0-6 5 16,-8-3 3-16,-4 4 3 0,-8-3 4 15,-5-2 3-15,-2 2-3 0,-5 0-6 0,-1-1-3 16,0 0-3-16,0 1-4 0,-5 0-2 16,5-2-1-16,1 5-2 0,5-3-5 15,-5-1 0-15,6 1-1 0,0 0-1 0,0-2 0 16,0 5 1-16,0 0 1 0,-7 0 3 0,1 4 0 15,-1-1-2-15,-6 1 0 16,6-1 2-16,-12 5-1 0,6 0-1 0,-7-1 1 0,7 0-2 16,0 1 0-16,0-4-1 0,6 2-1 15,1 6 2-15,-7-9-2 0,6 4 0 0,7 1 1 16,-6-1 0-16,-1-3 2 0,1 4-1 16,-1-6 1-16,-6 3-1 0,-1 2 1 15,-5 0-1-15,-1 4 1 0,-5 0-1 0,-8 1 1 16,0 2 2-16,-6 1-1 0,0 0 1 15,0 0-3-15,-1-1 4 0,9 4-1 16,-2-3-1-16,6 0 2 0,1 3-1 0,7-3 2 16,-1 2-1-16,7-2-1 0,7 4-3 15,-1-5 2-15,1 5-2 0,5-1 3 0,1-3-1 16,-6 4 2-16,5-1-1 0,1-1 3 16,-6-1 0-16,5 2-1 0,2 0-1 0,-7 1 0 15,6-1-1-15,-1 0 1 0,-5 1-2 16,6 3-1-16,-1-4 0 0,1 1 1 15,7 3-1-15,-7 0-1 0,0-4 0 16,6 4 0-16,-6-4 1 0,1 4 0 0,-8-4 0 16,1 4 1-16,-2-3-1 0,-5 3-2 15,-6-4 0-15,5 4 0 0,-5-4 1 0,6 4 0 16,0 0 0-16,0 0 0 0,0-3 0 16,0 3 0-16,7 0-1 0,-2 0 1 0,2-3 0 15,7 3 2-15,-8 0 1 0,7 0-1 16,0 0-1-16,6 0-1 0,-7 0 1 0,2 3-1 15,-1-3-1-15,0 0 1 0,-7 3 0 16,1-3 0-16,-8 4-1 0,1 0 0 0,0-1 0 16,-7 1 0-16,1 0-1 0,-7 0 2 15,0-1 1-15,0 1 1 0,0-1-1 0,-7 1-1 16,7 0 2-16,-6-1-1 0,-7 1 0 16,6 3 1-16,-6-4 1 0,-1 2-2 0,-5-1-1 15,6-1 1 1,-7 0-1-16,0 1-2 0,-6 0 2 0,0-1-1 15,0 2 1-15,0-2-2 0,-7 0 2 0,1 2-2 16,5 2 1-16,-6-4 0 0,1 1-1 0,-1 3 3 16,7-3-2-16,-6 0 2 0,5 3 0 0,2-4 1 15,-2 6 0-15,8-6-1 0,-2 4 1 16,2-3 0-16,0 3 0 0,-2-3 1 16,8 3-2-16,-6 1-2 0,-8-5 1 0,2 4 0 15,-8 0-1-15,0 1-1 0,-6-1 2 16,-7 0 0-16,7 1 0 0,0-1-2 0,0 3 0 15,7-5 2-15,-1 2-2 0,13 1 2 16,0-1 0-16,7-3 0 0,0-1 0 0,6 5 1 16,1-5-1-16,-1 1-1 0,8-1 1 15,4 1 1-15,-5 0 0 0,1-1 0 0,-2-3-1 16,1 4 0-16,0 0-1 0,0-1 1 16,-7 1-2-16,7-1 1 0,-7 2 1 0,8-2 2 15,-2-3 0-15,1 4-1 16,-7-4 2-16,8 3-1 0,5-3-2 0,1 0 0 15,-2 0 0-15,2-3 2 0,-1-1-2 0,-5 1 0 16,5-2 0-16,-7 2-2 0,2-4 0 16,-2 3 0-16,8 0 1 0,-7 1 3 0,0-1-2 15,6 0 1-15,-6 1 0 0,7-1 0 16,-7 4 0-16,5 0-3 0,2-3 0 16,-1 3 1-16,1 0 1 0,0-5 0 0,5 5-1 15,-5-3 1-15,-7 3 2 0,7-3-1 16,-2 3-1-16,2-4 0 0,6 0 2 0,-7 1-2 15,0-1 0-15,-5 0 1 0,5 1-1 16,-6-1 1-16,6-1-3 0,-6 3 2 0,0-6-2 16,0 5 0-16,0-1 3 0,0 0-1 15,-7 0 3-15,1 4-4 0,-7-2 2 0,0 2-1 16,-8 0 0-16,2-5 0 0,0 5-2 16,-2 0 1-16,2 5 1 15,0-5 0-15,-8 0-2 0,8 0 0 0,6 2 2 0,-7-2 0 16,7 0-1-16,-7 4 1 0,7 0 0 15,0 0 0-15,0-1 1 16,-7 1-1-16,13 0 1 0,-6 3 1 0,13-3 0 0,0-1 0 16,6 1 2-16,1 0-3 0,-1-1 1 0,7 1-1 15,0 0 1-15,7-1-1 0,-1 0 1 16,1-3-1-16,6 5 1 0,-7-2-1 16,7-3 0-16,0 4 0 0,-7-1-1 0,-6 5 0 15,7-5 0-15,-14 5 0 0,1-1-1 16,-8 4 1-16,-12 0 1 0,7 0 1 0,-14 1-2 15,7-2 1-15,7 1-1 0,5-3 1 16,7-1 0-16,7 1-1 0,13-5-1 0,13 0-1 16,1 1-8-16,5-4-28 0,14 0-52 15,5 4-70-15,15-4-74 16,11 3-88-16,15 1-36 0,12-8 2 0,6 1 38 0</inkml:trace>
  <inkml:trace contextRef="#ctx0" brushRef="#br1" timeOffset="121297.58">8401 9272 49 0,'-20'-4'357'0,"1"1"49"0,6-5 38 0,0 1 15 16,6 3-130-16,1-7-74 0,6 4-41 0,13-3-26 15,0-2-26-15,7-2-22 0,6-2-27 16,6-2-28-16,1 4-25 0,12-1-23 0,-6 0-12 16,7 4-10-16,-1 4-7 0,1 4-6 15,-1 3-2-15,-5 3-2 0,-1 4 3 16,-7 4 5-16,-5 12 2 0,-1-2 3 0,-14 9 2 15,-12 0 3-15,-6 2 0 0,-14 0-3 16,1 5-2-16,-20-3 1 0,0 2-3 16,-6 1-6-16,-8 0-3 15,-6-4 0-15,-6 3 1 0,-6-3 0 0,-7 1 1 0,6-7 9 0,-6 0 2 16,13-5 5 0,6-7 20-16,6-1 34 0,15-3 51 0,5-4 43 0,7-7 41 0,0 4 26 15,13-8 0-15,7 1-28 16,0-4-45-16,12-1-47 0,0-3-43 0,7-3-32 0,13-2-18 15,0 2-9-15,7 0-4 0,-1 3-2 16,1-1 0-16,-1 6-2 0,1-1-2 0,-1 2 0 16,2 10-1-16,5-3 0 0,-7 6-4 0,1 0 4 15,-1 6 1-15,7 4-2 16,-7 1-1-16,8-1 1 0,-7 3-1 0,5-2 0 16,1 4-1-16,0-5 3 0,1-4 1 0,-1 1 1 15,0 0 0-15,-1-5-11 0,-4-6-39 16,5 3-103-16,-7-7-127 0,1-7-132 0,5 3-131 15,1-6-109-15,-13-1-81 0,7-1 25 16,-13 2 88-16,-8 2 111 0,-4-6 119 16</inkml:trace>
  <inkml:trace contextRef="#ctx0" brushRef="#br1" timeOffset="124696.23">9860 9111 90 0,'-19'0'421'0,"-1"-4"78"0,-6 0 76 0,13 4 81 16,-7-3-65-16,14 3-46 0,0 0-47 16,-2 0-47-16,8 0-63 0,0 0-92 0,8 0-106 15,-2 0-85-15,20 0-49 0,7 0-29 16,12 3-10-16,13-3-4 0,14-3 0 0,13 3-3 16,0-4 1-16,0 1-1 0,6-2-1 15,-7 5-2-15,1-3-3 0,-7 3-2 0,-13-3-7 16,-6 3-11-16,-8 0-35 0,-18 0-77 15,-7 0-103-15,-12 0-92 0,-2 0-86 0,-18 0-83 16,-8 0-64-16,-11 0-8 0,-7 0 19 16,-8 3-1-16,-5 0 34 0,-8-3 66 0,1 0 80 15,0 0 80-15</inkml:trace>
  <inkml:trace contextRef="#ctx0" brushRef="#br1" timeOffset="125133.08">10022 9158 215 0,'-39'8'277'0,"1"2"36"0,5-2-37 0,1-4-27 0,12 0-19 15,7-1-16-15,7 1-21 0,-1-4-22 16,0 0-33-16,7 0-38 0,0 2-33 16,7-2-28-16,6 0-15 0,0 0-10 0,7 5-4 15,6-1 1-15,-1-1 3 0,9 2 0 16,4 1 0-16,-5-2-2 0,-1 3-3 16,1 1-3-16,-7 3-3 0,7-4 0 0,-13 4-1 15,-2-1-1-15,-4 2 1 0,-8 2 2 0,-6 4-5 16,-13-2 1-16,-6 2 0 0,-7 4 1 15,-13 0 3-15,-7 0-1 0,1 3 5 0,-8 0 6 16,1 2 4-16,7-2 3 0,-1-3 7 16,19 0 1-16,8-7 0 0,6-1-1 15,20-3-1-15,6-3-2 0,13-2-3 0,19-1 4 16,14-5 6-16,19 0-1 0,7 0 2 16,7-5 0-16,5 3-1 0,1-2-4 0,-7-4-6 15,-6 8-3-15,-1-3-6 0,-12 6-6 16,-7-3-1-16,-14 5-6 0,-5-2-1 0,-13 3-4 15,-13 3 5-15,-8-1 1 0,-12 2 3 16,-6 0 1-16,-7-2 4 0,-6 3 1 16,-8 0 1-16,1-4 2 0,6 0 0 0,1-2 0 15,0 2-1-15,6-4 0 0,7-3 0 16,-2 0-5-16,8 4-4 0,-6-4-12 0,12-4-28 16,-6 4-49-16,8 0-62 0,-2-3-73 15,7-1-76-15,0 1-77 0,6-2-82 16,7-2-11-16,-6 4 28 0,6-4 56 0,0-1 72 15</inkml:trace>
  <inkml:trace contextRef="#ctx0" brushRef="#br1" timeOffset="125846.05">11997 9019 225 0,'-20'-7'378'15,"-7"-1"42"-15,-5 5 27 0,-1 3-87 0,-5 7-109 16,-2 4-52-16,-5 4-9 0,-1 11 11 16,-6 2 26-16,0 13 16 0,-7-1 6 0,7 9-15 15,7-2-41-15,6 1-49 0,6 2-57 16,20-6-34-16,6 4-24 0,20-4-14 15,7-7-11-15,12-1-10 0,7-7-57 0,1-4-100 16,5-2-107-16,7-9-118 0,1-2-121 0,-8-1-114 16,0-11-2-16,1 0 63 0,7-11 85 15,-8-4 109-15</inkml:trace>
  <inkml:trace contextRef="#ctx0" brushRef="#br1" timeOffset="126248.39">12472 9174 303 0,'-7'0'377'0,"-6"0"21"0,0 7 10 0,-7 0-131 16,8 4-126-16,-2 8-74 0,1-2-38 0,7 2-18 15,6-1-12-15,0-3-3 0,13-1 0 16,7 1-3-16,-2 0 1 0,9-4 1 16,-1-4-1-16,6 0 1 0,7-7 1 0,1 0 0 15,-1 0 0-15,7-7-3 0,-1-4-5 16,-6-1-13-16,1-1-9 0,-8-3-6 0,1 1-3 15,-8-2 1-15,-5-2 6 0,0 1 13 16,-14 3 13-16,0 1 20 0,1 7 15 16,-7-1 16-16,-7 5 8 0,1 3 0 0,-7 0-2 15,0 3-13-15,0 8-13 0,0 0-13 16,0 7-7-16,7 1-2 0,-2 3-2 16,16 3 0-16,-2-2-2 0,0 2 2 0,7 5-1 15,7-5-2-15,0 0 2 0,-1 1-1 0,0-1 1 16,1 2-3-16,-7-2 1 0,1 1-1 15,-8-4 1-15,-12-1 2 0,-8 1 0 0,-6-3-2 16,-12-4 0-16,-7 2-2 16,-6-5 0-16,-8-1-2 0,-5-4 0 0,-1-3-1 0,0-4 0 15,0 0 1-15,1-4 1 16,6 1-1-16,6-5-8 0,7 1-29 0,13-5-45 16,14 6-70-16,5-2-79 0,14-3-90 0,5 4-64 15,21 0-10-15,-1-5 24 0,14 6 56 16</inkml:trace>
  <inkml:trace contextRef="#ctx0" brushRef="#br1" timeOffset="126451.9">13455 9513 35 0,'0'5'308'0,"6"-2"40"0,-6 1 29 16,-6-4-38-16,6 7-78 0,-14-3-62 0,8-1-45 15,0 8-29-15,-7-4-23 0,6 5-20 16,7-1-23-16,-6-1-20 0,6 1-17 0,6 5-10 15,-6-7-13-15,7 3-42 16,6-4-69-16,-7-5-89 0,14 1-102 0,-14 0-85 16,14-4-39-16,-1-4 14 0,1-6 56 0</inkml:trace>
  <inkml:trace contextRef="#ctx0" brushRef="#br1" timeOffset="126694.25">13670 9301 98 0,'-20'4'353'0,"-6"-1"40"0,7 2 24 0,-1 1-32 16,0-1-121-16,8 2-88 0,5-4-47 15,1 5-31-15,6-5-20 0,0-3-14 0,6 4-12 16,1 0-7-16,5-4-4 0,-4 0 1 16,4 0 5-16,2-4 11 0,-2 0 7 0,1-3 1 15,-6 0-2-15,0-5-7 16,-1 6-10-16,-6-6-13 0,-6 5-12 0,-8 0-12 15,8 2-14-15,-7 2-30 0,7 0-51 16,-8 3-71-16,8 0-81 0,-8 3-91 0,8 5-105 0,0-5-43 16,12 4 13-16,0-3 47 0,14 3 72 15</inkml:trace>
  <inkml:trace contextRef="#ctx0" brushRef="#br1" timeOffset="127239.81">14380 9319 105 0,'-39'5'398'0,"-1"-3"61"16,8 3 58-16,-1-2 28 0,7 1-83 0,7-4-40 16,13 4-34-16,-1-4-38 15,7 0-43-15,13 0-49 0,13 3-77 0,13-3-74 0,14 0-42 16,12 0-23-16,0 0-56 0,6 0-139 16,-6-3-155-16,0-1-163 0,-6 0-175 15,-13 1-98-15,-1-4-8 0,-5-1 100 0,-2-3 136 16</inkml:trace>
  <inkml:trace contextRef="#ctx0" brushRef="#br1" timeOffset="127472.3">15416 9045 368 0,'0'-7'449'0,"-8"-1"71"0,-4 2 79 0,6 1-65 0,-8 2-60 16,8 3-44-16,-7 0-45 15,-1 8-55-15,2-2-62 0,-8 9-70 16,1 7-65-16,-1 4-46 0,0 6-21 0,8 1-15 0,-8 4-16 15,7 0-13-15,-7 3-8 0,8-4-5 16,-8 1-4-16,0 0-2 0,7-4-2 16,-7 1-19-16,1-7-84 0,6 0-119 15,-6-5-112-15,13 0-105 0,-8-4-110 0,1-7-99 16,6 0-28-16,-5-4 60 0,12-7 79 0,6-4 90 16,0-3 101-16</inkml:trace>
  <inkml:trace contextRef="#ctx0" brushRef="#br1" timeOffset="127879.72">15272 9093 155 0,'0'-22'336'0,"0"0"33"15,6 3 23-15,1 1-77 0,6 3-104 16,6 0-63-16,7 1-42 0,7 3-27 16,-1 4-20-16,8 3-17 0,5 1-13 0,2 6-11 15,-2 1-8-15,1 3-4 0,-7 4-5 0,-7 0-1 16,-6 3-2-16,-13-3-5 0,-13 9-7 15,-6-6-8-15,-8-1-6 0,-11 3-4 16,-1-1 1-16,-1-1 5 0,-5-3 6 0,-1-4 12 16,7 1 4-16,0-5 7 0,7 1 6 0,5-4 5 15,8 0 9-15,0-4 4 0,6 4 5 16,6-3 0-16,7-1-4 0,0-3-4 0,14 3-9 16,-2 0-7-16,7 1-2 0,2 3-6 15,-2 0 0-15,1 0-2 0,-1 7 0 16,-6 0 1-16,0 4-1 0,-6 1 2 0,-8-2 0 15,-5 5 0-15,-7-3 0 0,-7 2 0 16,1-1 0-16,-13-1 3 0,-7-1-1 16,-7 0 1-16,1 0 1 0,-8 0 1 0,-5-3-1 15,-8-1-3-15,2-3 2 0,-1 2-1 16,-1-1-4-16,1-2-13 0,13 1-31 0,0-1-51 16,7 1-71-1,12 3-81-15,1-2-97 0,-1 1-39 0,14 6 2 0,-2-1 38 0,2 0 60 16</inkml:trace>
  <inkml:trace contextRef="#ctx0" brushRef="#br1" timeOffset="128226.8">15708 9554 47 0,'-6'11'285'0,"-14"-4"38"0,1 4 33 0,-7-4-44 15,0 4-64-15,6 0-43 0,-6-3-32 16,13 3-29-1,-7-4-27-15,14 4-30 0,6 0-25 0,0-3-26 0,6-1-16 0,8 4-9 16,5-7-4-16,7 3-4 0,0-4-3 0,7-3 0 16,-1-3-1-16,1-1 2 0,6 1-1 15,-6-5-5-15,-1 1-2 0,1 0 0 16,-14-4-6-16,1 3-3 0,0-3-4 0,-14-3 3 16,0 2 0-16,-6-1 3 0,-6 1 4 15,-8 1 0 1,2 0 4-16,-14 0 0 0,-7 4 1 0,7 3 3 0,-13 0 1 0,7 4 1 15,-1 0-1-15,1 0 0 0,5 4 0 16,7 0-1-16,2-1-4 0,4 1-2 0,8-1-18 16,6 2-39-16,6-2-53 0,8-3-60 15,4 4-68-15,9-8-85 0,-1 4-35 0,6-3 12 16,7-5 38-16</inkml:trace>
  <inkml:trace contextRef="#ctx0" brushRef="#br1" timeOffset="128647.74">16548 9282 91 0,'-39'5'354'0,"1"-2"46"0,-1-3 40 0,13 4-12 16,-1-4-93-16,14 0-56 0,6 0-35 0,7 0-22 0,0 0-29 0,14 0-27 16,5 0-32-16,13 0-30 0,8-4-21 0,12 1-11 15,0-2-6-15,-7 2-9 0,8-4-6 16,-7 3-8-16,-7 4-6 0,-7-3-11 15,-6-1 2-15,-7 4 7 0,-12 0 21 0,0 0 36 16,-1 0 36-16,-6 0 36 0,0 0 18 16,-6 0 5-16,-1 0-15 0,0 4-36 0,-5-4-37 15,5 3-35-15,-6-3-24 0,6 0-19 16,1 4-9-16,0-4-8 0,6 0-20 0,-7 0-62 16,7 0-129-16,0 0-143 15,7 0-158-15,-1 0-166 0,-6 0-113 0,6-4-5 0,8-3 91 16,5 0 124-16,-6-1 149 0</inkml:trace>
  <inkml:trace contextRef="#ctx0" brushRef="#br1" timeOffset="128873.24">17597 8979 146 0,'0'-15'380'0,"-7"4"56"15,1 1 49-15,-6 5-36 0,-8-2-107 0,6 7-81 16,-5 0-66-16,-7 4-48 0,6 7-42 15,-12 7-30-15,5 8-23 0,2 3-17 0,5 3-8 16,-6 10-7-16,7 2-9 0,5 0-6 0,-5-4-3 16,6 0-1-16,0-4-4 0,6 1-2 15,-6-3-2-15,1-6-10 0,5-2-37 16,-6-4-55-16,7 0-63 0,-2-3-78 0,-4-1-87 16,-1-8-87-16,0-2-38 0,6-1 15 15,7-7 44-15,-6-3 68 0</inkml:trace>
  <inkml:trace contextRef="#ctx0" brushRef="#br1" timeOffset="129288.73">17448 9041 22 0,'0'-22'371'0,"-7"0"55"0,0 4 38 0,7 0 28 0,0 0-157 0,7 3-109 0,12 0-78 0,8 3-52 0,5 2-37 0,7-1-26 0,13 7-16 16,7 0-6-16,0 4-7 0,-1 4-3 15,0 3-1-15,-12 1-3 0,-1 2-8 0,-12 2-15 16,-13 3-21-16,-8-5-18 0,-12 5-20 16,-6-4-14-16,-13 4-6 0,-7-4 5 15,-6 0 16-15,-1 0 19 0,0-4 18 0,-6 0 18 16,6-3 15-16,7 0 19 0,1 0 16 0,5-4 17 16,0 0 16-16,14-4 11 0,-1 0 6 15,7 0-5-15,13 2-13 0,7-3-13 16,6 2-18-16,0-1-9 0,13 4-8 0,-6 0-4 15,5 0-1-15,2 4 0 0,-7 4-1 16,-1-2-4-16,1 5 0 0,-14-1 2 0,1 2 2 16,-8-1-1-16,-5 0 2 0,-7 0 3 15,-7 0 4-15,-5 0 1 0,-8 0 5 16,-13 0 2-16,1 0 1 0,-13 0 1 0,-2-4-2 16,-4 5-2-16,-1-9-3 0,-1 5-2 15,8-1-1-15,-1-7-3 0,13 2-3 0,7 3-13 16,7-5-39-16,12 4-80 0,1-4-95 15,-1 3-124-15,14 2-64 0,-1-2-24 0,8 4 22 16,-8-3 67-16</inkml:trace>
  <inkml:trace contextRef="#ctx0" brushRef="#br1" timeOffset="130020.3">17943 9496 32 0,'0'0'215'0,"0"0"15"0,0-4-5 15,0 4-75-15,0-4-57 0,6 1-33 16,0-1-21-16,1-1-14 0,-1-2-14 16,8 4-13-16,-2 0-14 0,2-1-15 15,-2 0-11-15,-5 0-7 0,6 2-2 0,-6 2 4 16,-1-5 10-16,-6 5 12 0,6 0 16 15,-6 0 15-15,0 0 15 0,0 0 15 0,-6 0 13 16,6 0 6-16,-6 0 1 0,6 0-7 0,-7 0-13 16,7 0-9-16,0-4-11 0,0 4-8 15,0 0-4-15,0 0-4 0,0 0-3 16,7 0-3-16,-7 0-1 0,6 0 0 0,-6 0-1 16,6 0 1-16,1 0 3 0,0 0 0 15,-1 0 1-15,0 0 1 0,-6 0 2 0,0 0 2 16,0 0 6-16,0 0 12 0,0 0 14 15,0 0 5-15,-6 0 5 0,6 0-1 16,-6 0-7-16,6 0-13 0,0 0-22 0,-7 0-29 16,7 0-38-16,0 0-38 15,7 0-33-15,-7 0-22 0,6 0-8 0,0 0 15 0,-6 0 26 16,7 0 35-16,-7 0 37 0,0 4 34 16,0-4 31-16,0 0 28 0,0 0 25 15,0 0 22-15,-7 0 13 0,1 0 4 0,0 0-4 16,-1 0-13-16,0 0-17 0,1 0-18 15,6 0-16-15,-6 0-9 0,6 0-9 0,-7 0-8 16,7 0-3-16,0 0-3 0,7 0-1 16,-7 0 0-16,0 0 5 0,6 0 11 0,-6 0 14 15,0 0 19-15,6-4 21 0,-6 1 20 16,7 3 23-16,-7-5 18 0,7 2 18 0,-7 0 11 16,6 3 14-16,-6-4 13 0,0 0 17 15,0 4 19-15,0 0 8 0,0 0-10 0,-6 0-16 16,-1 8-14-16,7-5 7 0,-7 8 7 15,1 4 2-15,-7 4 13 16,0 3 3-16,0 0-11 0,-7 3-44 0,8 4-49 0,-15 0-38 16,1 1-35-16,0-1-22 0,0 1-14 15,7-5-7-15,5 1-8 0,2-4-3 0,-1-4 1 16,13-3-6-16,0-4-4 0,0-4-11 16,6-3-21-16,7-4-48 0,0-4-93 15,13-3-106-15,-6-7-100 0,6-1-114 0,0 0-108 16,-7-4-85-16,-5 5 24 0,-14-1 72 15,0-3 88-15,0 3 115 0</inkml:trace>
  <inkml:trace contextRef="#ctx0" brushRef="#br1" timeOffset="131884.9">28675 5810 147 0,'-20'-4'152'0,"2"4"-31"0,-2 0-30 16,1 0-9-16,-1 0 0 0,7 0 6 16,0-3 10-16,6 3 4 0,1 0 0 0,-1 0-2 15,0-4-6-15,7 4-11 0,0 0-14 16,-6-4-14-16,6 4-13 0,0 0-12 16,0-3-12-16,0 3-6 0,0 0-6 0,-6 0-3 15,6 0-1-15,-7-4 1 0,0 4-1 16,7 0 2-16,-6-4-2 0,6 4 2 0,0 0 0 15,0-3 3-15,0 3 1 0,0-3 4 16,6-2 2-16,-6 2 3 0,7-1 2 16,-7 1 9-16,7-1 15 0,-7 4 14 0,6-4 22 15,-6 4 20-15,0-3 22 0,0-2 16 16,0 5 10-16,0-3 10 0,-6 3 6 0,6 0 1 16,0 0-5-16,0 0-17 0,0 0-27 15,0 0-28-15,-7 3-30 0,7 5-25 0,-7 3-22 16,1 4-7-16,-7 7-2 0,7 0 1 15,-8 7 1-15,-6 3 2 0,8 2 2 0,-8 2-2 16,1 1-3-16,-1-4 0 0,1 0-1 16,-1-4 1-16,0 0-2 0,8-3 1 15,-2-3 1-15,8-5-1 0,0-8 0 0,-1-1 1 16,7-3 3-16,0-6 1 0,0 0 2 0,7-3 2 16,-1-9-1-16,0-5-1 0,8-1-1 15,-8-5-3-15,0-3-3 0,8-3-1 16,-8-4 0-16,1 0 0 0,6 0-3 0,-6-3 0 15,5 3 5-15,-6 4 2 0,2-1 3 16,-2 8 5-16,0-4 13 0,1 8 9 16,-7 0 8-16,6 3 13 0,-6 4 12 0,-6 1 6 15,6 5 0-15,0 2-11 0,-7-1-9 16,7 4-18-16,-6 7-20 16,6 5-15-16,-6 2-7 0,-2 4 1 0,2 8 0 0,6 0 5 15,-6 3 6-15,6 1-1 0,-6-1-3 16,6 0 1-16,-7 4 3 0,0-4-2 0,7-3-1 15,-6 3 4-15,-1-7-2 0,1 0-2 0,-8 0-3 16,8-7 2-16,-6-5 5 16,4 1-1-16,2-6 6 0,6-2 1 0,-6-3-3 0,-1-3-3 15,7-4-3-15,-6-5-1 0,12-3-2 16,1-7-5-16,-1-3 3 0,8-1 4 16,-2-3-2-16,1-1 1 0,0-3-1 0,7 4 2 15,-7 4 5-15,-1 3-4 0,2 3-1 16,-1 1 2-16,-7 6-2 0,1 2 0 15,0 3-3-15,-7 3-2 0,6 0-2 0,-6 4-5 16,-6 0-1-16,6 8 2 0,-7 3 1 0,-6 3-1 16,6 4 2-16,-5 5 6 0,-8-1 1 15,7 0 2-15,-7-1-2 0,7 1 4 0,0 0 2 16,7-7-4 0,0 4-1-16,-2-5 0 0,2 1-7 0,6-5-46 0,0-2-84 0,0-1-93 15,6-3-104-15,2-4-116 0,4 0-108 16,-6-4-50-16,8 1 32 0,-8-4 67 15,7-1 93-15</inkml:trace>
  <inkml:trace contextRef="#ctx0" brushRef="#br1" timeOffset="133097.4">18476 8979 71 0,'0'-4'347'15,"0"0"47"-15,-6-3 34 0,6 4-18 16,6-8-117-16,1 4-75 0,13-5-48 0,-1 1-30 16,7-3-21-16,6 7-22 0,8-1-17 15,5 5-19-15,1-2-16 0,-1 10-15 0,0 6-11 16,-5-1-4-16,-1 9-1 0,-19 6 2 16,-1 1-4-16,-19 7-2 0,-6 0-3 0,-7 0-2 15,-7 0-3-15,0 0 1 0,-5-8-3 16,5 1 1-16,0-8-1 0,1-7 4 15,12 0 3-15,1-3 4 0,6-8 2 0,6-8 0 16,14-3 0-16,6-3-1 0,13-12-6 16,7 0-4-16,-1-3 2 0,8 0-2 0,-8-4 5 15,1 4 2-15,-1-5 17 0,-5 5 25 16,-2 4 36-16,-5-1 41 0,-1 8 42 16,-12 3 39-16,-1 0 20 0,-12 8 3 0,0 4-10 15,-1-1-28-15,-12 4-36 0,-1 0-39 16,0 7-31-16,-5 4-29 0,-8 3-24 15,-6 5-14-15,7-1-7 0,-1 4-8 0,7 0-5 16,6 0-1-16,14 0-2 0,-1-3-3 0,13 6 1 16,1-6 1-16,13 2-20 0,-1 1-89 15,1 0-145-15,7-3-143 0,-2-1-149 16,8-3-147-16,-7 4-89 0,0-5 31 0,-6 4 116 16,-1-7 127-16,-6 4 140 0</inkml:trace>
  <inkml:trace contextRef="#ctx0" brushRef="#br1" timeOffset="133284.9">19805 9290 242 0,'-6'-3'380'0,"-8"-2"41"0,1 2 34 16,7 3-88-16,-8-3-91 0,2 3-66 15,-1 0-45-15,6 3-33 0,-6 0-29 0,7 2-30 16,-1 2-26-16,0 4-20 0,-5 0-10 16,6-1-9-16,6 2-5 0,0-1-2 0,6-4-3 15,0 0-11-15,7 1-31 0,0-4-52 16,7-4-72-16,-1 0-91 0,7-4-92 0,-6 1-88 15,-1-9-22-15,7 1 25 0,-6-3 62 16</inkml:trace>
  <inkml:trace contextRef="#ctx0" brushRef="#br1" timeOffset="133497.89">19916 9056 88 0,'-26'0'304'0,"-13"4"28"15,-1-1 25-15,1 5-52 0,1-1-85 0,5 3-53 16,1-2-29-16,12-1-20 0,0 4-20 15,13-3-22-15,7-1-20 0,14 1-18 16,-8-5-10-16,13 1-4 0,1-1 0 16,6-3-2-16,1-3-1 0,-1-4 3 0,-1-1-4 0,1-3-4 15,0-4-2-15,1 0-4 0,-15 5-2 16,2-5-3-16,-8 1-4 0,-6 3-2 16,0-1-12-16,-12 5-20 0,-8 0-44 0,7 3-59 15,-13 0-75-15,0 8-87 0,-1 0-79 16,7 0-27-16,2 4 16 0,11-6 47 0</inkml:trace>
  <inkml:trace contextRef="#ctx0" brushRef="#br1" timeOffset="134035.6">19675 8525 351 0,'-39'-7'421'0,"7"2"53"15,12-2 40-15,6 4-132 0,14-1-109 16,14 0-79-16,6 1-59 0,25 3-49 0,7 3-34 15,19 5-10-15,8 2 16 0,12 9 46 16,-1 3 46-16,9 3 30 0,-2 9 22 16,-5 6 8-16,-1 4-16 0,0 8-39 0,-20 2-44 15,-6 5-31-15,-18 3-24 0,-15 4-21 0,-19 4-12 16,-26-1-14-16,-13-3-3 0,-13-7-1 16,-7 0-3-16,-19-4-2 0,0-5-12 15,0-2-56-15,-7-8-92 0,0-3-90 16,1-8-89-16,-1-7-95 0,7-4-100 0,0-6-73 0,0-5 23 15,6-3 50-15,14-8 70 0,5-3 88 16</inkml:trace>
  <inkml:trace contextRef="#ctx0" brushRef="#br1" timeOffset="135613.38">22384 8371 255 0,'7'-22'356'0,"-14"4"52"16,-6 6 11-16,0 1-91 0,-7 8-66 0,-12 6-64 16,-7 8-46-16,-6 12-36 0,-14 6-13 15,-6 11 7-15,-1 7 15 0,-5 8 19 16,-1 8 20-16,0 7 6 0,7 3-12 0,14 4-21 15,-2-1-27-15,21 2-27 0,12-2-31 16,13-2-23-16,27-8-14 0,13-8-8 16,18-10-6-16,22-4-4 0,-2-7-27 0,20-4-76 15,-6-7-98-15,6-9-118 0,0-2-132 16,-7-4-124-16,8-7-38 0,-14-4 39 0,0-10 78 16,-6-7 108-16</inkml:trace>
  <inkml:trace contextRef="#ctx0" brushRef="#br1" timeOffset="141454.04">22762 8712 175 0,'-20'0'321'0,"7"0"33"16,-7 0 30-16,1 0-83 0,6 0-65 16,0 3-37-16,1-3-10 0,-2 4-12 0,1-4-13 15,6 0-22-15,1 3-26 0,-1 1-26 16,1 0-27-16,0 3-19 0,-1 5-14 16,-6 6 3-16,-7 0 12 0,1 7 21 0,-7 1 19 15,-7 4 14-15,1 3 8 0,6-4-6 16,-7 4-16-16,13-7-24 0,14-1-25 0,0-3-14 15,12-7-9-15,14-1-7 0,5-3 0 16,9-7 0-16,17-8 1 0,1 1 1 16,13-5-4-16,-6-6 0 0,6-5-1 0,0 5 3 15,0-5-1-15,-12-3-2 0,-1 4 3 0,-13-4-4 16,-7 0-3-16,-5-3-3 0,-9 3 3 16,-10-1 0-16,-8-2-4 0,-14 3 4 15,-5 0 3-15,-7-1 1 0,-14 5-3 0,1 0-2 16,-6 3 5-16,-7 1 0 0,0 6-7 15,0 1-4-15,6 4 4 0,1 3-1 16,5 0-3-16,1 3-8 0,13 1-15 0,0 3-58 16,13 0-85-16,1 4-96 0,12-4-108 0,12 5-111 15,8-5-77 1,-1 4 13-16,14-4 55 0,6 0 85 0</inkml:trace>
  <inkml:trace contextRef="#ctx0" brushRef="#br1" timeOffset="141827.04">23530 8715 13 0,'-26'4'344'0,"0"-1"44"0,1 1 31 15,-2 0 14-15,8-1-130 0,12-3-96 0,1 4-63 16,12-4-36-16,1 4-24 0,5-1-21 16,14-3-13-16,7 5-9 0,7-3-3 0,11-2-3 15,1 5 1-15,1-5-5 0,-2 0-6 16,2 0-8-16,-14 0-3 0,-7 0-7 0,-6 3-6 16,-6-3-1-16,-7 4 1 0,-6-4 15 15,-7 4 29-15,0-4 40 0,-14 3 51 16,2-3 44-16,-8 0 33 0,7 0 10 0,-13 0-15 15,13 0-30-15,-6-3-46 0,5-1-40 0,1 4-40 16,7-4-78-16,-1 1-136 0,7 3-159 16,0-7-179-16,7 2-147 0,-1 2-73 15,7-5 13-15,1 5 100 0,-8-5 138 0</inkml:trace>
  <inkml:trace contextRef="#ctx0" brushRef="#br1" timeOffset="142845.6">24514 8599 2 0,'0'-16'254'0,"0"1"37"0,0 4 38 0,-7-3-36 15,1 3-35-15,6 0-16 0,-7 3-2 16,7 1 0-16,-6 4-15 0,6 3-23 0,0 0-34 16,0 3-38-16,0 9-39 0,0-2-35 15,6 9-23-15,1-1-11 0,-1 4-6 16,-6 4-4-16,7-1 1 0,-7 5 0 0,0-5 2 16,0 4 0-16,0 0-1 0,-7 1 0 15,1-1-3-15,-1-3-4 0,1 0 0 0,-1 0-5 16,-5-8 1-16,4 0-1 0,2 1 2 15,0-9-2-15,-1-2-1 0,0-1-1 0,7 0-1 16,0-7 0-16,0 4 0 0,0-4 4 16,7 0-2-16,-7-4-2 0,7 0-21 15,5-3-47-15,2 0-75 0,-1-4-112 0,0 0-121 16,0 0-106-16,-1 4-39 0,2-4 16 16,5-4 59-16,1 4 99 0</inkml:trace>
  <inkml:trace contextRef="#ctx0" brushRef="#br1" timeOffset="143363.51">25250 8686 6 0,'-20'3'298'0,"-6"1"45"16,7 3 39-16,-1-3-10 0,7-1-71 0,0 2-44 16,6-5-27-16,7 3-17 0,0-3-5 15,7 4-9-15,-1-4-15 0,14 3-11 0,6-3-15 16,7 0-13-16,5-3-20 0,9-1-19 15,11 1-23-15,-6-5-22 0,6 1-13 0,7 3-19 16,-12-3-14-16,6 3-11 0,-14-3-5 16,-6 7-9-16,-6-4-12 0,-14 1-19 15,-6 3-35-15,-6 0-66 0,-14 0-87 0,-6 0-103 16,0 0-108-16,-13 0-106 0,7-5-30 16,-1 2 31-16,14-4 71 0,6 0 98 0</inkml:trace>
  <inkml:trace contextRef="#ctx0" brushRef="#br1" timeOffset="144243.89">26513 8455 21 0,'-13'-8'250'16,"-6"5"26"-16,-7 3 24 0,-7 0-57 0,7 3-54 15,-7 5-25-15,1 3-6 0,-7 4-7 16,7-1-5-16,-1 4-8 0,1 5-13 0,-2 3-17 16,9-1-18-16,-1 1-15 0,6 3-13 15,13-3-12-15,1-1-13 0,6 1-8 16,6-4-3-16,14 0-9 0,-1-4-1 0,14-3-2 16,7-4-1-16,-2 0-2 0,7-8-4 15,2-3 0-15,4-3-4 0,1-1-1 16,-6-7 0-16,0-4 4 0,-8-3-4 0,-5 4 3 15,-7-9-2-15,-6 2 1 0,-7-2 0 16,-13 2-4-16,-7-1 0 0,-5 0 1 0,-15-1-2 16,1 9 1-16,-13-1-3 0,0 5 3 15,-6 2-2-15,-8 4-2 0,2 4 0 0,5 0-6 16,1 4-9-16,5 4-31 0,7-5-46 16,7 4-66-16,7-3-73 0,6-1-79 15,13 5-87-15,0-8-21 0,13 4 20 0,6-8 52 16</inkml:trace>
  <inkml:trace contextRef="#ctx0" brushRef="#br1" timeOffset="144566.72">26298 8026 169 0,'-46'-7'364'0,"14"-1"51"0,7 4 33 16,17-2-67-16,16 2-117 0,17-3-59 0,21 3-8 16,13-3 27-16,18 7 54 0,8 0 54 15,13 7 45-15,6 4 17 0,-6 8-31 0,6 3-56 16,-7 7-74-16,2 4-63 0,-15 7-55 16,-6 4-39-16,-19 7-26 0,-20 4-18 0,-19 4-16 15,-14 3-10-15,-26 1-6 0,-6-1-5 16,-19-4-4-16,-14 1-8 0,-12 0-6 0,-8-1-35 15,-18 1-76-15,-7-8-108 0,-7 0-97 0,0-3-82 16,0-3-82-16,7-9-63 0,12-3-27 16,9-8-5-16,4-3 41 0,14-7 55 15,12-8 73-15,15-3 87 0</inkml:trace>
  <inkml:trace contextRef="#ctx0" brushRef="#br1" timeOffset="146579.49">6851 12173 150 0,'-19'4'435'0,"-1"0"93"0,-6-1 99 16,-1 2 68-16,15-5-70 0,-1 2-61 16,-1-2-59-16,8 0-72 0,0 5-90 0,6-5-105 15,6 0-94-15,0 0-65 0,14 0-38 16,7 3-19-16,5-3-9 0,7 0-5 0,7 0-4 15,12 0-29-15,-6 0-107 0,1-8-166 0,5 6-159 16,-6-6-166-16,0 0-156 0,-6 1-67 16,-7-4 55-16,-6-4 136 0,-14-3 145 15</inkml:trace>
  <inkml:trace contextRef="#ctx0" brushRef="#br1" timeOffset="146710.68">7138 11928 49 0,'-53'-4'386'0,"-5"4"54"0,5 0 37 0,-4 4 27 15,10 0-153-15,2-1-86 0,13 1-42 0,6 0-20 16,6-4-28-16,13 0-20 0,7 0-25 0,13 0-32 16,7 0-39-16,19 0-34 0,7 0-60 15,19-8-80-15,6 5-95 0,8-8-101 16,5 4-113-16,1-4-110 0,0 3-15 0,-8-3 41 16,-5-1 75-16,-13 6 89 0</inkml:trace>
  <inkml:trace contextRef="#ctx0" brushRef="#br1" timeOffset="148462.63">8408 11547 291 0,'-20'-11'380'16,"7"0"40"-16,0-4 31 0,6 4-122 0,7-4-89 15,0 4-64-15,14-3-41 0,5 2-34 0,7 2-29 16,6 3-21-16,14-1-16 0,0 8-13 16,12 0-8-16,-5 8-5 0,-1 3 0 0,0 7-2 15,-14 1-3-15,-4 2 3 0,-15 8-2 16,-13 1 2-16,-12 3-5 0,-13 0 0 15,-7 4 1-15,-14-5-2 0,1-3 1 0,-13 5-1 16,0-5 2-16,-7-3 0 0,-6-4 0 16,7 0-2-16,-7-5 2 0,12-5 4 0,1-5 18 15,13 0 38-15,7-7 58 0,12 0 34 0,13-3 13 16,1-5 4-16,12-3-18 0,14 1-36 16,13-5-57-16,6 1-34 0,-1 2-18 0,9 1-11 15,-2 5-2-15,1 1-3 0,-1 5-1 16,1 5-1-16,-7 1 2 15,7 2 3-15,-7 3 2 0,-7 3 5 0,1 5-1 0,-7-1 3 16,0 4 2-16,-7-4 2 0,-5 1-5 16,-2 3-9-16,2-8-28 0,-2 1-74 0,8-4-79 15,-1-4-93-15,1-3-102 16,13-4-107-16,-1-4-76 0,7-7 19 0,13 0 48 16,7-7 77-16,0-4 96 0</inkml:trace>
  <inkml:trace contextRef="#ctx0" brushRef="#br1" timeOffset="148716.49">10062 11422 6 0,'-26'-3'346'0,"0"-1"44"0,-13 8 30 0,6-4 28 16,7 3-128-16,6 1-65 0,8-4-32 0,5 0-26 15,7 0-20-15,7 0-22 0,5 0-33 16,14 0-38-16,13-4-31 0,14 1-15 0,12-4-9 15,6-1-4-15,8-3-6 0,-8 0-6 16,8 0-5-16,-8 4-4 0,1 0-2 0,-14-1-4 16,1 1-26-16,-13 4-64 0,-14-2-96 15,-6 5-107-15,-13 0-123 0,-7 5-94 16,-12-2-28-16,-14 1 35 0,-19 3 79 0,-6 0 102 16</inkml:trace>
  <inkml:trace contextRef="#ctx0" brushRef="#br1" timeOffset="149164.31">9866 11459 289 0,'-45'3'397'0,"6"2"58"16,7-2 50-16,5 0-74 0,8-3-53 15,6 5-49-15,13-5-45 0,0 0-46 16,6-5-51-16,20 5-55 0,1 0-51 16,11-3-33-16,15 3-17 0,-2-3-13 0,8 3-6 15,0-5-2-15,-1 5-5 16,7 5-1-16,-6-2-4 0,-6 0 2 0,-2 2-2 0,-11 1-3 15,-8 6 1-15,-7-5 0 0,-5 4 1 16,-6-4-1-16,-14 8 3 0,-14-4 4 0,-6 4 2 16,-18-1-3-16,-1 4 0 0,-14 2 0 15,-5 1 0-15,-1 1 0 0,-6 4 1 0,6-5 4 16,-6 5 3-16,14 0 0 0,-2-4 1 16,15 0-2-16,5 0 0 0,13-4-4 15,14 0-5-15,6-4-1 0,13 1 5 16,13-4 1-16,6 0 0 0,7 1 4 0,13-5 4 15,7-3 3-15,6-1-6 0,0-3 0 0,8 0 3 16,4 0 1-16,-6 0-4 0,8 0-2 16,-14-3 2-1,0 3-1-15,0 0-3 0,-6 0-3 0,-7 0-1 0,-7 0-2 0,-5 0-1 16,-7 0-2-16,-1 0-1 16,-13 0 2-16,1 0-1 0,-14 3 1 0,1-3-2 0,0 0 1 15,-7 4 0-15,0 0-1 0,-7-4 1 16,0 3-31-16,1 1-60 0,-7-1-85 0,0-3-95 15,6 0-114-15,-5 0-114 0,5 0-91 16,0 0-4-16,7-7 52 0,0 0 78 0,7 0 102 16</inkml:trace>
  <inkml:trace contextRef="#ctx0" brushRef="#br1" timeOffset="149619.14">12127 11144 136 0,'-40'-12'337'16,"-5"6"31"-16,-8 2 22 0,-5 4-71 15,6 7-97-15,-7 4-55 0,7 7-38 16,0 8-22-16,0 4-11 0,6 6-13 0,7 11-15 15,13 2-15-15,0 5-15 0,13-3-10 16,0 5-9-16,13-1-7 0,0-3-2 0,13-2-5 16,13-2-2-16,-7-4-1 0,14-4 3 15,-1-3 0-15,8-4-3 0,-7-4-3 0,6-3-38 16,7-8-60-16,-14-7-70 0,13-3-75 16,1-5-75-16,-1-6-84 0,2-9-11 0,-2-2 35 15,0-4 55-15</inkml:trace>
  <inkml:trace contextRef="#ctx0" brushRef="#br1" timeOffset="150043.48">12583 11408 210 0,'-14'-15'358'0,"1"0"36"0,-6 8 22 0,-1 0-105 16,1 3-94 0,5 1-72-16,2 6-53 0,-1 1-33 0,6 3-24 0,0 8-15 15,1 3-10-15,12-3-8 0,1 7 0 0,13-4 1 16,-1 1 0-16,7-4 2 0,0-1-2 15,0-3 1-15,7-1-3 0,-7-2-1 0,6-1 4 16,1-3-2-16,-7-4 2 0,7 0-1 16,5-7 1-16,-5 0-4 0,-1-8-4 15,1 0-4-15,0 1-2 0,-14-5-2 0,1 0-1 16,-1 1 3-16,-12 0 2 16,0 3 9-16,-7 4 6 0,0 0 11 0,0 8 3 0,-7-1 2 15,0 4 0-15,1 0-3 0,-1 7-7 16,-5 4-8-16,-2 4-5 0,8 0 3 15,6 7-3-15,0-4-1 0,0 4-1 0,13 0 3 16,0 0-1-16,0 0-1 0,7 0 1 16,0 3-2-16,-2-2 2 0,-4 3-2 0,-1-5 2 15,-7 2 0-15,0-2 0 0,-12 1 4 0,-13-4-2 16,-7 5 3-16,-7-5-3 0,-6-4 3 16,-7 1 0-16,0 0-3 0,-5-8 1 15,5 0 0-15,-6-3-2 0,13-4-1 0,0 0-1 16,6-7-15-16,7 3-42 0,13-7-72 15,6 0-92-15,7 1-113 0,7 2-62 16,6-3-21-16,7 4 23 0,6-4 63 0</inkml:trace>
  <inkml:trace contextRef="#ctx0" brushRef="#br1" timeOffset="150243.94">13514 11704 172 0,'6'0'363'0,"-12"4"39"0,-1 0 32 0,-6 3-77 15,-6-4-82-15,-1 9-73 0,0-5-54 16,1 8-30-16,6-4-29 0,0 4-24 0,-1-4-24 16,8 4-15-16,12-1-13 0,2-3-7 15,11 0-6-15,1 0-26 0,-2-4-41 16,16-3-61-16,-9-1-67 0,8-6-75 0,-1-1-78 16,2-3-58-16,-2-1-2 0,-7-6 35 15,2-1 58-15</inkml:trace>
  <inkml:trace contextRef="#ctx0" brushRef="#br1" timeOffset="150486.19">13618 11459 198 0,'-27'3'331'0,"1"5"25"16,1 3 19-16,5-3-109 0,7-1-88 0,0 0-55 0,7 0-36 15,6 1-20-15,6-5-9 0,7 1-6 16,0-4-2-16,7 3 6 0,-1-6 3 0,7-1 10 15,-6 1 2-15,6-5-2 0,-7-3-4 16,-5 1-12-16,-8-1-8 0,-6 0-12 0,0 0-6 16,-6-1-7-16,-8 1-8 0,2 8-2 15,-8-1-9-15,7 0-5 0,-7 4-25 16,0 4-49-16,1 3-72 0,-1 1-87 0,8-2-95 16,5 6-86-16,7-1-27 0,7-3 22 15,12-2 60-15</inkml:trace>
  <inkml:trace contextRef="#ctx0" brushRef="#br1" timeOffset="150702.6">14282 11481 203 0,'-32'3'339'0,"-8"6"43"0,1-3 42 0,0 2-77 0,1-1-40 0,5-3-2 15,7 3 6-15,12-4-10 0,2 2-31 16,12-5-38-16,0 3-52 0,12-3-60 0,15 4-47 15,11-4-28-15,8-4-11 0,7 4-8 16,5-8-5-16,0 5-21 0,1-1-62 0,-7 1-92 16,-7-5-117-16,-11 5-138 0,-9-1-151 15,1 0-67-15,-12 1 14 0,-1-4 66 16,-1-1 102-16</inkml:trace>
  <inkml:trace contextRef="#ctx0" brushRef="#br1" timeOffset="150899.07">15090 11221 210 0,'6'-7'377'0,"-6"-1"59"0,6 1 55 0,-6 3-61 0,0 1-69 0,0 0-61 0,-6 6-56 15,0 0-49-15,6 5-54 0,-7 7-49 16,1 3-42-16,-7 8-21 0,6 6-13 0,-5 5-11 16,4 0-1-16,2 3-1 0,-7-4 0 15,6 4-6-15,-5-3-9 0,5-4-35 16,7-4-58-16,-6-3-73 0,6 0-83 0,0-4-94 15,-7-4-99-15,14-6-44 0,-7-2 16 0,6-6 46 16,-6-4 73-16</inkml:trace>
  <inkml:trace contextRef="#ctx0" brushRef="#br1" timeOffset="151309.98">15025 11210 231 0,'-20'-15'397'0,"7"-4"45"0,0 5 24 0,20-1-91 0,6 5-122 16,6-5-89-16,14 0-65 0,12 4-45 0,7 0-24 16,7 4-13-16,6 3-6 0,0 4-5 15,0 4-5-15,-6 3-5 0,-13 1-4 16,-13 6-12-16,-8 1-18 0,-18 0-28 0,-14 3-27 16,-18 0-25-16,-8 4-10 0,-13-7 0 15,1 3 15-15,-1-3 25 0,1-5 30 0,5 2 28 16,7-5 19-16,7-3 15 0,7-4 12 15,6-4 7-15,13 0 3 0,7 1 1 16,5-9-1-16,8 6-7 0,6-2-7 0,7 1-4 16,6 0-3-16,0 3-2 0,-1 1-1 15,2 3 1-15,-7 3 2 0,-1 1 2 16,1 3 2-16,-14 4 2 0,1-1 2 0,-8 2 1 16,-4 2 3-16,-16 4 1 0,-4-3 1 0,-8 4 2 15,-13-1 1-15,1-3 0 0,-7-1-1 16,-6 5-2-16,5-8-3 0,-5 3-3 15,-1-3-3-15,7-3-3 0,6-2-3 0,1 3-29 16,6-6-63-16,6-3-99 0,1 3-109 16,5 2-59-16,14-5-30 0,0 0 9 0,0 3 55 15</inkml:trace>
  <inkml:trace contextRef="#ctx0" brushRef="#br1" timeOffset="151627.79">15663 11722 203 0,'-13'12'335'0,"-6"-1"30"0,-7 3 23 16,-1 5-101-16,-5-4-86 0,12 3-52 15,-6 0-32-15,7-3-26 0,5 3-22 16,8-4-18-16,6 1-19 0,0-3-17 0,12-1-6 16,8-4-2-16,7-4-1 0,5 1-2 15,1-8 0-15,5-4 1 0,9 1-6 0,-9-7-3 16,8 0-3-16,-7-5-2 0,-6 1-5 15,-7-1-1-15,0-3-2 0,-13 1 3 0,-7-2 4 16,-6 5 5-16,-6-1 5 0,-7 5 3 16,-7 3 2-16,-12 1 1 0,-14 6-2 0,7 4-4 15,-14 4-1-15,2-1-3 0,5 4 1 16,7-3-2-16,13 3-2 0,0 0-7 0,13-3-35 16,-1-1-58-16,14 5-77 0,8-8-79 15,4 4-85-15,8-4-37 0,13-4 13 0,-1-4 50 16</inkml:trace>
  <inkml:trace contextRef="#ctx0" brushRef="#br1" timeOffset="151833.37">16268 11459 251 0,'-26'-3'400'0,"1"-2"56"0,-1 1 66 0,12 4-27 16,-5 0-36-16,12-3-21 0,1 3-21 0,6 0-34 15,6 0-53-15,1 0-77 0,12 0-93 16,14-3-74-16,-1 3-41 0,14 0-32 0,7-4-76 16,-8 0-113-16,7 1-112 0,-7-1-115 15,1-3-125-15,-7 3-109 0,-13-3-37 16,1-1 51-16,-1-3 83 0,-7 0 100 0,-6 4 112 16</inkml:trace>
  <inkml:trace contextRef="#ctx0" brushRef="#br1" timeOffset="152094.68">17460 11048 240 0,'-6'-17'421'0,"-7"2"72"16,0 4 63-16,-7 3-27 0,7 1-54 16,0 4-27-16,6-2-32 0,1 5-47 0,0 0-52 15,0 5-60-15,6 9-85 0,-8 4-77 16,2 8-46-16,6 3-25 0,-6 4-10 15,6 4-8-15,0 0-5 0,0 3-1 0,-7 4 0 16,7-4-4-16,-6 1-28 0,6-1-77 0,-7-7-101 16,0-1-89-16,1-5-78 0,6-6-76 15,0 1-57-15,0-3-5 0,0-5 22 0,6-6 2 16,-6-1 34-16,0-7 57 0,14-4 68 16</inkml:trace>
  <inkml:trace contextRef="#ctx0" brushRef="#br1" timeOffset="152497.6">17310 10979 263 0,'-32'-15'368'0,"12"1"41"16,1 3 28-16,13-4-125 0,6 5-97 0,19-3-68 0,7 3-47 16,20 3-38-16,12-3-27 15,8 1-15-15,11 6-8 0,2 3-6 16,-1 3-5-16,-7 1-2 0,-12 3 1 0,-1 1-2 0,-18 7 1 15,-15-5-2-15,-11 9-4 0,-20-4-11 16,-14 3-15-16,-13 0-19 0,-6 0-12 0,-7 1-4 16,1-4 1-16,-7-4 9 0,7 0 15 15,5-5 18-15,14 3 14 0,1-9 9 16,11 0 2-16,8-4 3 0,6-4-1 0,12 0 0 16,14-3-4-16,1 0-1 0,5 1 0 0,1 2-2 15,5-3 3-15,-11 8 1 0,-1-4 1 16,0 7 0-16,-6 0 2 0,-1 0 1 15,-6 3 2-15,0 4 0 0,0 1 2 0,-6-1 1 16,-7 5 1-16,6-2 0 0,-12 4-2 0,-1-3 2 16,0 4-3-16,-5 0-2 0,-8-4 1 15,1 4-1-15,-1-4-1 0,0 0-1 0,-6 3 0 16,-7-3-1-16,8 0-1 0,-7 5-5 16,6-6-30-16,6 1-70 0,0-3-91 15,7 2-100-15,1 1-52 0,-2-3-24 0,8 2 16 16,-1-2 59-16</inkml:trace>
  <inkml:trace contextRef="#ctx0" brushRef="#br1" timeOffset="152732.97">18008 11473 252 0,'-14'8'345'0,"-5"-5"20"15,-1 6 17-15,0-3-119 0,8 2-95 16,-8 3-50-16,7-1-28 0,0 2-15 0,6 2-16 15,1 1-13-15,6 3-12 0,-6-4-15 16,6 2-7-16,6 2-5 0,-6 0-2 0,6 1-3 16,1-4 0-16,-7-1-2 15,7-3-6-15,-1-1-35 0,1 2-72 0,-1-9-89 0,1 1-103 16,-7 0-65-16,0-4-32 0,13-8 18 16,-1 1 61-16</inkml:trace>
  <inkml:trace contextRef="#ctx0" brushRef="#br1" timeOffset="153232.1">18600 10982 285 0,'-12'-3'338'0,"-2"-1"38"0,1 1-9 0,13-1-89 0,-7 4-68 0,14-4-53 16,0 4-40-16,-1 4-36 0,14 0-30 16,6 3-22-16,7 1-11 0,-1 2-6 0,1 1-3 15,-1 5-3-15,-6-3-1 0,-7 6-4 0,1-4 0 16,-20 7-1-16,0-4 2 0,-6 0 0 15,-8 0 1-15,-5 1 1 0,-1-1-2 16,0-7 1-16,2 0-2 0,4-7 0 0,1 4 6 16,13-8 7-16,0 0 1 0,7-8 4 15,-1 1 1-15,14-4 0 0,6-8 0 0,7 1-3 16,-1-5-3-16,1 2-1 0,5-5 3 16,2 5 10-16,-7-1 14 0,-8 4 16 0,1 2 21 15,-6 5 33-15,-7 4 31 0,-6-1 22 16,-7 5 1-16,0 3-6 0,0 0-15 0,-7 8-31 15,0-1-31-15,-5 4-33 0,-2 3-21 16,8 4-11-16,0 1-2 0,-1-1 1 16,0 1-6-16,7 3 2 0,0-5-1 15,7 2-1-15,0-4-5 0,-1 0-10 0,6-1-20 0,2 1-78 16,6-4-105-16,-7-4-135 0,6 1-142 16,0-5-111-16,1 5-42 0,-1-5 46 0,7 0 87 15,-6-3 125-15</inkml:trace>
  <inkml:trace contextRef="#ctx0" brushRef="#br1" timeOffset="153428.62">19636 11236 165 0,'-7'0'361'0,"0"0"50"0,-5 0 43 0,-2 0-49 0,2 0-69 0,-8 3-35 16,1 1-23-16,-1 3-21 0,-6 0-33 16,13 1-36-16,0 3-47 0,6 0-52 15,7-1-43-15,7 5-32 0,0-4-53 0,-1 0-77 16,7 1-86-16,7-5-97 0,-1 0-92 15,0-3-89-15,8-4-52 0,-7 0 20 0,12-4 57 16,-7-7 83-16</inkml:trace>
  <inkml:trace contextRef="#ctx0" brushRef="#br1" timeOffset="153630.07">19642 10964 238 0,'-32'4'345'15,"-1"0"23"-15,1-1 17 0,6 4-120 0,-1 1-93 16,15-1-54-16,5 4-28 0,0-3-13 0,14 0-5 16,6-6-2-16,0 6 0 0,0-5-2 15,6 2-2-15,1-5-2 0,6-5-8 16,-7 5-9-16,-5-3-8 0,5-5-11 0,-6 1-10 16,0 0-10-16,1 0-19 0,-8-1-52 15,-6 1-86-15,6-1-114 0,-6 1-120 16,0 4-61-16,0-1-20 0,0 4 32 0,0 0 75 15</inkml:trace>
  <inkml:trace contextRef="#ctx0" brushRef="#br1" timeOffset="154047.01">19681 10525 54 0,'-26'-15'326'0,"-7"4"55"0,15 5 44 16,4-3-29-16,8 6-107 0,-1-2-76 15,14 10-59-15,5 2-29 0,8 4-8 16,13 8 7-16,12 2 13 0,7 9 12 0,13 2 2 16,8 1-16-16,-2 4-33 0,-6-1-29 0,0 1-25 15,0 4-17-15,-13-1-11 0,-7 9-8 16,-18-2-1-16,-14 4 0 0,-7-4-1 0,-18 8-3 16,-8-3-5-16,-19 3-5 0,-7 0-8 15,-6-1-6-15,-6-5-9 16,-8-2-9-16,1-3-17 0,0-7-27 0,0-5-33 0,12-6-45 15,8-4-55-15,7-4-74 0,5-7-89 16,7-4-76-16,6-7-18 0,0 0 19 16,14-11 46-16,-1 1 77 0</inkml:trace>
  <inkml:trace contextRef="#ctx0" brushRef="#br1" timeOffset="154732.99">21622 10466 139 0,'-6'-17'268'15,"-8"-6"46"-15,1 4-10 0,1 1-14 0,-8 0 8 16,-6 3 24-16,6 5 53 0,1 2 58 16,-1 1 25-16,1 7-12 0,-7 3-34 15,-7 5-51-15,-6 10-72 0,0 8-85 0,-6 10-57 16,-8 8-30-16,1 8-16 15,0 10-17-15,-6 1-20 0,5-2-16 0,1 2-11 0,7 2-11 16,6-6-6-16,25-4-6 0,8-4-8 16,19-6-15-16,13-9-36 0,20-3-108 0,13-4-161 15,12-11-150-15,7-7-158 0,0-4-135 0,14-7-76 16,-1-7 49-16,0-4 128 16,6-7 136-16,-18-4 149 0</inkml:trace>
  <inkml:trace contextRef="#ctx0" brushRef="#br1" timeOffset="154910.01">22156 10764 225 0,'-39'-5'405'15,"-14"5"54"-15,2 0 50 0,5 0-31 0,7 5-50 16,13-5-6-16,7 0-10 0,12 0-22 16,7-5-35-16,13 5-55 0,20-8-83 0,12 6-92 15,7-6-87-15,13 0-147 0,0-1-154 0,0-3-156 16,0 1-158-16,-6 0-144 0,-6 3-46 15,-7 1 73-15,-1-4 116 0,-13 0 136 16</inkml:trace>
  <inkml:trace contextRef="#ctx0" brushRef="#br1" timeOffset="155157.35">22970 10459 254 0,'0'-10'390'0,"-13"1"63"0,0-2 63 0,1 4-37 16,-8 0 9-16,7 4 26 0,-7-2 8 15,7 2-22-15,6 3-41 0,1 0-82 0,0 0-113 16,6 3-104-16,0 5-74 0,0 6-41 16,6 1-22-16,0 0-9 0,1 2-1 15,0 6-1-15,5 3-1 0,-5-1 2 0,0 1 1 16,-7-1-1-16,0 2-5 0,6-2-3 0,-6-3-3 16,-6 0-8-16,6-4-12 15,0 0-44-15,0-2-125 0,0-6-147 0,0-2-134 16,0-5-131-16,6 1-121 0,-6-4-81 0,0-4 55 15,13 1 109-15,1-5 118 0,4-2 124 16</inkml:trace>
  <inkml:trace contextRef="#ctx0" brushRef="#br1" timeOffset="155449.57">23159 10181 217 0,'-45'-7'374'0,"5"-1"57"0,1 4 63 15,19 0-52-15,2 1-55 0,10-1-53 16,8 4-53-16,14 0-49 0,12 0-50 0,7 4-39 16,19 3 9-16,13 5 46 0,6 6 40 15,1 3 32-15,0 9 11 0,6 6-16 0,-13 4-50 16,0 9-66-16,-19 2-55 0,-8 6-37 15,-24 3-25-15,-14 3-13 0,-14-5-11 0,-18 0-19 16,-13-3-32-16,-14-3-91 0,-6-5-136 16,-20 2-121-16,7-10-117 15,-14 1-108-15,1-6-86 0,-6-6-25 0,5-5 77 16,1-5 88-16,0-3 101 0,0-8 111 0</inkml:trace>
  <inkml:trace contextRef="#ctx0" brushRef="#br1" timeOffset="156343.12">6949 13386 290 0,'-46'11'446'0,"-13"0"52"0,8 0 36 15,-8 0-74-15,19 0-119 0,8-4-82 0,13 0-56 16,12-3-38-16,14-4-22 0,5 0-22 16,27-4-21-16,14-3-22 0,12-4-24 0,20 1-15 15,12-5-39-15,1 0-91 0,-7 1-121 16,-6-1-143-16,-14 0-163 0,-12 3-87 0,-20 5-20 16,-6-4 57-16,-20 2 98 0</inkml:trace>
  <inkml:trace contextRef="#ctx0" brushRef="#br1" timeOffset="156495.74">6935 13265 84 0,'-32'-4'432'0,"-7"1"74"0,0-1 57 0,7 0 39 15,6 4-153-15,-1-3-93 0,14-1-58 0,6 4-56 16,7-3-46-16,7-1-35 0,6 4-41 16,6-3-76-16,15-2-121 0,5-2-115 0,6 4-124 15,7-5-133-15,1 1-127 0,-2 3-57 0,8-4 33 16,-7 1 69-16,7-4 104 0</inkml:trace>
  <inkml:trace contextRef="#ctx0" brushRef="#br1" timeOffset="156926.31">8420 13305 351 0,'-71'11'439'0,"0"-4"49"16,-2 4 40-16,28-4-111 0,6-2-95 0,19-1-67 0,8-4-52 15,4 0-42-15,16 0-31 0,4 0-26 0,15 0-30 0,18 0-23 16,7 0-18-16,7 0-15 0,6-9-75 15,0 7-109-15,7-6-147 0,-7 0-173 16,0-1-88-16,-6 0-40 0,-8-5 42 0,-5 3 87 16</inkml:trace>
  <inkml:trace contextRef="#ctx0" brushRef="#br1" timeOffset="157528.54">9385 13002 56 0,'-20'-15'394'0,"-6"4"60"0,7 0 47 0,5-1 30 16,8 5-167-16,0 4-114 0,6-1-85 15,18 4-60-15,9 0-45 0,11 4-31 0,15 3-19 16,12 4-5-16,0 4-3 0,-6 6-1 16,-1 1-2-16,-19 8-1 0,-5 4-8 15,-15-2-6-15,-13 5-19 0,-19 0-28 0,-7-1-22 16,-18 0-14-16,-8 0 0 0,-6-2 0 16,-13-1 17-16,-7-4 27 0,-6 0 22 0,-1-3 16 15,2-3 9-15,5-5 7 0,0-4 10 16,13-6 19-16,14-1 30 0,7-7 41 15,4-4 33-15,21 1 15 0,7 0 0 0,6-5-13 16,13-1-29-16,7 7-44 0,12-6-30 16,7 4-16-16,7 4-9 0,5 0-5 0,2 4-1 15,6 4 2-15,-1 3-2 0,1 0 2 16,-8 6-2-16,2 2 1 0,-7 3 3 0,-7-4 0 16,-7 4-2-16,1 1-2 0,-7-2 0 15,0-2-5-15,-13-1-15 0,7-3-39 0,-8-4-55 16,-5 0-70-16,0-8-76 0,-1 6-76 15,1-7-62-15,-7-2-32 0,0 0 1 0,0 0 38 16,6-7 64-16</inkml:trace>
  <inkml:trace contextRef="#ctx0" brushRef="#br1" timeOffset="158677.76">10869 13019 302 0,'-32'0'420'0,"-1"0"68"16,1 0 85-16,-8 0-1 0,15 0 19 15,5 0-4-15,7 0-23 0,6 0-34 0,7 0-70 16,14 0-130-16,12-7-129 0,19 4-82 16,20-9-51-16,20 2-31 0,6-5-18 0,13 4-7 15,7-4-7-15,-7 1-12 0,1 3-30 16,-21-1-73-16,-6 6-159 0,-19 2-172 15,-20-4-179-15,-13 8-153 0,-20 0-99 0,-25 4 6 16,-13 4 122-16,-34-2 153 0,-12 6 172 16</inkml:trace>
  <inkml:trace contextRef="#ctx0" brushRef="#br1" timeOffset="159117.59">10726 13049 108 0,'-26'4'328'0,"0"-1"40"0,0-3 30 0,6 4-55 16,8 0-79-16,4-4-57 0,2 2-43 15,6-2-28-15,0 0-28 0,6 0-22 0,14 5-21 16,0-1-20-16,13-4-8 0,6 3-4 16,7-3-1-16,11 5-5 0,-4-5-2 15,5 3-4-15,1-3-3 0,0 3-5 0,-14 1-3 16,1 0-1-16,-13 2-1 0,-13 10 1 16,-14-2-1-16,-20 5-1 0,-5 2 3 0,-13 5 0 15,-21 0 0-15,1 3-1 0,-7 0 0 16,1 2-3-16,0-6-3 0,5 4 0 0,1-4-3 15,7-3 0-15,5 0 3 0,1 0 5 16,13-4 4-16,7 1 1 16,6-1 1-16,6-4 1 0,14 2-3 0,6-2-2 15,6-3 2-15,7 4 1 0,13-4 4 0,14 0 4 0,5-3 4 16,7-1 4-16,7-4 1 0,6 1-1 16,7-4-2-16,6-4-5 0,1 1-2 15,-1-2-5-15,0 3-5 0,-13-3-3 0,-13 2-4 16,-7-1 2-16,-19 4-6 0,-6 0-1 15,-13 0 4-15,-14 0 4 0,-6 4 7 0,-6-4-2 16,-7 3 6-16,-7 4 1 0,0-2-5 16,-5-2-4-16,-9 5-3 0,15-8-1 15,-7 3-5-15,14 1-1 0,-2-4-3 0,8 0-22 16,6 0-45-16,0 0-66 0,12-4-80 16,2 1-88-16,5-5-89 0,1 0-79 15,6-2-20-15,7-1 29 0,-7 0 63 16,0-4 79-16</inkml:trace>
  <inkml:trace contextRef="#ctx0" brushRef="#br1" timeOffset="159578.46">13285 12844 240 0,'-32'-8'327'0,"-7"5"18"0,-6-1 17 16,5 8-128-16,-5-1-63 0,-1 8-29 15,7 4-3-15,-6 4 6 0,-1 3 19 0,7 7 32 16,-7 0 34-16,1 7 38 0,6 6 32 16,-7 2 26-16,13-1-2 0,1 4-25 0,6 1-44 15,7 0-55-15,11 3-58 0,2 4-50 16,12-3-31-16,8 2-26 0,5-2-17 0,13-8-12 15,8 0-7-15,12-7-14 0,0-9-28 16,0 2-71-16,7-7-102 0,6-10-93 0,-6 1-105 16,6-6-109-16,-6-4-108 0,6-8-40 15,6 1 41-15,-6-4 65 0,-6-5 92 16,6-1 113-16</inkml:trace>
  <inkml:trace contextRef="#ctx0" brushRef="#br1" timeOffset="160118.67">14250 13119 2 0,'-7'-16'348'0,"-6"6"59"0,-7 0 39 16,1 5 6-16,-1 2-132 0,-6 3-105 0,7 8-79 15,-7-2-57-15,0 8-36 0,13 5-23 16,0 6-9-16,6 1-2 0,14 0-2 16,6-4-1-16,12 0-1 0,2 0 1 0,5-4-2 15,14-4-3-15,-7-2-1 0,7-5 1 16,5-3 1-16,-4-4-1 0,-2-4 2 15,1-3 5-15,-14 0 0 0,1-4-1 0,-14 0 0 16,-6-4 0-16,-6-3-1 0,-14 4-4 16,1-5 3-16,-8 1 18 0,-4 3 26 15,-2 0 25-15,0 8 24 0,1 0 13 0,-1-1-2 16,14 8-15-16,-1 0-29 0,7 3-27 16,7 5-22-16,5 7-10 0,14 6-3 0,7-2 1 15,6 7 3-15,13-1 2 0,1 1-2 0,-2 1 0 16,1 0 0-16,-6 3-1 0,0-4-3 15,-14 4 1-15,-6-5 0 0,-13 4 2 0,-19 1 2 16,-13-5 3-16,-14 1 6 0,-13-1 0 16,-13 2 1-16,-12-9 1 0,0 0-3 15,-2-3-3-15,-4-5-4 0,-2 1 2 0,14-7-2 16,0 0-6-16,13-8-2 0,13 0-17 16,6-3-50-16,14-4-87 0,12 1-113 15,7-2-134-15,13 1-116 0,7 4-48 0,19-5 18 16,0 5 64-16,6-4 105 0</inkml:trace>
  <inkml:trace contextRef="#ctx0" brushRef="#br1" timeOffset="160317.15">15213 13551 262 0,'7'0'438'0,"-1"0"69"16,-6 0 58-16,7 3-68 0,-7-3-104 15,0 0-102-15,0 4-78 0,0 0-59 0,0 6-52 16,0 2-37-16,0 2-21 0,0 2-11 15,0 2-7-15,0 0-13 0,7-3-6 0,-1-1-13 16,7-3-35-16,0 1-65 0,0-6-74 16,7 2-93-16,0-8-111 0,-2-4-108 15,2 0-50-15,7-7 20 0,-1-3 51 0,-1-1 83 16</inkml:trace>
  <inkml:trace contextRef="#ctx0" brushRef="#br1" timeOffset="160576.45">15408 13236 69 0,'-32'0'348'0,"-1"0"41"0,1 0 31 0,-1 7-16 0,7-3-102 0,7 3-78 15,6 0-42-15,6 1-24 0,1 0-17 16,12-2-21-16,-6 2-25 0,7-5-23 0,6 0-21 16,0 2-15-16,0-5-11 0,0 0-2 15,7 0-4-15,-7-5 1 0,7-5-3 0,-8 3 2 16,-6-4-2-16,-6 3-4 0,0-3-3 15,-12 1-2-15,6-2 0 0,-8 5-5 16,-5 0-4-16,5 0-15 0,8 7-38 0,-7-4-65 16,6 8-86-16,1-1-104 0,0 5-112 15,-1-1-72-15,20 4-6 0,0-4 39 0,13 4 74 16</inkml:trace>
  <inkml:trace contextRef="#ctx0" brushRef="#br1" timeOffset="160968.06">16164 13305 315 0,'-26'0'404'0,"0"0"48"0,7 0 44 0,-1 0-109 16,7 0-87-16,6 0-64 0,7 4-56 0,7-4-38 16,6 5-37-16,20-5-32 0,-1 2-20 15,13-2-11-15,14 0-2 0,-7 0-13 16,7 0-5-16,-6 0-2 0,-2-2-8 0,-11 2-7 16,-1 0-6-16,-13 0 7 0,-14 0 3 15,2-5 42-15,-8 5 83 0,1 0 87 16,-14 0 54-16,1 0 33 0,-8-4 10 0,-4 4-38 15,4 0-79-15,-6 0-85 0,14-3-50 0,-7 3-34 16,7 0-19-16,-1 0-29 0,7 0-86 16,-7 0-147-16,14 0-168 0,-7-5-181 0,0 5-168 15,0 0-71-15,7 0 33 0,5 0 121 16,-12 0 149-16</inkml:trace>
  <inkml:trace contextRef="#ctx0" brushRef="#br1" timeOffset="161682.93">17538 12916 42 0,'0'-7'289'0,"7"-3"54"0,0 0 51 0,-7 2-27 16,6-4-18-16,0 5 12 0,-6 0 47 0,0-1 39 15,0 5 18-15,0-1-17 0,0 4-40 16,0 0-80-16,0 4-97 0,0-1-90 16,0 12-65-16,0 7-37 0,-6 3-23 0,6 5-3 15,-6 3-5-15,6 4-1 0,0 0-2 16,0 0-2-16,0 2 3 0,0-2 0 0,6 3 0 16,-6-6-1-16,0 2 1 0,0-3-1 15,0-4-3-15,0-3-7 0,0-5-14 0,6-2-64 16,-6-4-122-16,8-8-117 0,-8 1-116 15,0-8-131-15,0 0-132 0,6-8-41 0,0-7 65 16,7-3 89-16,0 0 99 0,-6-9 131 16</inkml:trace>
  <inkml:trace contextRef="#ctx0" brushRef="#br1" timeOffset="162053.56">17695 12858 236 0,'0'-14'371'0,"0"3"35"0,0-4 21 15,7 5-114-15,11-2-101 0,2 1-80 16,13 0-53-16,6 1-36 0,0 5-21 0,0 2-13 16,0 3-5-16,0 3-4 0,-7 2-2 15,-5 5 1-15,-14 1 1 0,-6 4 0 0,-7 0 2 16,-13 3-2-16,-13 1-2 0,-7-2-2 16,-7-2-2-16,-5 4 0 0,6-8 0 0,0 0 1 15,6-4 5-15,7 0 2 0,1-3 3 16,5-4 3-16,7 0 0 0,6 0 2 15,7 0-2-15,7-4-2 0,12 1-3 0,1-1-2 16,6 0-5-16,7 1 1 0,-1 3-3 16,7 0 3-16,-6 0-1 0,5 7 0 0,-5 0 3 15,-7 4-1-15,0 0 3 0,-12 0 1 16,-8 4 3-16,-6 0 4 0,-6-1 1 16,-14 0 3-16,-6-3 0 0,0 4 1 0,-13 0 2 15,-7-3-2-15,7-2 0 0,-6-3 0 16,-1 1-2-16,-6-5-2 0,12 1-2 0,2 0-3 15,-1-4-2-15,13 0-1 0,6-4-7 16,1 4-35-16,12-4-64 0,7 1-91 16,7-2-96-16,-1 5-87 0,13 0-39 0,1 0 8 15,6 5 52-15</inkml:trace>
  <inkml:trace contextRef="#ctx0" brushRef="#br1" timeOffset="162431.6">18196 13444 261 0,'7'-7'318'16,"-1"0"56"-16,0 4-22 0,-6 3-24 0,0-5-27 15,0 5-33-15,-6 0-47 0,0 5-51 0,-1 2-55 16,-6 3-45-16,0 5-32 0,1 0-18 15,-2 0-11-15,14 4-3 0,0-5-1 0,6 0-3 16,8-3-2-16,-1 0 0 0,6 0 2 16,8-3-1-16,5-5-3 0,1-3 2 15,-1 0-4-15,7-8-9 0,0 1-13 0,-13-4-12 16,7 1-7-16,-14-6-7 0,1 2-4 16,-13-4 5-16,-14 3 9 0,-6-2 9 0,-6 1 5 15,-15 2 7-15,2 2 5 0,-13 2 4 16,6 6 4-16,-7 0-1 0,7 4-9 15,6 0-25-15,7 0-40 0,6 4-55 0,8 0-63 16,5-1-64-16,7 1-80 0,7-1-27 16,13 5 13-16,-1-8 40 0</inkml:trace>
  <inkml:trace contextRef="#ctx0" brushRef="#br1" timeOffset="163642.45">19258 13009 77 0,'-27'3'427'0,"-5"-3"68"15,7 4 46-15,-2-4 28 0,14 0-174 0,7 3-126 16,6-3-95-16,12 0-62 0,14 0-41 16,20 0-25-16,19-3-13 0,20-1-9 0,19-3-4 15,7 4-4-15,-1-5-8 0,-5 1-6 16,-1-1-42-16,-19 1-84 0,-7 0-123 0,-26 3-146 16,-7 1-107-16,-19-5-52 0,-26 4 9 15,-12 1 67-15,-21-4 112 0</inkml:trace>
  <inkml:trace contextRef="#ctx0" brushRef="#br1" timeOffset="163898.12">21303 12632 119 0,'0'-16'460'0,"-13"6"112"0,0 2 100 15,-1 1 48-15,-11 3-140 0,5 4-120 16,-6 4-113-16,0 3-108 0,0 4-95 16,0 12-68-16,0 3-36 0,6 2-18 0,-6 8-11 15,14 6-3-15,-2 2-5 0,1-5 0 16,13 5-1-16,0-3-5 0,0-1-4 0,0-3-15 16,7-5-34-16,-1 2-72 0,1-9-80 15,-7 5-72-15,7-13-79 0,-7 2-83 16,-7-4-58-16,0-5-32 0,1-5 5 0,-1-2 34 15,7-6 65-15,0-9 84 0</inkml:trace>
  <inkml:trace contextRef="#ctx0" brushRef="#br1" timeOffset="164429.85">21062 12602 47 0,'-20'-4'230'0,"8"1"44"0,-8-1 8 0,7 0-9 0,7 1-7 15,-2-4-11-15,16 2-21 0,4-5-36 16,15-1-44-16,5-4-49 0,13 1-43 15,14-5-26-15,0 7-17 0,6-1-9 0,0 1-1 16,1 10-1-16,-15-3-3 16,8 5-4-16,-20 5 0 0,-7 1 1 0,-6 5 0 0,-18-1 2 15,-22 10 2-15,-12-3-1 0,-13 2 0 16,-7 3-2-16,-12 0 0 0,-1-4-3 0,1 1 0 16,-1-1 0-16,7-3 0 0,6-4 2 15,14-5-2-15,6 2 2 0,6-4 1 0,7-4-1 16,13 0 1-16,7 0-1 0,12-4-1 15,7-4-1-15,13 5-2 0,7-4 2 0,0 0-3 16,5 4-2-16,2 3 2 0,-7 0-1 16,-1 3 0-16,0 4-1 0,-12 3 2 0,0 6 3 15,-21 2 1-15,-5-3 1 0,-7 3 2 16,-19 3 1-16,-1-2 1 0,-13-1 1 16,-5 1 1-16,-2-1 3 0,-5-3 1 0,-1-1 5 46,-6 1 2-46,0-8 1 0,7 5-1 0,5-9-3 0,1 0-4 0,13 2-2 0,0-5-4 0,13 0-19 0,7 0-50 0,6-5-88 16,0 2-115-16,12 3-119 0,8 0-61 16,-7 0-20-16,7 3 34 0,-8 2 78 0</inkml:trace>
  <inkml:trace contextRef="#ctx0" brushRef="#br1" timeOffset="164969.46">21726 13173 133 0,'0'-3'287'0,"0"-1"51"0,0 0 3 0,0 4-34 0,0 0-34 16,0 0-37-16,0 0-44 0,0 0-42 15,7 4-43-15,-7 0-38 0,6-1-26 0,1 5-13 16,-7 2-5-16,6-2 0 0,-6 3 5 0,0-3 5 15,7 2 4-15,-7 2 0 0,0-5 6 16,0 0 7-16,-7 4 8 0,7-4 12 16,-6 1 14-16,-1-1 11 0,-6 0 6 0,0 4 1 15,1-2-6-15,-8 0-9 0,0 2-16 16,1 1-11-16,-1-5-13 0,7 4-8 0,0-4-11 16,6-3-3-16,1-1 1 0,0-3 0 15,6 5 4-15,0-5-1 0,0-5 4 16,6 5 0-16,0-3-5 0,7-4-4 0,1 3-6 15,-8-3-5-15,8 3-8 0,-8 1-4 16,-6 3 1-16,0-4-2 0,6 4 0 0,-6 0-6 16,-6-5-13-16,6 5-47 0,0 0-79 15,-6 0-89-15,6 0-100 0,0 0-102 0,6 0-85 16,-6 0-54-16,6 0 22 0,7-2 59 16,7-3 86-16,0-2 99 0</inkml:trace>
  <inkml:trace contextRef="#ctx0" brushRef="#br1" timeOffset="165649.71">22111 12632 182 0,'-7'-16'287'0,"1"6"16"0,12-5-14 16,7 4-102-16,7 0-65 0,12 4-51 0,7-1-28 15,0 5-16-15,7 6-10 0,-1 1-4 16,1 3 0-16,-1 5-1 0,-5 2-3 15,-15 4-2-15,-5 1 3 0,-7 3 3 0,-6 0 4 16,-14 0 3-16,-12 3 9 0,-1-3 10 16,-6 3 10-16,1-6 8 0,-2-1 8 0,1-3 7 15,13-4 3-15,0 0 4 0,0-7 1 16,13-1-1-16,0-3-8 0,13-7-12 0,7 0-9 16,5-8-16-16,9-3-14 0,11 0-13 15,0-5-5-15,1-2-4 0,6-1-2 0,0-4 1 16,0 5 2-16,-7 0 1 0,-5-1 3 15,-7 8 4-15,-7 3 11 0,-7 4 15 0,-6 4 22 16,-13 3 19-16,0 0 9 0,-13 4 1 16,-6 8-6-16,-1-1-9 0,0 7-20 15,-5 1-14-15,-1 0-7 0,6 7-1 0,7-5-7 16,-1 6-4-16,14-1-2 0,7 0-4 16,6 1-4-16,6-6-1 0,8 6 2 15,12-5-2-15,0 1-17 0,6-5-74 0,1 0-132 16,-7-6-178-16,0 3-102 0,-7-4-53 15,2-3-13-15,-9-4 58 0,-11 3 124 16</inkml:trace>
  <inkml:trace contextRef="#ctx0" brushRef="#br1" timeOffset="165845.18">23361 12840 203 0,'-13'0'336'0,"0"0"24"0,0 4 14 0,0-1-108 16,7 5-91-16,-2 3-62 0,2 0-32 15,12 3-16-15,2 1-12 0,4 4-7 16,1-5-12-16,7 0-11 0,-7 1-6 0,6-4-5 16,1 0-3-16,6 1-15 0,-13-5-55 0,7-4-94 15,-7-3-129-15,0 0-71 0,0-3-40 16,7-9-6-16,-8 2 41 0</inkml:trace>
  <inkml:trace contextRef="#ctx0" brushRef="#br1" timeOffset="166091.51">23518 12587 137 0,'-27'-7'366'0,"-11"7"41"0,4-3 32 0,2 6-43 0,6 1-109 0,7-1-79 0,5 1-52 0,8 3-32 16,6 1-25-16,0 0-23 0,6-6-22 16,8 6-15-16,-2-4-8 0,8 0-7 15,0-1 1-15,-7-3 1 0,6-3 2 16,0-1-2-16,-5 0 2 0,-1-4-1 0,0-2-3 15,-13 2-5-15,0-3-4 0,0 4-3 0,-13-4-6 16,0 4-2-16,-1-1-3 0,-12 1-5 16,1 3-10-16,-1 4-19 0,0 0-39 15,6 0-59-15,-7 4-77 0,9 3-81 0,11-3-77 16,7 3-76-16,13 0-14 0,13-2 31 16,7-2 63-16</inkml:trace>
  <inkml:trace contextRef="#ctx0" brushRef="#br1" timeOffset="166641.85">23680 12108 230 0,'-20'-8'362'0,"8"1"46"0,5 3 34 0,0 1-105 15,1-1-77-15,6 0-71 0,6 4-51 0,1 4-42 16,12 0-34-16,14 7-23 0,13 4-10 0,5 6 20 15,8 8 30-15,13 0 26 0,0 8 28 16,-1 7 38-16,1 0 34 0,0 8 6 16,-7 7-12-16,-13-5-17 0,-7 8-24 0,-5 1-34 15,-21 6-41-15,-13-3-35 0,-18-4-21 16,-8 1-11-16,-13-8-10 0,-6 0-12 0,-13-4-13 16,1-7-32-16,-8 0-73 0,6-7-79 15,1-5-79-15,1-6-89 0,4-8-101 0,-4-3-97 16,11-4-15-16,-5-7 34 0,13-8 58 15,5 0 79-15</inkml:trace>
  <inkml:trace contextRef="#ctx0" brushRef="#br1" timeOffset="167834.79">25315 12686 34 0,'-45'0'296'0,"-1"-3"57"0,7-2 53 16,-1 2-12-16,7 3-3 0,15-3 38 15,4 3 40-15,8-4 23 0,-1 4-5 0,7 0-39 16,13 0-64-16,13 4-97 0,13-1-89 15,13-3-64-15,27 3-38 0,19 2-20 0,25-5-15 16,21 0-11-16,12 0-12 0,7 0-14 16,6 0-6-16,0-5-6 0,7 5-3 0,0 0 1 15,-7 0-1-15,0 0-3 16,-12 0-4-16,-14 0-2 0,-13 5 0 0,-12-5-5 16,-27 3-1-16,-26-3 3 0,-19 4 1 15,-21-4 3-15,-11 4 1 0,-28-4 1 0,-11 3 1 16,-8-3 2-16,-6 4 0 0,-6-4-1 0,6 0 0 15,-1 0 1-15,14 0 1 0,0-4-1 16,7 4-3-16,6 0-7 0,6 0-19 16,7 0-53-16,7 0-141 0,6-3-163 0,6-1-162 15,14 0-161-15,6 1-125 16,0-5-23-16,13 5 98 0,0-5 140 0,0 2 154 16</inkml:trace>
  <inkml:trace contextRef="#ctx0" brushRef="#br1" timeOffset="168408.52">29821 12254 222 0,'-12'-15'357'15,"-8"4"44"-15,1-1 40 0,5 3-97 16,-5 1-49-16,6 0-19 0,0 1-10 0,7 4-4 16,-1-5-11-16,7 8-20 0,0-3-37 15,7-1-49-15,-1 4-46 0,7 0-42 0,7-4-29 16,-8 8-17-16,8 0-7 0,-1 7 2 15,-5 4 23-15,-2 3 49 0,-4 7 57 0,-8 5 39 16,-8 7 25-16,-4-2 6 0,5 2-15 16,-6 0-41-16,0 4-54 0,7-6-41 0,-8 2-23 15,8 0-14-15,0 0-9 0,6-7-6 16,0-1-2-16,0-4-3 0,12-6-4 0,-5-5-12 16,0-2-29-16,6-6-44 0,-1-2-77 15,-5-8-87-15,6 1-80 0,-7-9-71 0,-6 2-64 16,0-8-61-16,-6 2-37 0,-7-1-7 15,0-5 31-15,-13 4 53 0,7-1 77 16,-7 1 97-16</inkml:trace>
  <inkml:trace contextRef="#ctx0" brushRef="#br1" timeOffset="169080.53">30460 11887 227 0,'-33'-29'369'0,"-19"4"41"0,-19 10 29 16,-21 8-98-16,-25 10-76 0,-19 8-34 15,-8 11-12-15,-6 12 9 0,-6 9 15 0,0 12 26 16,12 11 9-16,14 1-16 0,13 5-23 16,13 6-34-16,32-1-33 0,20 3-45 0,20-3-38 15,32-1-28-15,19-2-22 0,33-8-13 0,20-4-12 16,12-10-1-16,27-6-5 0,7-4-1 15,18-10-2-15,14-2-3 0,12-9-2 16,8-6-4-16,-1-4 3 0,7-11 3 0,-6-4 1 16,-7-6 2-16,-1-5 0 15,-12-11 5-15,0-3-3 0,-14-11-4 16,-12-7-2-16,-7-5 1 0,-5-11 0 0,-15-6-2 0,-6-8 1 16,-13-7 5-16,-13-1 0 15,-25-3-1-15,-21-3-2 0,-32 0 2 0,-26 10-4 0,-39 7-3 16,-32 9-1-16,-34 14-3 0,-32 10 5 0,-19 12 4 15,-20 11-6-15,-26 7 0 0,-27 14-6 16,2 5-9-16,-14 10-44 0,13 8-76 16,-1 3-94-16,27 8-86 0,26 3-87 0,34 7-92 15,37 4-58-15,33 1-11 0,27-1 14 16,44-4 43-16,21 1 72 0,19-4 90 0</inkml:trace>
  <inkml:trace contextRef="#ctx0" brushRef="#br1" timeOffset="176877.85">8799 14108 80 0,'0'0'105'0,"-8"0"-23"16,8 0-20-16,0 0-16 0,-6 0-8 0,6 0-3 15,0 3-2-15,0-3 2 0,-6 4 4 16,6-4 6-16,0 4 3 0,6-4-1 16,-6 3 1-16,0-3 0 0,6 4 1 0,2 0 1 15,-8-1-1-15,12 1 3 0,2 0 7 16,-2-1 6-16,8 0 9 0,13 2 4 0,-1-5 4 15,13 3 2-15,2-3-4 0,18 0-7 16,0 0-12-16,12 0-7 0,8-3-10 16,0-2-8-16,6 2-6 0,0 0-7 0,1-1-5 15,-1 0-3-15,0 1-2 0,0-1-4 16,1 4-4-16,-9-4-1 0,9 4 2 0,-1-3-3 16,-6 3-1-16,-7 0 4 0,6 0 0 15,-5 0 0-15,6 0-1 0,-7 0 0 0,13 0 0 16,0 0-1-16,6-4-1 0,8 0 1 15,5 1-1-15,2-1 1 0,-2 0-1 0,-6 1 1 16,7-5 0-16,-7 5-1 0,0 0-2 16,-6-2 0-16,7 1-1 0,-8 1 0 0,-6 0 1 15,-6 3 0-15,-7-4 1 0,-7 4 0 16,2 0 3-16,-8 0-2 0,-7 0-1 16,1 0-1-16,0 0-1 0,-1 0 2 0,0 0-2 15,1 0 3-15,0-4 1 0,6 4 2 16,1-3 0-16,-1 3 0 0,6 0-2 15,-6-5 2-15,0 5-2 0,0-3 0 0,0 3 2 16,1-3-2-16,-1 3 3 0,0 0-1 0,0-5 0 16,0 5 2-16,0 0 1 0,0-2 0 15,0 2 2-15,7 0-1 0,-7-5 1 0,0 5 0 16,0 0 0-16,0-3 0 0,7 3 0 16,-6-4-2-16,5 0 1 0,0 1-2 0,2-1 1 15,-2 0-3-15,0-3 0 0,2 4 0 16,-2-5-1-16,7 4-1 0,0-3-1 15,0 3-2-15,-6-3-1 0,-1 4 0 0,1-5 2 16,-6 5 0-16,-9-2-2 0,9 2 0 16,-14-4 2-16,7 3-2 0,-1 1-1 15,1 0-1-15,0-6 2 0,-1 6 0 0,1-4 0 16,0 3 0-16,-1-4 0 0,0 5 0 16,-5-5-2-16,5 6 2 0,-5-3 2 15,-2 1-1-15,-5 1-1 0,7-1 1 0,-14 0 2 16,6 4-3-16,1-3-3 0,-7 3 3 0,7-4 0 15,-1 4 0-15,0-4 1 0,7 4 1 16,-6-3 1-16,6 0-3 0,7 3 1 0,-1-5 2 16,1 2-2-16,6-1-1 0,0 1 2 15,0-1-1-15,0 0 1 0,-6 1-2 0,-1 3 0 16,-5-4 1-16,-1 0-1 0,-7 1 0 16,1 3 2-16,6-4 1 0,-6 1-2 0,-1-2 0 15,1 5 1-15,-1-3 0 0,1-1-3 16,0 4 0-16,-8-3 1 0,8-1-1 0,-7 4 0 15,7 0-1-15,0-4 1 0,0 1 2 16,5 3 0-16,-5-4 0 0,-1 0 0 16,8 4 0-16,-8-3-1 0,7-2 0 15,1 5 1-15,-8-2 0 0,7-3 1 0,-6 2 2 16,6 3 0-16,-6 0-1 0,-1-4-2 16,1 4-1-16,5-4 2 0,-5 4-1 0,0-3 0 15,6-1 0-15,0 4 2 0,0-2 2 16,0 2-3-16,7-5 1 0,0 5-2 0,6-4 0 15,-7 1-2-15,7-2 1 0,-6 5-1 16,-6-3 0-16,5 0 1 0,-6 3-1 16,-6-4 0-16,5 4-1 0,-5-4 0 0,-1 4-2 15,-5-3 0-15,5 3 2 0,-6-3 2 16,7 3 0-16,-1-5 1 0,1 5 1 0,0-3 0 16,0-1-2-16,-1 0-1 0,7 4 1 15,1-3 1-15,-2-1 1 0,1 0 2 0,-5 4-1 16,-2-3-1-16,0-1-2 0,1 4 1 15,-7-3-2-15,-7 3 1 0,8-4 0 0,-8 4 2 16,-6-3-1-16,6 3-1 0,2 0 0 16,-9 0-2-16,7-5 2 0,2 5-1 15,-2-3 2-15,1 3 1 0,6-4 2 0,6 4-1 16,1-3 1-16,-1 3-2 0,1-4-2 16,7 4-3-16,-2-4 2 0,1 1 1 0,-6 3-2 15,6 0 1-15,-6-4 1 0,-1 4 1 16,0-4-1-16,1 4 0 0,-7 0 1 0,-6-3-1 15,6 3-1-15,-6-5 0 16,6 5-1-16,-7-2 0 0,7-3-2 0,0 2 3 0,7-1 2 16,-7 0 1-16,13 1-1 0,-7-1-1 15,1 0 2-15,0 1-2 0,0-1-3 16,6 4-2-16,-7-3 4 0,-6-2 0 16,1 5 0-16,-1-3 1 0,-7 3 1 0,1 0 0 15,-1 0-2-15,1 0 0 0,-1 0 1 0,-6 0 0 16,13-4 0-16,-6 4 1 0,6-3 5 15,7 3-3-15,0-4-1 0,-1 0 0 16,14 1-1-16,-7 3 1 0,7-4-2 0,-2 1 1 16,2-1 0-16,0 0 2 0,-1 1-3 15,1-2 0-15,-6 5 0 0,-2-3 0 0,-11 0 0 16,5 3 0-16,-6-4 0 0,1 4-1 16,-2-4 1-16,1 1-1 0,0 0-3 15,7-2 2-15,-7 2-2 0,1-1 3 0,-1-1 0 16,-1 3 0-16,-5-2 2 0,6 0-1 15,-7 0 1-15,-6 1 2 0,1 0-3 16,-1-2 3-16,-14 5-3 0,2-2 0 0,-1 2 0 16,-7 0 0-16,7-5 0 0,-6 5-1 15,-1 0 1-15,0 0 1 0,8-4-1 0,-8 4 0 16,8 0 0-16,-2-3 0 0,-5-1 0 16,13 4 0-16,-8-4-1 0,2 1 1 0,5-1 0 15,-6 1-2-15,6-1 1 0,-5-4 1 16,5 5 2-16,-12-1 11 0,6 1 11 0,-7 3 12 15,0-4 10-15,2 0 6 0,-2 4 3 16,-6-3-7-16,0 3-11 0,6 0-8 0,-6 0-9 16,0 0-6-16,0-4-3 0,7 4-2 15,-7-4-2-15,0 1-4 0,0-1 1 16,7 1-2-16,-7-2 0 0,6-2 1 0,-6 4 6 16,6-4 8-16,-6 3 6 0,0-3 12 15,0-2 16-15,7 2 10 0,-7 4 6 16,6-5-1-16,-6 1-4 0,7 0-9 0,-7 0-15 15,7-1-11-15,-7 1-9 0,6-3-7 0,-6-2-4 16,6 5-7-16,-6-8 0 0,7 5-1 16,0-2 3-16,-1-2 1 0,0 3-1 0,-6-4 2 15,7 0-1-15,0 1 0 0,-1-1-4 16,1-3 0-16,-1 7 1 0,0-4 1 0,2 0 4 16,4 3-2-16,-6-1 3 0,1-1 1 15,0 2-3-15,6-3 1 0,-7 5-1 16,8-5-1-16,-2 4-2 0,2-4-1 0,-8 0 4 15,0 1-4-15,1-2-1 0,-7 3-1 16,0-1 2-16,0-6-1 0,0 3 1 0,0-2 1 16,0 1 2-16,0-1-1 15,0 1-3-15,0-1 3 0,0 5-4 0,0-4 1 0,0 3 0 16,6-3-1-16,-6 2 5 0,7-1 2 16,0 2 0-16,-1 1-3 0,-6-2-1 15,6 2 0-15,-6 3-1 0,0 0-1 0,0 0-2 16,-6 0 2-16,6 0 1 0,-6 0 1 15,-1 3 1-15,7-2 9 0,-7-1 8 0,1 0 9 16,-1-1 3-16,1-2 2 0,0 3 4 16,-2-1-8-16,2-2-9 0,0 3-6 15,6-3-3-15,-6 3-6 0,-2-3-3 0,8 2-1 16,0-2 0-16,0 3-1 0,0-1 0 16,8 1 2-16,-8 0-1 0,0 1-3 0,6-1 2 15,-6 0-1-15,6 3 3 0,-6 1 1 16,0-4-2-16,0 4 4 15,0-4-3-15,6 3 1 0,-6-4-3 0,-6 6-1 16,6-5 1-16,0-4 0 0,0 4 0 0,0 0-2 16,0 1 2-16,-6-2 2 15,6 1-2-15,0 0 0 0,0-4-1 0,6 5 1 0,-6-1 1 0,0-5-2 16,0 3 2-16,6 1-2 0,-6-3 1 16,8 1 3-16,-8-1-3 15,6 1 2-15,-6-1-3 0,0 5 2 16,0-5-1-16,0 4 0 0,6 0 1 0,-6-1-1 0,0 1 0 15,7 4-1-15,-7 0 0 0,0 4 2 16,0-6-3-16,0 6 2 0,0 0 1 0,0 3 1 16,0 0-1-16,0-4-1 0,-7 4-1 15,7 0 0-15,0 0-2 0,0 0-1 0,0 0 4 16,0 0 0-16,-6 0 2 0,6 0 0 16,0-4 1-16,0 4 3 0,-6 0-5 15,-2-3-1-15,2 3-2 0,-6-4-2 0,4 0 1 16,-11 4-2-16,-1 0 2 0,-6-3 1 0,-6 3 0 15,-1 0 1-15,-12 0-2 16,-1 0 3-16,1 0-3 0,-1 0 3 0,-6 0 0 16,0 0 2-16,0 0 0 0,-7 0 0 0,0 3 3 15,-6-3-2-15,6 0-3 0,-6 0 0 16,7 0 0-16,-7 0 0 0,0 0-2 16,0 0 2-16,-7 0 2 0,0 0-3 0,1 0 2 15,-1 0-5-15,-6 0 1 0,0 0-1 16,0 4 1-16,0 0 1 0,-7-4-2 0,6 3 7 15,-5 1-4-15,0 0 1 0,-1-1-2 16,0 0 4-16,1-3 1 0,5 4-2 0,2 1 1 16,4-5-1-16,2 3 0 0,6-3-1 15,0 3-1-15,-1-3-2 0,1 4 2 0,0-4-3 16,-6 4 3-16,-1-1 2 0,0-3-3 16,-6 5 2-16,0-2-1 0,0 0 2 15,-1 2-1-15,2-3-4 0,-2-2 4 0,8 5-2 16,-8-5 2-16,8 3-1 0,0-3-4 15,5 4 3-15,1-4 1 0,0 0 1 0,6 0 0 16,0 4 1-16,2-4 4 0,-2 3 0 16,0-3-5-16,0 0 3 0,1 0-2 0,-1 0 3 15,7 0 0-15,0 0-1 0,-7 0 0 16,1 0-2-16,-1 0-1 0,0 0-1 16,7 0 0-16,-7 0-1 0,0 0 1 0,2 0 1 15,-2 0 0-15,0 0 0 0,1 0-1 16,5 4 0-16,-6-4 0 0,8-4 1 0,-1 4 0 15,-1 0 0-15,2 0 0 0,5 0 3 16,1-3 1-16,-2 3-4 0,2 0 1 16,-1 0-1-16,7 0-1 0,-7 0-4 0,1 0 0 15,-1 0 2-15,7 0-1 0,-6 3 1 16,-1-3 5-16,1 0 1 0,-1 4-2 0,1-4-1 16,5 4 4-16,-5-4 1 0,6 0-3 15,-1 0-3-15,1 3-2 0,1-3 3 0,-1 0 0 16,6 0-2-16,1 4-3 0,-8-4 6 15,1 3 0-15,0-3 0 0,0 5-1 0,0-2-2 16,0 1 2-16,0-4-6 0,-7 3 4 16,7 1-2-16,0 0 1 0,0-1 3 15,0 1-2-15,0-4 4 0,7 4-1 0,-8-1-1 16,14-3 1-16,-13 4-1 16,13-4 0-16,-13 3 0 15,12-3 2-15,-5 4 1 0,-1 0 0 0,1-4 0 0,-7 3 0 16,7-3-3-16,-1 4-2 0,-6 0-1 0,0-4-1 0,-7 3 1 15,8 1-1-15,-2-4 3 0,1 3 5 16,0 2-1-16,-1-5-3 0,2 3-3 0,5 2 0 16,1-5-2-16,-1 2-1 0,1-2 3 15,5 4 4-15,1 0 6 0,7 0-1 16,-7-4 1-16,6 3-3 0,1-3-3 0,-7 4-2 16,0 0-1-16,0-4-2 0,-1 2 3 15,-11 3-2-15,5-1 2 0,-13-1 0 0,7 1 1 16,-6-4 3-16,-7 4 0 0,6-1 2 15,0 1-1-15,0-4 2 0,7 4-4 16,-6-1 2-16,-1-3-6 0,7 3 3 0,1 2-1 16,5-5-3-16,-7 4 1 0,8-4-4 15,-1 3 5-15,7-3-4 0,-6 3 2 0,-1 1 5 16,1-4-2-16,-1 4 2 0,1-1 1 16,-7 1 0-16,0 0 1 0,-1-1-4 15,-5-3 1-15,6 4 0 0,-7-1-1 0,-6 2 0 16,7-2-1-16,-2-3-1 0,-4 4 0 15,5-1 0-15,1 1-1 0,-1-4 2 0,7 4 2 16,6-1-2-16,1-3 0 0,6 4 3 16,-7 0-2-16,7-1-1 0,0-3 0 15,1 5-1-15,-2-3 2 0,-5 3-1 0,-1-5 2 16,0 3 0-16,0 1 1 0,1-4 1 16,-7 4-3-16,7-1 1 0,-7 1-5 15,-1-2 0-15,1 3-2 0,-6-1 1 0,-1-1 3 16,-5 2 2-16,4-2 1 0,2 0 0 0,-7 1 0 15,6 0 0-15,1 3 0 0,-1-3-5 16,7 0 3-16,-6-4 4 0,12 3 2 16,-7 1 2-16,2-4-1 0,-1 0 2 15,0 0-4-15,-7 3-4 0,1-3-3 0,-1 0 0 0,-7 0-4 16,-5 4 1-16,0 0 2 0,-7-4 3 16,6 3 0-16,0 1 1 0,-6 0 4 15,13-1-5-15,-7 0-2 0,7-3 0 0,0 5-1 16,6-1 2-16,1-1-4 0,-1 0 4 15,7 1 0-15,-7-4 0 0,7 4 3 0,0-1-3 16,7-3 2-16,-7 5 1 0,7-2 0 16,-8 0-1-16,7 2 1 0,-5-3 0 15,-9 3-1-15,9-2 0 0,-8 1-1 0,0 0 2 16,-5-1 2-16,5 1-2 0,1 0 0 16,-1-1 0-16,1 1 1 0,-2-1-1 0,2 2-2 15,-1-5 1-15,7 3 0 0,1 1 2 16,-2-4 0-16,1 3-1 15,0-3-1-15,0 4 1 0,-7 0-1 0,7-4-1 16,-7 3 0-16,1 1 4 0,-1-4 0 0,1 3 0 0,-1-3 0 16,-6 4-1-16,0 0-2 0,0-4-2 15,0 3 0-15,0 2-1 0,6-5 2 16,1 3 0-16,-8-3 1 0,14 0 0 0,-6 3 0 16,5-3 2-16,-5 4-3 0,7-4-1 15,-2 4-2-15,1-1 1 0,0-3 3 0,-7 0-2 16,7 3 1-16,-7-3 1 0,1 5 1 15,6-1-3-15,-7-1-3 0,7 2 0 16,-6-3 0-16,-1 2 4 0,1 0-1 16,5 0 2-16,-5-1 2 0,6-3 0 0,6 3-1 15,-6 2-1-15,6-5 0 0,-5 2 3 0,5-2-2 16,1 0 3-16,-7 0-2 0,5 5-1 16,-5-5-1-16,7 4-2 0,-7-4 0 0,0 3-2 15,0-3 2-15,0 4-1 0,-6 0 2 16,-1 3 3-16,0-3-2 15,7-1 0-15,-7 0-1 0,0 2 2 0,8-2-2 0,-1 1-1 16,0-1 2-16,5-3-1 0,-4 8 1 16,5-5-3-16,-6 1 2 0,1 0 0 0,-2-1-1 15,-5 1 0-15,6 4 2 0,-7-1 1 16,1 0-1-16,-2-3 2 0,2 3-2 0,-7 0-2 16,7 0 1-16,-1 1 1 0,1 0 0 15,5-5-3-15,7 3 2 0,-6-1 1 0,7 2-2 16,6-2 0-16,6-5 4 15,1 3 0-15,-1 0-1 0,7-3 3 0,0 0-2 0,0 4-1 16,0-4-4-16,0 4 3 0,0-4 0 16,0 3-2-16,-6 0 0 0,-1-3 0 15,0 5 0-15,-6-2 0 0,1 1 2 0,-1 3 0 16,-1-3 0-16,-5 0-1 0,6 3 2 16,-1-4 2-16,1 1-2 0,-6-1 1 0,5 2-2 15,9-1 4-15,-2-1 0 0,7 0 1 0,-1-3-2 16,8 4 0-16,-6-4 0 0,12 4 0 15,-8-4-2-15,8 0-2 0,0 0-1 0,0 0 1 16,0 0-1-16,0 0-1 0,-6 0 0 16,6 0 0-16,-6 0 0 0,-1 0 2 0,-6 3 1 15,0-3-1-15,1 4 0 0,-2 0-2 0,-5-4 2 16,5 3 0-16,2 2 0 0,-8-3 0 16,7-2 1-1,6 5 2-15,-6-2-2 0,7-3 2 0,0 0-2 0,-1 0 3 0,0 0 0 16,1 4 0-16,0-4 0 0,-2 0-3 0,2 4 0 15,-7-4 0-15,0 3-2 0,0-3-3 16,-7 4 1-16,8 0 2 0,-1-4 1 31,-1 3-3-31,8 1 3 0,0-4 2 0,6 0-1 0,-7 0 0 0,0 0 2 0,7 3 2 16,0-3-1-16,0 0-1 0,-6 0 3 0,6 0-2 0,0 0 2 16,0 0-3-16,0 0 2 0,0 0-4 15,-6 0-1-15,-1 0 0 0,0 0-2 0,-6 0 3 16,1 0-1-16,-8 5 0 0,0-5 2 0,1 3-3 15,6-3 0-15,-6 0-1 0,-1 0 4 16,7 4-1-16,0-4 0 0,0 0 0 16,6 3 0-16,-6-3-2 0,7 0-2 0,-8 0 4 15,8 4-1-15,-7-4 1 0,0 0 1 16,0 4 0-16,-7-4-1 0,8 3-2 0,-8-3 0 16,1 4 1-16,-1-1-2 0,0-3 2 0,1 4-2 15,5 0 4-15,-5-4 0 0,0 3 0 16,-1-3 0-16,1 5 1 0,-1-5 1 0,7 3-2 15,0-3 1-15,0 3-3 0,-7-3 0 16,14 0 0-16,-7 4 1 0,0-4-1 0,6 0-1 16,1 0 1-16,0 4 2 0,-2-4 0 15,2 0 2-15,6 0-1 0,0 0 1 0,-6 0 1 16,6 0 1-16,0 0-2 0,0-4 0 0,-6 4-2 16,6 0-1-16,-8 0-4 0,8 4 1 15,-6-4-1-15,0 0-3 0,-7 0 2 0,6 0 1 16,-6 0 2-16,7 3 1 0,-8-3 0 15,2 0 4-15,-1 0 2 0,6 3-2 0,-6-3 1 16,0 0-2-16,-6 0-1 0,5 5-2 16,1-5-2-16,1 4 0 0,-8-4 1 0,-6 3-4 15,6-3 2-15,1 5 1 0,-1-3 3 0,-6-2 0 16,7 4-1-16,-7 0 2 0,6-4-1 16,-6 4 1-16,7-1 0 0,-8-3-3 15,1 3 2-15,0 2-1 0,0-3-2 0,-7 3-1 16,7-1 1-16,-6-1 3 0,-1 1 0 0,1-4 0 15,5 4 3-15,-5-1-1 0,-1 1-3 16,1-1 0-16,-1 1-1 0,1-1-1 0,6 2 0 0,-7-2 1 16,7 4 3-16,-7-3 1 0,7 0 0 15,7-1 1-15,-1 1 0 0,2 0-2 16,4-4 0-16,-5 3 1 0,5-3-3 0,2 4 1 16,5-4-1-16,-6 0 1 0,7 3 0 15,-8-3-2-15,1 0 2 0,1 5 0 0,-2-5 0 16,2 3-1-16,-8-3 0 0,0 0 1 0,-5 4 0 15,5-4 0-15,0 3 2 0,-6-3-3 16,7 4-1-16,5-1 0 0,-5-3-1 0,6 0-1 16,6 4-1-16,-5-4 4 0,12 0-2 0,-7 0 1 15,7 0-2-15,0 0 2 0,0 0-4 16,0 0-1-16,0 0-1 0,0 0 1 16,7 4-1-16,-7-1-1 0,6 1 2 0,0 1 3 15,-6 2 3-15,7 3 0 0,-7 0 1 0,0 2 0 16,0 3 3-16,-7 0-3 0,7-1 0 15,-6 4-2-15,0 4 2 0,6-3 5 0,0 3-4 16,-7 0 2-16,7 0-1 0,0 3 2 16,0-3-4-16,-7 0-6 0,1 3 5 0,6 2-3 15,-7-5 4-15,7 3 0 0,-6 1 0 0,6-1 2 16,0 0-2-16,0 2 2 0,6-1-4 16,1-1-2-16,-7 1-2 0,6 0 4 15,1-1-3-15,0 1 1 0,-1-4 0 0,7 3 4 0,-6 1 1 16,-1 0 0-16,0-1 2 0,7 1-1 15,-6-1 2-15,0 1-1 0,-1 0-3 16,0-4 3-16,1 0-4 0,-7 0 0 0,7-4 0 16,-1 1 1-16,0-1 0 0,-6-4-2 0,7 1 2 15,-7 0 0-15,0-1 0 0,7 1-1 16,-7 0 4-16,0-1-3 0,6 1 2 0,-6 0-1 16,7 3 3-16,-7-4-3 0,6 1-1 15,-6 0 3-15,6-1 0 0,-6 1-3 0,8-4-2 16,-8 4-1-16,6-4 1 0,0 3-1 0,-6-6-1 15,6 4 3-15,1-2 1 0,0 1 0 16,-1 0 0-16,1 0 0 0,-1-4 1 0,0 4-2 16,2 0 0-16,-8-4 0 0,6 4 0 15,0-3 0-15,0-5-1 0,-6 4 3 0,8-2 2 16,-8-2-1-16,6-3 1 0,-6 0-1 16,6 4 4-16,-6-4-1 0,0 0 1 0,0 0-2 15,0 0-1-15,0 0 3 0,0 0-6 16,0 0 0-16,0 0-2 0,0 0-2 0,0 0-2 15,0 0-1-15,0 0 2 16,7 0 0-16,-7 0 0 0,6 0 5 0,-6 0-4 0,7 0 3 16,6 0 3-16,-7-4 5 0,14 1 0 0,0-2 3 15,13 2 3-15,-1-4-1 0,13-4-3 16,1 0-4-16,6-1 1 0,0 2-2 0,0 3-2 16,-6-5 0-16,6 4 0 0,-7 6-2 15,1-6 0-15,-7 4-5 0,0 1 4 0,-7-1 1 16,1 4-2-16,-7-4 2 0,0 4-2 15,0 0 3-15,-6 0-3 0,-1-2 2 0,7 2 4 16,1 0-1-16,-1-5 2 0,13 1 1 0,7-3-1 16,-1 0-3-16,14-1-1 0,-1 2-1 15,14-6 0-15,-7 5-1 0,0-4 0 0,1 4 1 16,-15 0 1-16,2 2-2 0,-8 2-1 16,-6-1 1-16,-13 4 1 0,0-3-1 15,-6 3 0-15,0 0 1 0,-8-4 3 0,1 4 1 16,-6 0 0-16,6 0-1 0,-7 0-1 0,8-4 2 15,-2 4-4-15,2-3-1 0,11-1-3 0,1 0 4 16,7 1-1-16,-1-2-2 0,1-2 3 16,-1 4 4-16,8-5 0 0,-7 5-1 0,-1-3 1 15,-6 1 1-15,1 1-3 0,-9 1-4 0,2 3 1 16,-7-5-1-16,1 5-2 0,-8 0 0 16,0-3 1-16,-6 3-2 0,6 0 0 0,2 0-2 15,-8 0 5-15,6 0-1 0,0 0 2 16,1 0 1-16,6 0 2 0,0 0 2 0,7 0-2 15,5 0 2-15,1-3-4 0,7 3 1 16,6-4 1-16,0 4-1 0,0 0 0 0,7-4-1 16,-7 1 0-16,6 3 0 0,-5-4 2 15,-1 4-4-15,0 0 1 0,-7-4-1 0,1 4 3 16,-7 0 1-16,0-3-3 0,-6 3 3 16,-1 0 0-16,-6 0-2 0,6 0 0 15,-5 0-4-15,-1 0 4 0,0 0-1 0,0 0-1 16,-1 0 2-16,8 0 0 0,0 0 0 15,-1 0-3-15,1 0 5 0,6 0-1 0,7 0 1 16,-7 0 0-16,6 0 1 0,1 0 2 16,-1 0-4-16,1 0-1 0,6 0 0 15,-7 0 0-15,1 0 1 0,-1-4-2 0,1 4 2 16,-7 0 3-16,0-4-1 0,0 4-2 16,-13 0-1-16,7-3 4 0,-8 3-2 0,2 0-1 15,-8 0 4-15,1 0 3 0,-7 0 5 16,7 0 1-16,-7-4 6 0,0 4 5 0,6 0 3 15,-6 0-2-15,0 0-2 0,0 0-2 16,0 0-5-16,0 4 1 0,-6-4-2 0,6 0 5 16,0 0 8-16,0 0 8 0,0 0 10 15,0 0 10-15,0 0 6 0,-7 0-1 0,7 0-6 16,0 0-10-16,0 0-11 0,0 0-15 16,0 0-19-16,0 0-71 0,-7 0-123 0,7 0-181 15,0 0-192-15,-6 0-101 0,-8 0-44 16,-11 0 36-16,5-4 105 0,-6 0 171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4T04:25:12.3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1979 3462 8 0,'14'-16'117'0,"-2"-1"17"0,-5 2 30 16,0 0 39-16,-7 1 40 0,6 2 43 15,-6 5 41-15,7 0 46 0,-7 4 39 0,6 3 28 16,-6-4 3-16,-6 4-23 0,6 4-38 16,-7 3-62-16,1 3-70 0,-8 13-73 15,8 6-57-15,-14 8-39 0,8 7-27 16,-8 3-16-16,7 9-11 0,-1 5-12 0,2 6-4 15,-8-1-5-15,1 2-4 0,-7 6-10 16,0-4-35-16,-1-7-109 0,1-2-109 16,14-9-96-16,-2-5-90 0,8-10-98 15,-1-8-71-15,1-3-13 0,6-8 45 0,-6-7 64 16,6-11 75-16,-8-7 95 16</inkml:trace>
  <inkml:trace contextRef="#ctx0" brushRef="#br0" timeOffset="293.19">1283 3546 242 0,'-79'-26'396'0,"14"1"48"15,7 3 42-15,12-5-85 0,20 2-120 16,20-4-77-16,25-7-66 0,27-8-49 16,25-1-40-16,20 1-27 0,21 0-9 0,4 0-6 15,15 7-6-15,12 5 6 0,-6 10-2 16,-1 4 1-16,-6 11-3 0,1 3 2 0,-14 10 1 15,0 6-4-15,-12 7 4 0,-7 6-2 16,-21 5 2-16,-12 2-1 0,-19 5 4 0,-26 3 2 0,-20 4 1 16,-26 0 0-16,-14 0 1 0,-19 0 1 15,-12 0-2 1,-14 0-2-16,-6-4 0 0,-13 0-2 0,-7-4-1 16,-5 2 4-16,5-5 0 0,-13-4-3 0,6-4-3 0,1-6 0 0,13-5-3 15,19-5-9-15,14-6-21 0,12-10-58 16,27-4-85-16,12-8-92 0,20-10-95 0,20 3-95 15,26-7-32-15,12 1 32 0,20 2 70 16,7 1 85-16</inkml:trace>
  <inkml:trace contextRef="#ctx0" brushRef="#br0" timeOffset="1228.43">3595 3469 143 0,'12'-7'239'0,"-12"-1"35"0,0 0-18 0,-12 1-28 16,-2 4-14-16,-5-4 3 0,-7 3 1 0,-6 0-14 15,-14 4-27-15,0 0-23 0,-6 4-32 16,-7 3-32-16,1 0-24 0,-1 0-18 0,0 9-14 0,1-2-13 16,6 1-8-16,6 0-2 0,13-1-6 15,15 5-2-15,4-5 2 0,8 4-2 0,12-2 2 16,8-2-4-16,4 1 1 0,9-4-2 0,11 0-4 15,2-4-5-15,-1-4-1 0,13 1-3 16,-6-8-4-16,0 4-17 0,-8-7-22 0,8-4-20 16,-7 4-22-16,-6-7-14 0,-1-2-7 0,-5 2 7 15,-8-1 18-15,-6 1 21 0,-7-4 23 16,1 3 17-16,-7 0 18 0,-7 4 14 0,-6 0 14 16,0 4 20-16,1 0 26 0,-8 3 17 0,0 1 10 15,1 3 4-15,5 3-6 0,-5 1-14 16,6-1-23-16,0 4-21 0,7 1-12 0,-1 3-3 0,7-4-5 15,7 4-5-15,-1-1-1 0,7-1 0 16,13-2-4-16,-6 0-7 0,6-3-9 0,7-1-15 16,-1 1-25-16,7-8-25 0,0 4-24 15,1-7-16-15,5 0-7 0,-7 0 6 0,9-5 14 0,-2 1 19 16,-7-3 19-16,9 3 18 0,-15-4 13 16,7 0 9-16,-13-3 11 0,7 3 9 0,-13 4 9 15,-2 0 12-15,-10 4 27 0,-8 3 22 16,0 1 28-16,-8 3 20 0,-10 0 10 0,4 0 3 15,-11 7-19-15,5 0-20 0,-6 4-24 0,-1 0-23 16,8 4-12-16,0-5-11 0,-1 6-1 0,7-2-2 16,-1 1-5-16,8-4 1 0,0 0 0 15,6-1 1-15,0-1-1 0,0-2-4 0,6-4 2 0,-6 1-1 16,6-4-1-16,-6 0 2 16,8 0 0-16,-2-4 2 0,0-3 2 0,8-1 1 0,-1-2-1 15,-1-1 1-15,2 0-3 0,-2-4 0 16,2 1 1-16,-1-1-1 0,-1 0 1 0,2 4-1 15,-2-4 3-15,2 4-2 0,5 0-2 0,-5 5 1 16,-2-3 0-16,8 2-1 0,-7 7 1 0,0 0 1 16,6 0-2-16,1 4 2 0,0-1 4 15,-7 6 3-15,-1 1 2 0,-5 0 1 0,0 6 2 16,-1 2-2-16,-6 0-1 0,0-3-4 0,-6 4-3 16,6-1 0-16,-7-4-2 0,7 1 0 15,7 0 0-15,-1-5 0 0,0-3 0 0,8 2-1 16,-1-6 0-16,6 0 0 0,8-3 0 15,-1 0 2-15,6-3 0 0,7-5 1 0,0-3 1 16,0 1 0-16,1-5-2 0,5 0-1 0,-6 1 0 16,-7-4 0-16,8-1-2 0,-8 1 0 15,-5-4 0-15,-2-5-1 0,-12 7 1 16,0-10 0-16,-13 1 1 0,0 0 0 0,-6 2 18 16,-1 5 32-16,-6 4 48 0,0 7 65 15,1 0 66-15,-2 8 49 0,-5-1 13 0,5 4-20 16,2 4-42-16,-2 3-60 0,2 7-64 0,-2 1-46 15,8 7-27-15,6 0-12 16,0 0-11-16,0 3-8 0,6 2 0 0,1-1-6 0,6-6 2 16,1 7-6-16,-2-5 4 0,-6 3-10 0,8-3-52 15,-8-3-94-15,1 3-105 0,-1-4-114 16,-6 1-124-16,-6-5-121 0,-1-3-19 0,1 1 57 16,-1-6 86-16,-6-2 106 0</inkml:trace>
  <inkml:trace contextRef="#ctx0" brushRef="#br0" timeOffset="1560.41">4474 3473 132 0,'-19'-7'299'0,"-1"3"25"0,0 1 18 0,7 3-88 15,7-5-83-15,0 5-55 0,-2-3-36 0,16 3-22 16,4 0-19-16,8 0-20 0,-1 0-12 16,20-5-7-16,1 2-10 0,5 3-33 0,7-4-36 0,-7-3-34 15,14 4-37-15,-7-5-29 0,1 1-18 16,-2 0 17-16,-5-4 29 0,-1 3 34 15,2-3 36-15,-9 0 39 0,-5-3 38 0,-7 3 41 16,-6-1 43-16,-1 6 48 0,-6-2 49 0,0 2 49 16,-7 1 39-16,-6 5 27 0,0-3 10 15,0 3-13-15,-6 3-29 0,0 2-44 0,-8-2-49 16,-5 8-51-16,-1 4-44 0,1-1-30 16,0 4-18-16,-1 4-13 0,7-4-4 0,-1 1-3 15,8-5-7-15,0 5-7 0,6-5-25 0,6-2-48 16,0-2-59-16,8-2-72 0,-8-5-73 15,14-3-70-15,-1 0-48 0,7-3-29 16,1-5 17-16,5-6 49 0,-6 3 66 0</inkml:trace>
  <inkml:trace contextRef="#ctx0" brushRef="#br0" timeOffset="1677.1">5366 3275 15 0,'-6'-18'249'0,"-1"-1"50"0,-6 4 15 0,0 1-24 0,0 7-30 0,0 3-40 15,0-3-47-15,6 7-49 0,1 0-43 0,-1 3-33 16,14 5-28-16,-1 3-29 0,7-1-47 15,0 5-71-15,7 4-83 0,6-5-101 0,0 4-49 16,7-3-14-16,-1 0 26 0,7-5 59 0</inkml:trace>
  <inkml:trace contextRef="#ctx0" brushRef="#br0" timeOffset="2213.53">5854 3289 6 0,'7'-7'210'0,"-7"0"45"0,-7-1-5 0,1 1-6 0,-7-1-5 0,0 5-11 16,0-1-29-16,-13 4-35 0,0 0-39 15,-7 7-34-15,-5 1-32 0,5 7-24 0,-7-1-12 16,8 1-10-16,-1 4-6 0,1-1-4 16,12 0-1-16,1-4 0 0,13 5-2 0,-2-4 1 15,16-1 0-15,4 1 3 0,1-5 1 16,13 3 0-16,0-6 1 0,0 0-1 0,7-4-2 16,6-3-2-16,-7 0 0 0,8-3-4 0,-1-4-2 15,-7-5-1-15,1 1 1 0,-1 0 0 16,-5-3-2-16,-7-2 2 0,-2 2-2 0,-4-4 3 15,-8 0-1-15,1 0 4 0,-7-1 1 0,-7-2 2 16,7 5 6-16,-6 2 7 0,-8-1 10 16,14 8 15-16,-12 3 15 0,6 1 10 0,-2 3 0 15,2 0-2-15,0 7-10 0,-1 0-16 16,1 4-15-16,6 7-9 0,0-2-7 0,6-1-6 16,1 2 0-16,5 2-2 0,2-1-2 15,-2-4 1-15,8 1 2 0,7-5 1 0,-9 2-2 16,9-5 6-16,-1-3 0 0,6 0 1 15,-5-4-3-15,5-4 2 0,1 0 1 32,5-7-3-32,-5 0-1 0,7-6 0 0,-8-2 1 0,-6 1 0 0,0-4-3 0,-6 0 0 0,-1-4-1 15,-12 0 1-15,-1 0 0 0,0 1 4 0,-6-2 6 16,-6 7 24-16,0 1 62 0,6 8 88 16,-7 0 78-16,0 8 52 0,1 3 28 0,-7 0-7 15,0 3-50-15,0 8-84 0,0 0-78 16,0 8-51-16,7-1-34 0,-8 4-15 0,8 0-10 15,6 0-4-15,6 3-1 0,8 1-3 16,-2-3-3-16,14-3-3 0,1-1-7 0,5-1-32 16,1-2-129-16,-1-6-139 0,1-3-158 0,-1 1-152 15,-6-5-124-15,7-3-37 0,6 0 91 16,-6-3 121-16,0-5 148 0</inkml:trace>
  <inkml:trace contextRef="#ctx0" brushRef="#br0" timeOffset="2861.08">8622 3092 166 0,'0'-11'364'0,"-6"3"73"0,0 1 84 0,-1 4-18 16,7-2-13-16,-7 5-17 0,-5 0-39 16,-2 5-57-16,1 5-73 0,-6 5-83 0,-8 4-82 15,8 6-63-15,-7 5-38 0,0-1-18 16,0 7-13-16,0-3-10 0,0 3-29 15,13-3-86-15,0-6-98 0,0-1-94 0,6-9-105 16,7 2-110-16,0-8-87 0,7-4-5 16,-1-4 51-16,8-6 71 0,5-4 93 0</inkml:trace>
  <inkml:trace contextRef="#ctx0" brushRef="#br0" timeOffset="3113">7978 2916 182 0,'-65'-18'336'0,"6"3"50"16,7 1 43-16,13 2-83 0,12 1-65 0,15 0-50 0,12 0-47 16,26 0-46-16,19-3-39 0,14-1-37 15,26 0-28-15,12 0-14 0,14 5-7 0,6 6-1 0,7 4-1 16,7 8-2-16,-8 7 4 0,7 2-1 16,0 13 0-16,-6 2-1 0,-6 5 2 0,-15 11 1 15,-18-1-1-15,-20 5 3 0,-26 3 5 16,-25-1 2-16,-28 5 4 0,-31-1 3 15,-34 2 2-15,-24-2-5 0,-27 1-7 0,-14-4-4 16,-25-4-8-16,-7 1 1 0,0-5-4 0,-7-7-2 16,15-3 2-16,11-11 0 0,14-4 2 15,25-8-5-15,14-10-5 0,33-8-10 0,19-3-56 16,32-11-93-16,20-9-119 0,26-2-120 16,26-11-86-16,20 1-38 0,19-7 31 0,13 2 78 15</inkml:trace>
  <inkml:trace contextRef="#ctx0" brushRef="#br0" timeOffset="4016.22">9788 3110 302 0,'-6'0'384'0,"-7"4"23"0,0-1 12 0,-13 5-125 0,6 2-131 0,-6 1-77 15,7 0-38-15,5-3-23 0,8-2-11 16,12 7-6-16,1-6-3 0,12 0 2 0,8-3-5 15,5 3-2-15,7-7 3 0,7 0-1 16,-1 0-2-16,14-7-8 0,-7 3-5 16,1-6-10-16,-2-2-21 0,-5 1-21 0,-7 0-19 15,-13-4-15-15,0 1-9 0,-7 3-2 16,-11-5 11-16,-16 6 16 0,2-1 17 16,-20 0 19-16,-7 3 14 0,-6 5 13 0,1 0 8 15,-9 3 9-15,-4 3 8 0,-1 0 13 16,-1 9 11-16,2-1 12 0,5 3 13 0,1 1 10 15,-1 3 4-15,13 5-5 0,0-3-6 16,14 7-10-16,6-5-11 0,13 3-10 0,6-3-8 16,8-3-5-16,5 4-3 0,7-9-3 15,13 1-1-15,1-8-2 0,5 0-3 16,1-3-4-16,5-8-13 0,8 0-23 0,0-6-34 16,-1-5-26-16,1 1-22 0,0-1-14 0,-8-8 4 15,-5 4 19-15,-7 2 30 0,-6-5 28 16,-13 3 27-16,-8 1 41 0,2 4 46 15,-14 6 45-15,0-2 43 0,-8 1 35 0,2 9 23 16,-6-3-9-16,-8 3-28 0,7 3-32 16,-7 6-40-16,1-2-33 0,-1 4-26 15,7 3-17-15,-6 4-9 0,5 1-5 0,8-1-3 16,0 0-3-16,-1 0-2 0,1-3-1 16,6-1-5-16,0-1 0 0,6-3-1 0,-6-3-2 15,0-4-3-15,0-3 2 0,0 0-1 16,0-3 2-16,0 0 1 0,0-8-1 0,0 0 4 15,-6-4 0-15,6 0 2 0,-7 1 2 16,0-5 2-16,7-3 6 0,-6 4-2 16,6-1 2-16,0 2 0 0,6 1-4 0,8 5-3 15,-1-3-5-15,7 7 2 0,12-5 1 16,1 5-4-16,5 4 3 0,1-1 4 0,7 0 0 16,-7 4 0-16,7 4-1 15,-13 0 2-15,-1 2-1 0,-7 6 0 0,-5-1 3 0,-6 3 4 16,-8 5 2-16,-6-2 3 0,-6 3 1 15,-8 2 0-15,-6 0-3 0,8-5-3 16,-1 2-1-16,6-4-5 0,1 0 1 0,6-4 0 16,0-4 1-16,6 0-3 0,7-4 1 15,6-3 1-15,8-3-1 0,-1-4-1 16,13 0 0-16,-7-9 1 16,8 2-2-16,-1-1-3 0,-7-3 3 0,7 4-2 0,-13-8 1 15,0 3 1-15,-6 1 1 16,-7-1 1-16,1 6 2 0,-8 1 7 0,0 1 23 0,-6 7 32 0,-6-3 34 15,0 7 26-15,6 0 10 16,-14 0 3-16,8 4-18 0,-8 7-28 0,1-1-36 16,1 1-23-16,-2 5-14 0,8-2-9 0,0 4-4 15,-1-3-3-15,7-1-2 0,7 5 1 16,-1-9-1-16,7 5-1 0,0-4-10 0,0-3-26 16,-7-5-49-16,8 2-66 0,-2-5-84 15,2 0-84-15,-2-8-69 0,8-3-36 16,-7 0-11-16,7-8 18 0,-8 5 55 15,2-4 74-15</inkml:trace>
  <inkml:trace contextRef="#ctx0" brushRef="#br0" timeOffset="4144.87">11078 3052 130 0,'-20'-23'237'0,"0"5"18"0,-5 3-2 15,5 4-16-15,-6 0-27 0,6 8-33 0,7-1-47 16,1 4-47-16,5 4-37 0,0 2-26 16,14 2-27-16,6 3-56 0,0 0-70 15,7 3-80-15,6-2-73 0,0 3-38 0,-1 0-9 16,8-5 40-16</inkml:trace>
  <inkml:trace contextRef="#ctx0" brushRef="#br0" timeOffset="4377.25">11299 3107 56 0,'0'0'318'0,"0"0"55"0,0 3 40 0,-6-3-45 15,-1 0-72-15,0 4-66 0,1-1-59 16,-6 5-51-16,-2-1-37 0,8 5-31 16,-1-2-17-16,7 1-16 0,0 3-8 0,7 5-4 15,5-4-2-15,2-1 2 0,5-3-3 16,-6 0-1-16,7 0 0 0,-1-4 0 0,1-3-2 15,6-4 0-15,-7 0 2 0,14-7-2 16,-7 0 1-16,6-5-1 0,1-2 0 0,-7-1 0 16,-6-3 0-16,-1-1-6 0,1 2-5 15,-14-1-16-15,0-1-26 0,-6 1-38 0,0 3-41 16,-6 0-42-16,6 8-49 0,-6 0-52 16,-1 7-41-16,7 0-27 0,-6 0 7 15,-1 3 28-15,14 1 46 0</inkml:trace>
  <inkml:trace contextRef="#ctx0" brushRef="#br0" timeOffset="4928.53">12054 3070 91 0,'14'-4'182'0,"-8"1"21"0,-6-2 23 0,-6 2 17 16,0 3 9-16,-2-3-8 0,-11 3-26 16,-1 3-34-16,-12 0-40 0,-1 5-38 0,-5-1-36 15,-1 4-26-15,-1 3-12 0,8 2-10 16,-1-2-3-16,7 4-5 0,7-2 0 0,5-2-3 15,8 1-3-15,6-1-3 0,13 1 0 16,0-4-2-16,6 0 1 0,7-1-2 0,7-2 0 16,-1-4 2-16,-5-4-3 0,12 0 3 15,-6-7-3-15,-1-1 0 0,1-3-1 0,-1-4 0 16,-5 5 0-16,-9-9 0 0,2 4-2 16,-13-2-3-16,-1-1 3 0,1-1 0 15,-7 1-1-15,-7 3 1 0,1 4 2 0,-1 3 4 16,-6 1 3-16,6 4 5 0,1 3 0 15,0 0-2-15,-8 3 1 0,8 4-2 0,0 4-6 16,6 3-2-16,-7-2-1 0,7 3 1 16,7-1-1-16,-1 1 2 0,8 0 1 0,4 0-3 15,-4-1 2-15,5-3-1 0,7-4 0 16,0 0 1-16,1 1-3 0,5-4 1 16,1-4 2-16,-1 0 0 0,7-8 0 0,7-3-2 15,-7 0 3-15,0 0 1 0,0-4-4 16,-6-2 2-16,-1-1-1 0,-13-1 1 15,1-4-2-15,0 2-3 0,-7-5 1 0,-13 4-1 16,0-4 0-16,0 1 2 0,0 3 5 0,-6 3 10 16,-1 9 21-16,0 2 17 15,1 1 13-15,-1 7 3 0,1 0-3 0,-8 7-7 0,2 4-17 16,-2 3-17-16,2 9-11 0,-1 0-5 16,6 2-1-16,0 0-1 0,7 1-3 0,7-1 1 15,0 1-2-15,6-3-2 0,-1 2 0 16,8-3-7-16,-6-4-7 0,-2 0-44 15,8 0-59-15,-7-6-77 0,-7-5-83 0,0 0-86 16,2-3-80-16,-8-4-4 0,0 0 35 0,0-4 63 16</inkml:trace>
  <inkml:trace contextRef="#ctx0" brushRef="#br0" timeOffset="5230.25">12445 3132 204 0,'-20'-4'280'0,"2"4"27"0,4 0-43 0,8-3-75 16,-1 3-57-16,7 0-40 0,7 0-34 0,6 0-27 15,6 0-13-15,7 0-10 0,7 0-2 16,6 0-5-16,7-4-8 0,-1 0-26 16,1-3-34-16,-1-1-34 0,1 1-24 15,-7 0-12-15,0 0 1 0,-7-4 20 0,1 4 33 16,-7-4 34-16,0 3 29 0,-6 1 36 16,-7-1 43-16,-7 5 48 0,-6 3 48 0,7-5 36 15,-7 5 17-15,0 0-6 0,0 5-28 16,-7-2-39-16,1 5-39 0,-1 3-30 0,-5 4-22 15,-2 3-16-15,8-1-6 0,-7 2-6 16,6-1-6-16,1 1-5 0,6-2-5 0,0 0 0 16,6 0-6-16,1-6-6 0,0 4-33 15,-1-8-51-15,0-3-58 0,1-1-64 16,6-3-67-16,-7-3-69 0,7-4-5 0,1-5 31 16,-2-2 47-16</inkml:trace>
  <inkml:trace contextRef="#ctx0" brushRef="#br0" timeOffset="5343.94">13129 2938 171 0,'-19'0'204'16,"-1"3"0"-16,0 4-78 0,1 5-62 0,-1-1-33 0,8 3-29 15,-2 1-41-15,14 4-56 0,-6-5-55 16,12 1-27-16,2 0-16 0</inkml:trace>
  <inkml:trace contextRef="#ctx0" brushRef="#br0" timeOffset="5578.68">13293 3084 158 0,'6'0'222'15,"-6"4"7"-15,0 0-16 0,0 2-9 0,0 3-10 16,-6 1-11-16,6 1-11 0,0 0-22 16,-8 4-36-16,8-4-41 0,8 3-28 15,-2-2-19-15,0-1-11 0,0 0-7 0,1-4-2 16,6 0-1-16,0-3-1 0,7 0-1 16,0-8 0-16,-1 0 0 0,7-3-2 0,0-4 1 15,0 0 0-15,0-8-1 0,-7 5-2 16,1-5-1-16,-1 1 1 0,-5-3-1 15,-2-2-2-15,2 5-1 0,-8 0 1 0,1 7-3 16,-1 0-17-16,-6 4-33 0,0 3-52 0,0 0-60 16,0 4-64-16,-6 4-76 0,-1 0-27 15,7 3 10-15,7-4 40 16</inkml:trace>
  <inkml:trace contextRef="#ctx0" brushRef="#br0" timeOffset="6127.41">13852 3044 74 0,'0'0'245'0,"7"0"40"0,-7 4-20 15,6-4-29-15,-12 0-20 0,6 4-6 0,0 2-11 0,-7 2-16 16,1-1-15-16,6 1-19 0,-7 3-29 16,7-5-36-16,7 3-33 0,-7-2-23 15,13 0-13-15,-1 0-5 0,2-3-3 0,5-1-2 16,1-3-1-16,6 0-2 0,0-3 0 16,0-1-2-16,7-3-3 0,-7 0-4 0,-1-5 1 15,2 2-2-15,-8-1-1 0,-6 0-3 16,1-4-2-16,-2 1-6 0,-12-1-8 15,7 0-1-15,-14 0-1 0,1 4 0 0,0 0 3 16,-8 8 7-16,1 3 8 0,-13 0 5 16,0 6 4-16,-6 6 3 0,-7 6 2 0,6 1 3 15,-6 3 0-15,6 0 0 0,0 0-1 16,8 3 0-16,-1-3-1 0,12 1 0 16,2-1 0-16,12-8-1 0,6 4 1 0,8-7 2 15,-2 0-1-15,14-4 1 0,1-3 1 16,11-4 1-16,1-4 0 0,7-3-5 0,6-4 0 15,7 0-2-15,-1-7 2 0,1-1-3 16,-7 2-3-16,7-6 2 0,-14 1 1 16,8-3-3-16,-15-1-1 0,1-3 2 0,-6-1-2 15,-1-3 3-15,-12 7 2 0,-6 1 3 0,-8 3 2 16,0 8 7-16,-12 3 11 0,0 4 11 0,-2 2 0 16,-4 2 2-16,-2 6-1 0,2 2-3 15,-8 2-12-15,7 0-11 0,7 4-7 0,0 3 0 16,6 1 2-16,12 0-2 0,-6-1 1 15,14 1 2-15,-1 3 2 0,7-3-1 0,1 0-1 16,-7-1 0-16,6 1-2 16,-7-1 1-16,-6 1 3 0,-6-4 2 0,-1 0 2 0,-6 4 3 15,-13-4 5-15,-7 0-1 0,-12 3-2 16,-1-3-5-16,-13 3-8 0,1-1-18 16,-14-3-58-16,1-2-109 0,-7-1-130 0,0-3-102 15,0-4-51-15,-7-4-14 0,14 0 39 16,-7-3 99-16</inkml:trace>
  <inkml:trace contextRef="#ctx0" brushRef="#br0" timeOffset="6928.9">16288 2963 121 0,'20'-22'249'0,"5"4"50"0,-5-4-10 16,0 0 2-16,-1 7 29 0,-5 1 57 15,-8 6 90-15,-6 1 74 0,0 4 20 0,0 3-11 16,-6 0-51-16,-2 3-82 0,-11 4-128 0,-7 8-125 16,0 4-75-16,0 3-42 0,0 3-21 15,0 4-13-15,6-4-8 0,8 5-1 16,5 0-6-16,14-4-4 0,-1-5-4 0,7 2-4 15,7-9-6-15,6-3-10 0,6-4-4 0,1 0 0 16,12-7-2-16,1-2 2 0,6-7 5 16,0-1 8-16,0-1 6 0,1-5-4 0,-8-1 4 15,0-6 2-15,-12 2 4 0,0-1 1 16,-8 3 2-16,-11 0 6 0,-2 9 3 16,-4 3 0-16,-8-1 1 0,0 4-1 0,0 4-2 15,-8 4-1-15,2 4 0 0,-7 6 1 16,6 1-4-16,-5 0 1 0,12 2 0 15,0 3 0-15,12-3-2 0,2 2-1 0,-2-4 1 16,15 0 4-16,-1-5 1 0,6-2-1 0,1-1 0 16,13-4 7-16,-1-6-1 0,7-1-4 15,7-3 0-15,0-4 2 0,6-1-3 16,-14-2-4-16,2-4 1 0,-7 4 1 0,-7-5-1 16,-13 1 2-16,-14-3 5 0,-5 1-7 15,-7-2-2-15,-13 4-9 16,-13 4-12-16,0-2-20 0,-7 6-33 0,1-1-50 0,-1 7-79 0,-6 4-79 15,13 0-75-15,0 0-72 0,6 4-60 0,14 3-33 16,-1 1-9-16,7 2-9 0,0 2 38 16,20-1 60-16,6-1 79 0</inkml:trace>
  <inkml:trace contextRef="#ctx0" brushRef="#br0" timeOffset="7109.62">17903 2974 48 0,'-6'0'373'0,"-1"-3"63"0,-6-1 69 15,-6 4 52-15,-1-4-76 0,1 1-68 0,5 0-50 16,-5 3-44-16,12-5-65 0,1 5-81 16,0 0-99-16,6 0-129 0,6 0-130 0,0 0-144 15,1 5-151-15,0-2-126 0,5 4-41 16,-5-3 41-16,6 2 77 0,0-1 115 0</inkml:trace>
  <inkml:trace contextRef="#ctx0" brushRef="#br0" timeOffset="7436.83">18223 2938 84 0,'-27'0'321'0,"1"-4"55"15,0 4 58-15,7 0-22 0,6-3-51 0,0 3-32 16,13-4-28-16,0 0-42 0,6 4-48 0,14-7-53 16,13 4-53-16,5-6-45 0,15 3-32 0,5 2-16 15,8 0-12-15,-9 1-5 0,2 3 3 16,-7 3-3-16,1 1 0 0,-14 3-2 0,-7 5-1 15,-12 2-7-15,-7 0-12 0,-13 2-13 16,-7 1-19-16,-19 3-20 0,-6-3-18 0,-7-2 0 16,-7 0 4-16,7-4 13 0,0-5 20 15,7 2 25-15,5-8 21 0,1 0 9 0,6 0 7 16,8-8 4-16,-2 2-1 0,14-9 1 16,14 4-3-16,-2-4-2 0,8-2 1 15,6-3-5-15,7-2 0 0,-7 4 0 0,13-3 1 16,-7-2 2-16,7 9-1 0,-6-1 1 0,-1 4-3 15,1 0-44-15,-13 7-80 0,0-4-116 16,-2 8-132-16,-4 5-71 0,-1-2-36 0,7 1 23 16,-2-1 71-16</inkml:trace>
  <inkml:trace contextRef="#ctx0" brushRef="#br0" timeOffset="7610.37">19212 2898 32 0,'0'0'386'0,"-6"3"64"0,-7-3 52 15,0 3 31-15,7-3-96 0,-8 0-113 0,8 0-76 16,-1 0-55-16,7 0-48 0,0 0-47 0,0 0-44 16,7 4-30-16,-1-4-49 0,0 5-97 15,2-5-133-15,-8 0-158 0,6 3-110 16,-6 1-54-16,0-4 3 0,0 0 71 0,0 0 121 0</inkml:trace>
  <inkml:trace contextRef="#ctx0" brushRef="#br0" timeOffset="7928.53">19994 2732 292 0,'0'-18'380'0,"0"0"45"0,-7-1 48 0,7 1-91 0,0 4-58 0,7-1 13 0,-7 1 47 16,0-1 44-16,6 8 10 0,-6-1-15 15,0 4-38-15,0 1-72 0,0 3-96 0,0 0-87 0,-6 7-54 16,-1 3-36-16,1 6-17 0,0 5-11 16,-8 5-2-16,-5 4-4 0,-1 2-3 0,-6 1 0 15,-6 4 1-15,-1-1 0 0,-6 6 3 0,-1-3 0 16,8-2-4-16,-1-5-3 16,7-2 1-16,7 0-1 0,13-9-3 0,6 2-1 15,6-6 1-15,7-5 0 0,13-1-6 0,0-4-7 16,7-3-20-16,6-1-72 0,7-6-131 15,-1-4-141-15,1-1-138 0,-1-7-137 0,-6 5-123 16,-13-1-12-16,-6 0 89 0,0-1 117 16,-14-2 131-16</inkml:trace>
  <inkml:trace contextRef="#ctx0" brushRef="#br0" timeOffset="8109.04">19779 2941 17 0,'-45'0'370'0,"-2"-3"66"0,2 3 63 0,7 0 64 0,11 0-117 0,1 0-79 15,13 0-64-15,6 0-57 0,7-4-57 16,14 4-64-16,11-3-48 0,9 3-53 0,17-4-100 16,14 0-136-16,-6-3-181 0,6-1-140 0,0 4-75 15,-7 1-27-15,1 0 62 0,-19-5 115 16</inkml:trace>
  <inkml:trace contextRef="#ctx0" brushRef="#br0" timeOffset="9044.82">22208 2667 199 0,'6'-19'292'0,"2"4"62"0,-8 1-6 16,6 3 19-16,-6 7 26 0,-6 1 8 16,6-2-23-16,-8 10-48 0,2 2-59 0,-14 12-70 15,-5 10-73-15,-8 4-52 0,1 7-34 16,-8 4-20-16,1 0-7 0,7 8-2 0,-7-5-1 16,7 0-8-16,-1 1-1 0,7-7-3 15,6-5-12-15,0 1-74 0,7-8-104 0,1-7-122 16,-8 0-131-16,7-4-123 0,0-7-58 15,6-3 35-15,7-8 83 0,0 0 112 0</inkml:trace>
  <inkml:trace contextRef="#ctx0" brushRef="#br0" timeOffset="9450.34">22013 2769 245 0,'0'-25'347'0,"0"-5"21"0,6 5 16 16,7-1-123-16,13 1-96 0,7-5-62 0,13 4-35 0,5 4-18 15,2 4-16-15,12 0-11 0,0 7-10 0,1 4-8 16,-1 3-3-16,0 8-4 0,-14-1 2 0,-5 8-2 16,-7 4-4-16,-13 3-5 0,-20 4-14 15,-12-1-19-15,-14 2-24 0,-12-1-18 0,-7 4-6 16,-6-8 0-16,-8 0 13 0,1-2 18 0,7-3 24 16,-1-1 17-16,13-8 17 0,1 2 13 15,6-6 23-15,13 0 15 0,-1-3 9 16,14-4 2-16,8 3 1 0,4-7-8 0,8 3-19 15,-1 1-15-15,7 0-7 0,1 3-4 16,-1-3-3-16,0 7-2 0,0 0 1 0,-1 0 1 16,-5 7 0-16,-7 0 4 0,-6 4 5 0,-14 5 3 15,-6 1 0-15,-13-2 4 0,-6 4 1 0,-1-1-1 16,-12 0-1-16,5-3 1 0,-5-1 2 16,-7 4-1-16,6-6-1 0,7-1-2 0,0-1-3 15,13-1-2-15,-1-6-5 0,15 1-5 16,6-4-7-16,-1 0-32 0,14-4-75 0,5 1-95 15,2 3-105-15,5-5-52 0,7 5-24 0,-6 0 16 16,-8 0 66-16</inkml:trace>
  <inkml:trace contextRef="#ctx0" brushRef="#br0" timeOffset="9676.87">22762 3132 83 0,'-7'3'417'0,"-13"6"43"0,2-2 27 0,-15-1 20 16,1 2-156-16,5 3-113 0,-5-3-54 0,6 2-20 16,-1-2-18-16,8 3-13 0,0-4-29 15,5 4-32-15,1 0-30 0,7-4-20 16,-1 4-9-16,1-4-6 0,-1 1 0 0,7-1-3 16,0 0-2-16,0-2-8 0,7-3-12 15,-7 3-25-15,0-5-37 0,0 0-52 0,0 0-57 16,6-7-62-16,1-1-60 0,-1 0-51 15,7-3-48-15,1-4-23 0,-2 5 21 0,1-5 46 16,0 1 62-16</inkml:trace>
  <inkml:trace contextRef="#ctx0" brushRef="#br0" timeOffset="10125.51">25094 2417 119 0,'38'-36'350'16,"-18"10"84"-16,-7 9 81 0,-13 5-27 0,-6 5-44 0,-21 3-64 15,-11 12-66-15,-15 7-79 0,-24 10-80 16,-8 11-63-16,-13 9-41 0,0 9-20 0,-13 8-12 15,0 8-5-15,8-4-3 0,-1 7-11 16,19-3 6-16,20-5-3 0,19-6 4 0,13-1 0 16,21-6 0-16,18-4 2 0,20-4-4 15,7-4-3-15,12-7-25 16,13-4-89-16,7-10-142 0,0-4-169 0,1-7-125 0,6-5-67 16,-1-6-9-16,8-5 66 0,-2-7 135 15</inkml:trace>
  <inkml:trace contextRef="#ctx0" brushRef="#br0" timeOffset="11258.37">25745 2689 204 0,'6'-15'304'0,"-12"4"61"0,-1 0-18 0,1 0-26 16,-14 3-30-16,-6 5-38 0,-6 3-47 16,-7 0-54-16,-7 3-53 0,0 5-32 0,7 3-29 15,0 4-16-15,13-5-10 0,7 2-6 16,5-1 0-16,21 3-3 0,6 1-1 15,13-4 1-15,19 3 1 0,8-2 1 0,12-1 0 0,6 0-4 16,8 0 3-16,-8 0-3 0,-6 0-2 16,0 0-2-16,-13-1 1 0,-13 5 1 0,-13-3-3 15,-6-2 6-15,-13 1 4 0,-14 3 6 16,-19-2 6-16,-13 3 3 0,-13-5 2 0,-13 1-3 16,-6 0-2-16,-2 0-3 0,2-8 5 15,6 2 7-15,6-2 13 0,14-6 12 16,5-2 10-16,14-1 2 0,14-2-8 0,12-7-9 15,19-2-12-15,7-1-18 0,20-5-13 16,12 4-4-16,14-2-6 0,0-2 2 0,6 6-4 16,0-2 4-16,0 5 2 0,-7 0 2 0,-5-1 2 15,-1-1-2-15,-6 5 0 0,-14-3 1 16,-6 3 1-16,-7 0 1 0,-5 3 9 0,-14 1 58 16,0-4 88-16,-7 4 94 0,0 0 73 15,-6 0 44-15,0 2 19 0,-6-1-34 0,0 2-71 16,0 0-88-16,6 4-63 0,-14 0-45 15,8 0-29-15,-1 4-24 0,-5 3-17 0,-2 4-9 16,2 4-5-16,-8 3-1 0,7 4-2 0,7 1 3 16,-2-2 0-16,2 2 1 0,0 2-4 15,6 0 0-15,0-3 2 0,-6 4-3 16,6 0-5-16,0-5-14 0,-8 2-36 0,2-2-96 16,0-6-158-16,-1 0-159 0,7-3-156 0,-6-6-137 15,-8-2-102-15,14-1 22 0,0-3 122 16,7-3 139-16,6-5 151 0</inkml:trace>
  <inkml:trace contextRef="#ctx0" brushRef="#br0" timeOffset="11808.81">26604 2791 224 0,'7'-11'361'0,"-7"4"55"0,0 3 43 16,0-2-49-16,-7 1-40 0,1 5-31 0,-7-4-25 0,6 4-35 16,-5 4-47-16,-2 1-54 0,1 1-61 15,-6 5-46-15,6 0-33 0,-1 8-22 0,8-5-8 16,-7 4-3-16,13 1-1 0,-7-1 0 15,7-3 3-15,7 4 0 0,-7-9-2 0,7 5 0 16,5-5-3-16,-5 2-1 0,6-9-4 16,7 1 3-16,-1 0-1 0,7-4-4 15,7-8-8-15,-1 2-18 0,1-6-27 0,6-2-22 16,-6-1-16-16,-8 0-4 0,-5-3 3 0,0-1 16 16,-14 1 25-16,1-1 21 0,-14 5 16 15,1-4 10-15,-7 7 7 0,-6 0 2 0,-8 4 3 16,1 4 0-16,-6-2-2 0,6 5-4 15,-13 8-2-15,12-5 3 0,8 5 0 0,0-1-1 16,5 4 2-16,1-4 2 0,13 4 3 0,7 0-3 16,-1 0-4-16,8-4 0 0,11 4 1 15,7-3-3-15,2-5-5 0,5 4 3 16,6-7 1-16,1 0-1 0,-1-2-5 0,7-3-3 16,-13 2-4-16,7-5-4 0,-13-3-1 0,-1 1-2 15,1-1 6-15,-13 0 5 0,-1 0 5 16,-6 0 4-16,-6-4 3 0,-1 5 7 15,-6-2 3-15,0 1 9 0,-6 0 30 0,6 3 47 0,-7 6 50 16,7-3 28-16,-7 5 16 0,1 0 1 16,6 5-29-16,-7 2-43 0,1 4-49 0,-8 3-31 15,8 8-21-15,-6 0-7 0,-2 7-1 16,8 0 0-16,-7 1 5 0,6 7-4 0,-6-5 2 16,1 5-3-16,-8-5 0 0,6 5-3 15,1-3-1-15,-6 2 3 0,6-2-7 0,0-2-1 16,0 1-6-16,0-3-5 0,0-5-45 15,6-3-86-15,1-7-87 0,6-5-97 0,0-1-101 16,6-6-97-16,8-6-46 0,5-6 9 16,1 3 53-16,-1-8 79 0,7-9 94 0</inkml:trace>
  <inkml:trace contextRef="#ctx0" brushRef="#br0" timeOffset="12033.18">27203 2846 241 0,'-19'-22'339'0,"6"4"47"16,-6 3 14-16,5 1-75 0,8 3-56 0,0-1-44 15,6 6-47-15,0 2-45 0,6-3-41 16,14 2-32-16,5 5-27 0,9-3-17 16,-2 3-6-16,13 3-3 0,1 2-5 0,-7 2-2 15,0 3 3-15,-7-1-1 0,-5 1-3 0,-8 5-2 16,-6-4 2-16,-13 3-1 0,-13 0-4 16,-6 1 0-16,-8 0-1 0,-11-1 0 0,-1 2-5 15,-1-5-11-15,1-1-27 0,7-2-43 16,5-4-63-16,9-4-83 0,4 0-82 0,14-4-71 15,6 1-22-15,8-6 19 0,12-1 49 0</inkml:trace>
  <inkml:trace contextRef="#ctx0" brushRef="#br0" timeOffset="12362.3">27627 2751 202 0,'6'-3'302'0,"0"3"41"0,-6-4-23 0,-6 4-35 0,6 0-45 0,-6 4-48 0,-7-4-40 15,6 0-40-15,1 3-34 16,6 0-32-16,-7 6-19 0,7-3-12 0,7-2-4 0,-1 3-5 0,1 1-5 15,12-1 3-15,1-3-2 0,0-1-2 16,5 1 0-16,1 0 1 0,7-4-3 0,-7-4 1 16,0 4 1-16,0-4 2 0,-7-3-2 15,8 3 1-15,-14-3 5 0,0 0-2 0,0-1-1 16,-13-3-2-16,0 4 1 0,0-4-2 16,-7 3-3-16,-6 2 2 0,1-1 0 0,-8 7 1 15,0 0 0-15,1 0-1 0,-13 7 2 16,-2-1 0-16,-5 6-1 0,7 2 0 0,-7 1-1 15,7 3 0-15,-1 1 1 0,7-2 0 0,0 2-2 16,6 4 1-16,7-9 0 0,7 4 1 16,6-3 1-16,6 0-1 0,7-5 1 0,0 1-1 15,13-3-1-15,7-5-4 0,6 1-14 16,7-8-53-16,5 1-88 0,2-9-103 16,-8 5-91-16,1-3-48 0,-1-1-14 0,1-5 40 15</inkml:trace>
  <inkml:trace contextRef="#ctx0" brushRef="#br0" timeOffset="13037.51">28825 2553 109 0,'7'-15'287'0,"-1"4"46"0,-6 1 6 0,-6 2-36 0,-1 5-34 0,1-1-37 0,0 0-41 16,-8 4-39-16,1 0-35 15,0 4-36-15,-6 0-29 0,5 3-21 0,2 0-14 0,-2 0-10 16,8-2-6-16,6-2-2 0,0 0 1 16,0 1-1-16,6 0-2 0,-6-4 1 0,7 0 2 15,-7 0 3-15,0 0-3 0,0 0 2 16,0 0 2-16,7 0 2 0,-7 0 2 0,0 0 4 15,0 0 5-15,-7 3 3 0,7-3 2 16,0 0 0-16,0 0-4 0,0 4-3 0,0-4-4 16,0 7-2-16,0-3-5 0,0 7 2 0,0-4 3 15,-7 5 0-15,7-2 0 0,0 2 1 16,-6 2 4-16,6 1 0 0,-6-1 7 0,-1 1 6 16,1 0 2-16,-1-1 2 0,7-3-3 0,-7 4-4 15,14-4-7-15,-7 0-5 0,7 1-5 16,-1-2-2-16,7-3-4 0,0-3-1 15,0 3 0-15,0-7 2 0,0 4-1 0,6-4 1 16,-5 0 7-16,6-4-1 0,-1 1-1 0,0-1 2 16,0 0 0-16,1 1 0 0,0-1-2 15,-7 0 1-15,0 1-1 0,-6 0-4 0,5 3 1 16,-12-5-3-16,7 5-2 0,-7 0 0 16,0 0 1-16,0 0-2 0,-7 0 0 0,7 5 3 15,0-5 1-15,-6 3-3 0,6 0 1 0,-6 5 3 16,-1-1 2-16,-6-3-3 0,6 3 0 15,-5 0 4-15,5 1 2 0,0-1 3 0,-5-3-1 16,4 2 3-16,-4 2 2 0,5-1 2 0,-12 1-1 16,0-1-5-16,-1 0-1 0,-6 0 0 15,-1 1-2-15,-5 3-2 0,-1 0-3 16,-5-4-3-16,-1 5-4 0,-1-1-16 0,7-4-34 16,7-4-49-16,7 4-60 0,6-7-89 0,6-3-103 15,1-1-84-15,6 1-33 0,13-1 9 16,0-3 42-16,6-4 81 0</inkml:trace>
  <inkml:trace contextRef="#ctx0" brushRef="#br0" timeOffset="14060.8">29190 2374 48 0,'6'-15'287'16,"1"0"45"-16,-1 9 40 0,-6-6-46 15,0 9-52-15,-6-1-44 0,6 4-40 0,-7 0-35 16,-5 7-32-16,-14 8-38 0,-1 7-25 0,-5 11-22 16,-14 7-16-16,1 7-7 0,-8 5-7 15,-5 3-2-15,-7 0-1 0,-7 7-3 0,1 0 0 16,-8 1 1-16,-6-1-1 0,0 1 3 0,8-5-3 16,-8 0 0-16,0-3 0 0,7-4-1 15,0-3 2-15,6-4-5 0,7-3-1 0,7-8 1 16,5-5-2-16,15-2-9 0,11-7-19 15,1-1-32-15,14-11-43 0,12 1-57 16,6-8-65-16,7 0-61 0,13-12-46 0,13 2-31 16,7-5 10-16,0-3 36 0,12-8 61 15</inkml:trace>
  <inkml:trace contextRef="#ctx0" brushRef="#br0" timeOffset="14406.04">29255 2377 130 0,'-6'-22'307'0,"0"0"34"16,-8 8 36-16,1-1-81 0,0 5-53 0,6 2-44 16,-12 4-33-16,6 0-25 0,-7 4-31 15,1 0-31-15,-7 11-27 0,0 4-19 0,-7 4-14 16,1 6-8-16,-1 4-3 0,1 8-1 15,-1 7-1-15,-13 4-3 0,1 6-1 0,-1 2-2 16,-13-2-3-16,-6 5 0 0,-6 3 0 0,-1-3 2 16,0-5 4-16,-5 5 2 0,-8-3 3 15,0-5 1-15,0 0-2 0,1-1-1 16,5-5-4-16,2-4-1 0,12-4-2 0,12-5-1 16,7-10 1-16,14 0 0 0,13-7-11 15,5-8-26-15,8 0-39 16,12-7-67-16,8 0-76 0,12-7-77 0,-1 0-65 0,1-5-34 15,13 2 11-15,-5-5 49 0,-2 1 67 16</inkml:trace>
  <inkml:trace contextRef="#ctx0" brushRef="#br0" timeOffset="15395.81">29653 2839 45 0,'18'-7'359'0,"-18"-1"60"0,0 1 45 15,-12 3-13-15,-14 4-101 0,-1 4-100 0,-11 0-75 16,-7 7-56-16,-2 3-41 0,2 1-28 15,-1 3-17-15,1 4-8 0,13 0-8 0,5 3-3 16,7-2-3-16,14 0-4 0,6-2 0 16,0 1-5-16,13-4-1 0,13-3-1 0,0-4-5 15,13 0-14-15,1-5-38 0,11-6-51 16,2 0-63-16,-1-6-67 0,7-2-58 0,-2-3-39 16,2-4-5-16,6 1 26 0,-12-4 48 15,5-4 62-15,-19 0 62 0,1 0 67 16,-8-4 64-16,-5 5 59 0,-8 2 64 0,-13 4 66 15,1 0 58-15,-1 8 42 0,-12 0 27 0,-1 3 7 16,-6 0-20-16,1 4-44 16,-8 0-53-16,-6 8-49 0,-7-1-47 0,0 7-38 0,1 2-30 15,6-2-12-15,0 5-5 0,7-5-7 16,-1 4 0-16,13-3-1 0,7-5 1 0,0 7-3 16,13-7-4-16,1-3 1 0,5 1 1 15,7-6-2-15,13-2 1 0,-7 0 1 16,14-6 1-16,-7-2-2 0,7 1-4 0,-7-4-1 15,0-4 0-15,-7 1 0 0,-6-1 3 16,-6 1 2-16,-7-1 1 0,-13-3-1 0,-6 7 2 16,-8 0-1-16,-5-1-5 0,-7 9-2 0,-7-1 0 15,1 4 2-15,-7 0-5 0,7 4-1 16,-8 4 3-16,21-6 0 0,-7 6-4 0,12 0-2 16,8-5-9-16,6 5-30 0,6-5-49 15,14 0-54-15,0 1-68 16,5-4-70-16,15 0-59 0,-1 0-36 0,6-4-4 0,1 1 29 15,-1-4 58-15</inkml:trace>
  <inkml:trace contextRef="#ctx0" brushRef="#br0" timeOffset="15706.74">30551 2817 181 0,'0'-4'313'0,"0"4"43"0,-6-3-9 0,6 3-36 16,-14 0-46-16,8 0-50 0,-7 3-48 16,0 1-39-16,0-4-37 0,7 4-33 0,-2 2-29 15,2-1-18-15,6 2-7 0,6 0-3 16,2-3-3-16,4-1 0 0,2 5 3 0,5-8-1 15,-5 3 0-15,4-3-1 0,9-3 1 0,-1-1 0 16,-6-3-4-16,5-1 2 0,-5 1 1 16,-8-1-1-16,2-2-4 0,-8 3-1 0,-6-4 0 15,0 3-1-15,-6-3 1 0,0 4 0 16,-14 3 5-16,0 1 2 0,1 0 4 0,-7 6 1 16,-7 0-1-16,1 5 0 0,6 3-2 0,-7 0-2 15,7 7-1-15,0 0-1 0,7 0 2 16,5 0-3-16,8 5 3 0,6-4 1 0,0-1 0 15,6-1-1-15,8 2-1 0,5-4 0 16,1-3-7-16,6-2-16 0,0-3-40 16,-1-7-62-16,1 0-80 0,7-4-84 0,-7 1-85 15,7-7-27-15,-1-2 15 0,1 1 50 0</inkml:trace>
  <inkml:trace contextRef="#ctx0" brushRef="#br0" timeOffset="16092.24">30837 2766 227 0,'-12'-3'263'0,"5"3"22"16,0 0-59-16,1 0-69 0,6 0-49 0,0 0-31 16,0 3-27-16,0-3-16 0,6 3-14 0,-6 1-7 15,7 0-4-15,0-1-1 0,-1 1-1 0,0 0-3 16,8-4-1-16,-8 3 2 0,7-3-1 16,0-3-1-16,0-1 0 0,13 0 3 15,-6-3-2-15,6 0-2 0,0-5 0 0,0 2 0 16,-6-2-1-16,0-1-1 0,-1-3-1 0,-6 2-1 15,0-5 0-15,-1 1 0 0,-12-4 2 16,0-4-1-16,-12 1 2 0,-1-1 2 16,0 0 4-16,0 1 15 0,-7-1 19 0,0 4 22 15,8 4 20-15,-1 3 25 0,-1 1 19 0,8 6 7 16,0 1-9-16,6 3-10 0,-7 1-21 0,7 3-22 16,-7 7-24-16,7 3-19 0,-6 9-11 15,-1 6-7-15,-6 9-5 0,0 3-3 0,1 6 3 16,-2 1-4-16,-5 0-2 0,-1 4-5 0,8-4 2 15,-8 4-1-15,0-4 1 0,1 3 3 16,5-3 1-16,2-4 6 0,5 1-2 16,-6-4-1-16,0-5-27 0,0-3-55 0,0-3-78 15,-7-3-100-15,-6-5-116 0,7-3-64 16,-7-5-11-16,6-6 33 0,7-8 68 0</inkml:trace>
  <inkml:trace contextRef="#ctx0" brushRef="#br0" timeOffset="16240.81">30649 2974 18 0,'-13'-3'261'0,"-1"-1"17"0,2 0 10 0,6 1-62 15,-2 0-94-15,2-2-76 0,6 5-74 0,6-4-72 16,2-3-74-16,4 4-63 0,8-1-32 16,-1-3-4-16,13-4 29 0</inkml:trace>
  <inkml:trace contextRef="#ctx0" brushRef="#br0" timeOffset="16560.95">31046 2795 21 0,'0'-4'261'0,"0"1"29"0,0 3 22 0,-6-4-60 0,6 4-63 0,-7 0-49 0,7 0-32 15,0 0-23-15,0 0-19 0,0-4-13 0,7 4-17 16,5-3-13-16,2-1-8 0,5 0-5 16,1 1-6-16,0-9-2 0,5 6 0 0,1-5-2 15,-6 0 0-15,6-5-2 0,-7 2 2 16,7 0-1-16,-12-1-1 0,-2-7 0 0,-5 4 1 15,0-8-1-15,-7 0 0 0,0-3 0 16,-7 0 1-16,0 3 1 0,-5 0 5 0,-2 7 11 16,2 5 10-16,-2 7 7 0,1-1 6 0,1 8-3 15,-8 4-3-15,0 7-8 0,-6 3-12 16,7 13-6-16,-7 2-5 0,0 7 1 0,-1 5-2 16,1-1 0-16,7 4 1 0,-7 0-3 0,0 0 1 15,0 0 0-15,-1-4 0 0,8 4 1 16,6-7 0-16,-6-1 3 0,13 1-1 15,-8-7-3-15,8-1-18 0,-8-7-45 0,8-4-54 16,0-8-67-16,-1 2-82 0,1-8-70 16,6-4-24-16,-7-4 22 0,7-4 44 0</inkml:trace>
  <inkml:trace contextRef="#ctx0" brushRef="#br0" timeOffset="16878.25">30831 2967 206 0,'0'-4'244'0,"0"1"8"0,6-5-66 0,2 4-73 16,4-3-52-16,8 0-34 0,5 0-20 15,2 0-26-15,5-5-34 0,8 5-34 0,-8-4-28 16,7 0-16-16,0-4-8 0,0 1 14 0,-6 3 23 16,0-4 32-16,-1 4 29 0,-13 0 31 15,1 0 31-15,-7 4 33 0,-6 3 38 0,-1 1 52 16,-6-1 49-16,7 0 33 0,-7 4 16 16,-7 0-4-16,7 0-22 0,-13 4-43 15,0 0-49-15,0 3-40 0,-6 4-35 0,5 4-23 16,-5-1-13-16,-1 4-5 0,8 1-4 0,-2 3-4 15,8-4 0-15,-1 1 0 0,7-1-1 16,-6-4 2-16,6 1 0 0,0-5-1 0,6 2-5 16,-6-5-22-16,7-3-37 0,-7-4-55 15,6 0-59-15,8-6-52 0,-2-6-42 0,2 1-20 16,5-3-2-16,-6-5 22 0,6 1 42 0</inkml:trace>
  <inkml:trace contextRef="#ctx0" brushRef="#br0" timeOffset="17308.66">31365 2714 47 0,'-7'-4'192'0,"-5"1"10"0,-2 3-50 16,8 3-50-16,-7 1-43 0,0 3-31 0,6 4-16 0,1 1-9 16,12-2-14-16,1 2-22 0,6-1-23 0,0 0-16 15,13-4-7-15,0-3-2 0,1 3 7 0,-1-7 20 16,6 0 22-16,1 0 14 0,-7-4 7 16,7 1 6-16,-8-5 7 0,1 1 5 0,-12 0 15 15,4-1 25-15,-10 2 24 0,-2-3 31 16,-6 6 37-16,0-4 39 0,-6 3 18 0,-2 1 5 15,-4-2-6-15,-2 5-21 0,-5 5-34 16,-7-2-41-16,0 1-31 0,0 6-27 0,0 2-18 16,-7-1-10-16,14 3-5 0,-7 5-4 0,6-5-2 15,7 4 0-15,7-3 0 0,-1 4-2 16,14-5-2-16,-1 0 2 0,7-2-2 0,1-1 2 16,4 0 0-16,9-8 0 0,-1 1-4 15,6-4-10-15,1 0-29 0,-1-7-36 0,1 3-36 16,-1-7-30-16,-5 1-21 0,5-2-5 15,-6-2 22-15,-6-2 32 0,-1-2 34 16,1 0 32-16,-14 0 26 0,1 0 27 0,0 3 33 16,-1 0 39-16,-6 4 45 0,0 1 39 0,-6 6 34 15,-1 0 16-15,0 1-11 0,1 3-24 0,0 3-37 16,-8 1-38-16,2 6-35 0,-2 2-26 16,1-1-16-16,1 3-11 0,4 1-5 0,2 3-1 15,6-3-2-15,0-1-1 0,0 2 1 16,6-2-1-16,2 1 0 0,-2-5-3 0,-6-2-5 15,6 3-19-15,1-7-49 0,-7-1-74 16,6-3-84-16,-6 0-76 0,7-3-68 0,6-5-22 16,0-2 29-16,0-5 61 0</inkml:trace>
  <inkml:trace contextRef="#ctx0" brushRef="#br0" timeOffset="17417.41">31918 2656 266 0,'0'-8'296'0,"-6"5"17"0,-7-1-63 16,13 4-74-16,-6 0-66 0,-1 4-55 15,1-1-51-15,6 5-67 0,6-1-69 0,1 0-86 16,-1 5-53-16,7-2-20 0,1-2 7 0</inkml:trace>
  <inkml:trace contextRef="#ctx0" brushRef="#br0" timeOffset="18207.65">32114 2763 180 0,'0'3'280'0,"-6"0"24"15,-7 1-4-15,6 3-22 0,-5-3-33 0,-2 0-39 0,8-1-41 16,-1 5-44-16,7-5-37 0,0 1-34 15,7 3-20-15,5-3-14 0,2 0-9 0,5-1-5 16,1-3-1-16,0 0 2 0,5 0 0 0,1-3 0 16,-6-1-2-16,6 0-2 0,0-3-8 15,-7 0-13-15,-5-1-18 0,-2-3-12 16,2 4-14-16,-14-3-14 0,-7-2 0 0,0 1 6 16,-12 3 12-16,6 2 12 0,-13-1 16 0,0 2 15 15,-13 5 7-15,0 0 4 0,-7 7 4 16,1 1 3-16,-1 3 0 0,1 3 2 0,6 1 0 15,6 4 4-15,7-1-1 0,6-3 1 0,7 3 0 16,6 0-1-16,14 1 1 0,6-5-1 16,7 0-1-16,6 2-1 0,7-5 0 15,6-1-1-15,-1-6 0 0,1-1 0 0,7-3 0 16,-7 0-2-16,7-7-11 0,-7 0-14 16,0-4-20-16,-7 1-17 0,-6-5-10 0,1 4-6 15,-7-5 5-15,-2-2 13 0,2 4 15 16,-13-4 17-16,-1 3 13 0,0-3 17 0,-6 7 23 15,-6 0 24-15,0 3 31 0,6 4 21 0,-7 1 8 16,1 3-2-16,-8 0-14 0,2 7-20 16,-2 1-26-16,2 3-23 0,-1 0-12 0,6 3-6 15,0-3-5-15,1 3 0 0,6 1-3 16,0-4 1-16,0 0 2 0,0 1 1 0,6-5 0 16,-6-3-2-16,7-1 1 0,-7 1-1 15,7-4-3-15,-1 0-2 0,1-4-1 0,-7 1 3 16,12-5-2-16,-4 0 2 0,-2-2-1 0,0-1 3 15,7 0 0-15,-6-1 2 0,-1 2 2 16,1-1 1-16,-1 0 1 0,0 4-3 0,-6 3-1 16,8 0 0-16,-8 4-2 0,0 0-1 0,0 4 0 15,6 3 2-15,-6 8 1 0,0-4 0 16,6 4-1-16,1-5 1 0,0 5 0 16,-1-1 1-16,7-2-2 0,7-1 1 0,-8-4 1 15,8 0 2-15,0-2 1 0,-1-2-1 16,-5 1 1-16,4-4 1 0,2-4 2 0,7 1-3 15,-1-9 2-15,6 1-2 0,1 0 2 0,-8-4-2 16,1 1 0-16,0-4-1 0,1 3-5 16,-8-3 2-16,0-4-3 0,-5-1 2 0,-8 1 0 15,1 0-2-15,-7-3 3 0,-7-1-1 0,7 0 0 16,-6 5 1-16,0 3 5 0,-2 3 9 16,2 7 7-16,0 6 6 0,-1 2 3 0,-6 6-2 15,7 5-3-15,-7 7-9 0,-1 1-9 16,8 6-2-16,0-3-3 0,-1 4 1 0,7-3-2 15,0-2 1-15,0 5 0 0,7-8 1 0,-1 4-6 16,0-4-1-16,1 0-21 0,0-3-49 16,-1-1-73-16,-6-6-82 0,-13 3-88 0,6-3-44 15,-5-5-7-15,-2-3 37 0</inkml:trace>
  <inkml:trace contextRef="#ctx0" brushRef="#br0" timeOffset="18332.32">32707 2784 208 0,'-6'-4'276'0,"6"1"17"15,-7 3-47-15,7-4-78 0,7 4-64 16,-7 0-47-16,12 0-24 0,2-4-16 0,5 4-9 16,7 0-15-16,6-3-52 0,-5-5-74 15,-1 4-83-15,-6-2-44 0,5-2-22 0,1 0-1 16</inkml:trace>
  <inkml:trace contextRef="#ctx0" brushRef="#br0" timeOffset="18627.53">32804 2205 95 0,'-19'-18'326'0,"0"7"46"0,-1 0 47 15,7 7-42-15,-1-3-89 0,8 7-69 0,6 0-53 16,0 3-41-16,0 9-41 0,14 2-34 0,5 5-16 16,1 2-7-16,18 5 0 0,1 0 1 15,7 3-1-15,7 5 4 0,-2 2 8 0,2-3 13 16,-1 6 16-16,-7 6 15 0,-6-1 11 15,-7 0 2-15,-5 4-3 0,-14-5-16 0,-13 6-18 16,-6-5-20-16,-14-1-18 0,-13 1-7 16,-5 0-4-16,-15-4 1 0,-5 0-4 0,-7 1 3 15,-7-4-3-15,0-1 1 0,1-3-11 0,-8-3-29 16,14-5-44-16,0-7-55 0,13-3-57 16,13-8-92-16,6-7-112 0,7 0-92 15,13-7-21-15,13-8 16 0,7-3 45 0,13-1 81 16</inkml:trace>
  <inkml:trace contextRef="#ctx0" brushRef="#br0" timeOffset="18964.41">33599 2414 224 0,'0'0'286'0,"-6"-4"29"0,6 4-40 0,-6-3-50 16,6 3-45-16,0 0-38 0,-8 0-29 16,8 3-26-16,0 1-23 0,0 3-23 0,0 0-17 15,0 1-9-15,0-5-4 0,0 4-4 0,0 1-3 16,8-4-1-16,-8-4 1 0,0 4 1 16,6-4 1-16,-6 3 7 0,0-6 14 0,0 3 7 15,0-4 4-15,6 0 1 0,-6-4 0 16,0 1-7-16,0 0-13 0,0 0-9 15,-6-1-8-15,6 5-9 0,-6-1-51 0,-2 4-99 16,-4 0-137-16,-15 0-75 0,8 4-38 0,-7 3-13 16,0 4 37-16</inkml:trace>
  <inkml:trace contextRef="#ctx0" brushRef="#br0" timeOffset="19176.74">33502 2707 176 0,'-14'14'271'0,"-5"2"33"0,-1-2-26 0,0 1-46 16,8-1-35-16,-1-3-28 0,0 0-24 0,0 0-27 16,7-3-26-16,6-2-25 0,0 2-24 15,0-4-16-15,0-1-11 0,6-3-2 0,0 0-1 16,1 0 2-16,6-3 6 0,0-4 4 16,7-1-1-16,-8-3-3 0,8 0-4 0,-7 0-5 15,0-3-4-15,0 3-3 0,-7-1-1 0,1 6-3 16,0-2-6-16,-7 5-16 0,-7-2-35 15,7 5-63-15,-13 0-77 0,-7 5-85 0,-5 2-79 16,-1 0-26-16,6 0 10 0,-6 4 50 0</inkml:trace>
  <inkml:trace contextRef="#ctx0" brushRef="#br0" timeOffset="23874.6">1967 5763 147 0,'-27'-41'265'0,"1"1"40"0,7-4 21 0,-1 7 45 15,7 0 89-15,0 8 80 0,0 7 42 0,6 4-4 16,1 7-46-16,6 4-67 0,0 3-121 16,6 8-127-16,1 10-98 0,12 8-56 15,8 12-33-15,-1 9-18 0,6 5-6 0,-5 11-1 16,5 7 1-16,1 3-3 0,-7 1 2 16,-7 0 3-16,1-6-1 0,-1 7-2 0,-6-6-4 15,1-2 0-15,-8-8-3 0,7-4-2 16,-13-3 4-16,6-8 0 0,-6 0 2 0,0-6-1 0,-6-5 2 15,6-4 2-15,0-7-5 0,0-2 2 16,-7-10-1-16,7 2 4 16,-6-8 2-16,0 0-5 0,-8-3 0 0,-12-2 1 0,0-6-1 15,-7 0-4-15,-12 1-2 0,-14-5 1 0,-6 4-2 16,-6-4-1-16,-14 4-1 0,0 1 2 16,-12-2 0-16,-1 5 3 0,7 0 0 0,12-4 2 15,14 4 6-15,13-1-3 16,19-3 1-16,21 0 2 0,12-4-2 0,20-2-1 15,18-2-7-15,15-3 2 0,12 0-2 0,0-3 0 16,6 2 0-16,8 1 0 0,-14 4 0 16,0 0 0-16,-6 3-9 0,-14 5-35 15,-7 1-117-15,-11 6-124 0,-14-2-104 0,-6 10-88 16,-14-2-85-16,1 1-64 0,-14 7 21 16,-6-3 35-16,0-5 54 0,7 5 62 15,5-5 80-15</inkml:trace>
  <inkml:trace contextRef="#ctx0" brushRef="#br0" timeOffset="24991.13">2833 5942 111 0,'0'-11'256'0,"-13"0"43"0,-1 0-8 0,2 4-25 16,-8-1-25-16,-6 5-28 0,-1 3-41 0,-11 0-38 16,5 3-43-16,-6 5-34 0,7 3-22 15,-8-1-15-15,8 5-7 0,6 0-3 0,6-1-7 16,1 5 1-16,12-5-1 0,14 1 1 0,0 4 0 15,12-5 2-15,1 1 1 0,6 3 0 16,6-3 0-16,1-1-3 0,-1 1-1 0,7 0-1 16,-6 4 0-16,-7-6-1 0,0 9 0 0,-13-3 0 15,-7 3-1-15,-6 0 0 0,-19 0 0 0,-1-4 0 16,-12 4 0-16,-1-3 4 0,-6-4 1 16,1-1 8-16,4-7 16 0,2 0 23 0,6-3 35 15,6 0 32-15,1-8 20 0,12 0 5 0,1-6-11 16,12-1-20-16,8-8-37 0,11 1-33 15,1-1-23-15,7-3-12 0,7 1-6 0,5-1-1 16,0 3-2-16,-5 2-2 0,5 0-1 0,-7 3-1 16,9 3-7-16,-15 4-13 0,1 0-21 0,-13 0-21 15,6-1-14-15,-1 1-6 0,1-1-1 0,0 1 8 16,7-7 18-16,6 3 21 0,-7-4 16 16,2-3 7-16,4 2 4 0,-5 2 8 15,-1 1 6-15,-5-7 0 0,-1 9 0 0,-14-3 4 0,1 3 3 16,1 4 4-16,-14-1 16 0,0-2 17 0,-7 5 13 15,-6 2 7-15,0-1 3 0,-7 1 0 16,1-1-17-16,-7 4-15 0,-6 4-14 0,5-1-7 16,-5 1-7-16,6-1-6 0,0 5 0 0,6-1-1 15,7-3 2-15,7 3-3 0,-1 0 2 16,14 1-1-16,5 3 0 0,2-4-1 0,18 4 1 16,1 0 1-16,6 0 0 0,0 0 2 0,7 4-2 15,-1-4 0-15,-5 4 1 0,-2-4-2 0,1 3 0 16,-13 1-2-16,1 0 2 0,-15-1 0 15,2 0 0-15,-21 2 7 0,0-2 0 0,-5 0 1 16,-8 1 1-16,0-4-1 0,-5 0 2 0,-2 0-3 16,1-3 4-16,6-5 6 15,1 1 12-15,6-4 10 0,-6-4 5 0,12 1 1 0,0-5-4 16,7 1-9-16,7-8-12 0,0 4-12 0,5 0-7 16,1-3-7-16,1-1-23 0,-2 5-30 15,2-6-33-15,5 5-30 0,-6 1-22 0,0-2-18 16,1 1-2-16,5 4 8 0,-6-4 14 15,6 3 11-15,1-2 18 0,6 3 15 0,7-5 22 0,-7 2 20 16,6 2 23-16,-5-3 15 0,-2 5 7 0,-5-6 6 16,0 4 5-16,-2 1 8 0,-4 0 21 0,-8 4 28 15,7-5 34-15,-13 8 42 0,7-4 46 16,-7 0 49-16,0 4 51 0,0 0 42 0,0-3 24 16,0 3 2-1,0 3-17-15,-7-3-40 0,7 4-66 0,-6 0-64 0,-1 4-55 0,1 2-40 16,0 5-29-16,-8 3-18 15,2 1 0-15,-2 6-5 0,8-3-6 0,-7 4-3 0,6-1-3 0,0 2 2 16,1-6-3-16,0 5 0 0,0-4-2 16,-2 0-3-16,8-5-6 0,0-2-17 0,0 0-93 0,0-3-122 15,0-10-113-15,8 3-103 0,-2-2-117 16,-6-6-102-16,6-4-8 0,-6-1 68 16,13-3 86-16,-6-4 93 0,6-3 114 0</inkml:trace>
  <inkml:trace contextRef="#ctx0" brushRef="#br0" timeOffset="25342.19">3705 5949 89 0,'-13'-14'287'0,"0"2"45"0,6-2 29 16,1 7-66-16,0-4-53 0,6-1-49 0,6 1-41 15,7 4-40-15,0-4-37 0,14 3-25 0,-1 2-17 16,13-2-11-16,-7 1-8 0,7 7-5 16,0-4-4-16,1 8-4 0,-2 3-1 0,-5 1-1 15,-1 3 2-15,-12-1 1 0,-7 5 2 16,-7 4 3-16,-12-1 0 0,-7 1-2 0,-7-1-1 15,-12 0-1-15,-1 0-4 0,-5-3 1 0,-2-1 0 16,1-3 3-16,6 1-2 0,1-5 3 0,-1 0 3 16,7-3 6-16,0-4 10 0,13 0 22 15,0-4 20-15,6 4 10 0,1-4 6 0,6 1-2 16,6 3-11-16,8-5-21 0,5 3-19 0,1-2-14 16,6 4-6-16,0 0-3 0,7 4-1 0,-7-2 2 15,6 3-2-15,7 6 4 0,-6 0-1 16,-1-1 0-16,1 5 0 0,-7 4 1 0,7-1 2 15,-7 0-3-15,0 0-1 0,-1 5 0 0,1-4 1 16,1 1-1-16,-1 3-2 0,-6-5-1 16,6 0-7-16,-7 1-38 0,1-4-70 15,-1-4-100-15,-6 3-106 0,-7-7-118 16,7 1-56-16,-13-1 5 0,7-3 50 0,-7-4 90 0</inkml:trace>
  <inkml:trace contextRef="#ctx0" brushRef="#br0" timeOffset="25763.67">279 6909 180 0,'-77'7'334'0,"-22"0"40"15,48-2 12-15,31-2-81 0,7-3-75 0,6 0-69 16,14 0-52-16,6 4-36 0,26-1-27 16,20 5-11-16,19-5-7 0,26 1-3 0,26-4-1 15,20-4-1-15,26 1 3 0,19-8-5 16,26-1-1 0,20-2-4-16,7-4 3 0,7-1-3 0,-8 1-2 0,13 0-5 0,-12-1 0 15,-7 5 0-15,-14-1-4 0,-18 5-3 0,-20-2-3 16,-19 1 0-16,-14 4-2 0,-26 3 1 0,-19 1 2 15,-27-2 1-15,-18 3 3 16,-27 2 2 0,-7 2 13-16,-19-2 28 0,-7 5 42 0,-12-5 58 0,-7 7 51 0,-7-3 33 0,-6 3 13 15,1-3-17-15,5-1-36 0,0 4-57 16,1-7-50-16,12 5-39 0,1-5-32 0,-1 0-35 16,1 3-64-16,6-3-82 0,0 0-87 0,0 0-101 15,-6 4-101-15,-2-1-106 0,-4 4-27 16,-8-3 36-16,-6 7 63 0,-7-4 91 0</inkml:trace>
  <inkml:trace contextRef="#ctx0" brushRef="#br0" timeOffset="27109.65">1836 7264 119 0,'-13'-14'272'0,"0"-1"50"15,7 4-11-15,-1-3-35 0,14 7-30 0,-1-2-43 16,7 6-46-16,7 0-41 0,12 3-34 15,13 6-23-15,2 6-13 0,-2 2-7 16,-6 8-1-16,0 8-5 0,-6-1-4 0,-13 8-3 16,-1-1-6-16,-13 4 0 0,-6 1-3 0,-6 3-5 15,-13 4-1-15,-1-1-4 0,-13-3 0 16,-6 0-5-16,-7-4-2 0,-6 1 2 0,-6-8 1 16,6-4 5-16,-1-4 4 0,1-10 14 15,13 0 19-15,0-12 11 0,7 0 9 16,6-6-2-16,-1-8-3 0,1 0-10 0,7-7-17 15,6-3-14-15,6-2-12 0,1-2-2 16,6 0-3-16,6-2-2 0,7 5 0 16,1 0 0-16,6 0 1 0,5 4 0 15,1-1 2-15,13 5-3 0,7 0 0 0,-1 2 0 16,1 1-2-16,6 4 2 0,0 0-3 16,7 0 4-16,-7 2 0 0,-7 2 0 0,-5-1-2 15,-8 4-1-15,1 0 1 0,-14 0-2 0,1 0 2 16,-8 0-1-16,-4 0 2 0,-2 4-1 15,-6-4 2-15,0 0-1 0,0 3 2 0,-6-3 3 16,6 5 0-16,-8-5 1 0,-4 3-3 0,5-3-4 16,1 4-15-16,-1-4-37 0,1 0-59 0,-1 0-91 15,7 0-100-15,0 0-114 0,0 0-53 16,0 0 0-16,7 0 40 0,6 0 80 0</inkml:trace>
  <inkml:trace contextRef="#ctx0" brushRef="#br0" timeOffset="27865.56">3093 7250 56 0,'0'-12'312'0,"0"5"68"0,0 0 60 15,-7 3-28-15,1 1-22 0,6 3-29 16,-6 0-51-16,-1 0-51 0,-6 7-57 0,0 0-58 16,-7 9-52-16,0 4-44 0,2 6-17 15,-9 5-15-15,7 5-1 0,-5 1-6 0,5-2-4 16,-6 7 1-16,6 1-1 0,-5 5-3 0,-1-5 0 15,0 2 3-15,-1-1-1 0,1-5-3 0,7-1-3 16,-1-5 0-16,7-4 0 0,6-8-6 0,7-2-5 16,0-9-19-16,0 3-42 0,7-6-59 15,0-7-73-15,6 0-95 0,0-7-95 0,12-6-75 16,-5-4-29-16,7-2 22 0,-1-3 51 0,0-3 89 16</inkml:trace>
  <inkml:trace contextRef="#ctx0" brushRef="#br0" timeOffset="28274.34">2989 7360 141 0,'-6'-19'325'0,"-8"5"38"0,1-5 38 0,1 4-70 16,-2 1-76-16,14-1-60 0,0 1-41 0,14-1-30 15,5 0-37-15,13 1-27 0,8-1-25 16,11 1-14-16,2 3-9 0,5-4-7 0,1 7-1 16,-7 5-1-16,0-1 1 0,0 4-1 15,-13 4 0-15,-6 3-1 0,-7 0 0 0,-6 5 0 16,-14 2 0-16,-12 5-1 0,-8-1 1 0,-12 0-1 15,0 0-2-15,-13 1-1 0,0-5-2 0,0 4 1 16,0-6 2-16,0-1 0 0,0 0 2 0,6-4 1 16,7-3 6-16,6-4 5 0,8 4 8 15,5-4 4-15,0-4-1 0,14 4-1 0,6-8-3 16,13 5-3-16,0-5-10 0,13 2-6 0,0-2-1 16,7 3 0-16,-7 5-3 0,0 0-1 0,7 0 1 15,-14 5 2-15,1 3 1 0,-1-2 0 0,-12 2 1 16,-13 3 2-16,-1 3 3 0,-6 1 2 15,-13-1-1-15,-13 5 4 0,-6-1 4 0,-1 0 2 16,-13-4 4-16,1 3 9 0,-8 0 9 0,-5-2 8 16,-7-4 4-16,6 3 4 0,0-7 6 15,8 1 5-15,11-4 9 16,8-1 3-16,-1-3 0 0,14 0-2 0,6 0-12 0,13-3-17 0,-7-1-34 16,14 1-59-16,6-2-72 0,6 2-74 15,7-1-87-15,1 1-87 0,-1 3-74 0,0 3-55 16,-1 4 9-16,-5 5 41 0,0-1 68 0,-1 3 83 15</inkml:trace>
  <inkml:trace contextRef="#ctx0" brushRef="#br0" timeOffset="28609.06">3607 7850 137 0,'0'-3'360'0,"-6"-5"60"0,6 1 65 15,-6 0 0-15,0 0 15 0,-2 2 29 0,2 2 19 16,6 3-5-16,-6-3-35 0,6 3-72 0,0 3-120 16,-7-3-120-16,7 3-88 0,-7 9-52 15,7-1-28-15,-6 3-15 0,-1 5-4 0,1-2-2 16,0 3 0-16,-1 2-5 0,0-1 2 0,7-2 0 16,-6-1 1-16,6 0-1 0,0 0-4 0,-6-7 2 15,6 5 0-15,0-9 0 0,0 4 0 16,0-8-1-16,0 1 2 0,0-4-2 0,6 4-2 15,-6-4 0-15,0 0 0 0,0 0 2 0,0-4 0 16,0 0 2-16,6 1 0 0,-6-1-1 0,0-3-2 16,0 0-6-16,0 2-33 0,0-1-91 15,0-2-159-15,0 0-181 0,0 2-191 0,0-3-167 16,0 6-58-16,0-4 44 0,0 3 131 0,-6-3 169 16</inkml:trace>
  <inkml:trace contextRef="#ctx0" brushRef="#br0" timeOffset="29938.27">5398 6806 29 0,'-6'4'437'0,"0"-4"94"0,-8 3 61 15,2-3 42-15,5 4-131 0,1-4-144 0,6 0-119 16,0 0-92-16,6 0-60 0,7 5-37 15,7-5-23-15,12 0-11 0,13-5-10 0,8 1-72 16,5-3-114-16,7 0-158 0,-12-4-163 16,6 4-90-16,-14-5-42 0,1 2 45 0,-20-1 100 15</inkml:trace>
  <inkml:trace contextRef="#ctx0" brushRef="#br0" timeOffset="30122.97">5574 6611 162 0,'-32'-6'476'0,"-7"-2"97"15,-1 2 81-15,8-1 71 0,7 2-158 0,5 1-103 16,6 1-73-16,14-1-83 0,7 1-77 16,12-1-70-16,14-3-65 0,19 3-52 0,7-4-116 15,6 5-168-15,6-4-191 0,2 3-180 16,-8-3-130-16,-7 7-65 0,1-4 52 0,-8 4 136 16,-4-4 175-16</inkml:trace>
  <inkml:trace contextRef="#ctx0" brushRef="#br0" timeOffset="46970.97">7288 6136 157 0,'-20'-7'389'0,"-13"0"55"0,7-1 55 15,-6 1 28-15,12-1-42 0,1-3 7 16,5 1-2-16,2 2-16 0,5-6-27 15,14-1-70-15,-1 0-114 0,20-7-104 0,13 4-63 16,7-4-41-16,13 4-27 0,6 0-15 16,0 6-5-16,0 1-4 0,0 8-4 0,-7 3-1 15,1 7 1-15,-6 7 0 0,-8 5 0 0,-13 6 1 16,-12 8 2-16,-14 3 0 0,-18 9 0 16,-14 3 0-16,-14 3-4 0,-5-3 1 0,-14-1-3 15,-12 1-4-15,-8 0-4 0,-12-5-1 16,-13 4 3-16,6-5 4 0,-6 2 1 0,6-7 3 0,7-10 3 15,6 4-1-15,7-9 0 16,13-4-1-16,19-8 6 0,7-2 7 0,13-4 2 16,7-4 6-16,12-7 3 0,7-5-4 0,14-2-6 15,12-1-5-15,6-3-4 0,13 3-4 16,2 1-3-16,-2 2 2 0,7 1 0 0,0 9-2 0,0 2 1 16,-6 2-1-16,5 9 6 0,2 3 3 15,-8 9 5-15,-5-1 0 0,-8 7-1 16,-6 1 3-16,1-1-5 0,-15 5-4 0,1-2-5 15,1-3 0-15,-2 1 0 0,2-1-3 0,-2-7-3 16,8 0-7-16,-7-7-18 0,0 0-64 0,0-8-105 16,0-4-117-16,0-6-114 0,6-1-104 15,-5-8-85-15,5-2-34 0,-6 0 3 16,-6-1 49-16,-1 1 77 0,-6-1 95 0,-6 3 92 16</inkml:trace>
  <inkml:trace contextRef="#ctx0" brushRef="#br0" timeOffset="49702.97">8941 5884 185 0,'-39'-5'353'0,"-6"2"54"0,13-5 53 0,-2 5-49 0,9-1-41 16,5 0 35-16,8 1 29 0,4 3 13 15,8-4-9 1,0 4-32-16,0-3-65 0,14 3-98 0,5-5-83 0,21 5-70 0,11-3-39 16,21 0-23-16,20-1-7 0,5 4-13 0,7-4-4 15,-7 4 3-15,-5 0-5 0,-1 0 1 16,-13 0-8-16,-13 0 2 0,-6 4-5 15,-6 0-24-15,-8-4-91 0,-19 3-134 0,0-3-116 16,-13 0-104-16,-7 0-104 0,-12-3-84 16,-7-1 5-16,-13 4 54 0,-13 0 76 0,-13 4 84 15,-20-1 98-15</inkml:trace>
  <inkml:trace contextRef="#ctx0" brushRef="#br0" timeOffset="50180.59">8818 5956 18 0,'-46'11'196'0,"8"-6"38"0,11 1-17 0,1-2-3 15,13 0 4-15,0-4 10 0,7 3 2 16,-1-3-17-16,7 0-25 0,0 0-31 0,0 0-33 16,7 0-36-16,-1 0-29 0,7 0-17 15,0 4-10-15,13 3-7 0,1-3-2 16,11 3 1-16,1-3-1 0,14 7-4 0,-8-3-2 16,7 2-2-16,1 5-4 0,-8-4-2 0,-7 4-4 15,9-1 5-15,-15 1 1 0,-6 3 6 16,-13 0 0-16,-13 4 3 0,-6 4 7 0,-21-1 1 15,-11 2 1-15,-15 2 3 0,-6-4 13 16,-6 5 21-16,-12-4 20 0,5-1 19 16,0 1 28-16,7-3 17 15,6-6 1-15,13 1-11 0,14-3-19 0,7-4-26 0,11-3-18 16,14-1-21-16,14 0-13 0,5-3-1 16,13-1 6-16,14 1 13 0,19 0-2 0,7-4 1 15,6 3-4-15,13-3-5 0,1 0-13 16,5 4-13-16,1-4-7 0,-1 3-7 0,-6 2-1 15,-12-2-6-15,-1 1-4 0,-13 3 1 16,-7-3-4-16,-12 3 5 0,-7-4 0 0,-6 6-1 16,-13-2 0-16,-8-1 5 0,-5-1 10 15,-7 2 4-15,-7 0 8 0,1 0 13 0,-8 1 11 16,-5-1 1-16,0-3-2 0,6-1-3 16,-7 0-4-16,0 2-9 0,8-5-8 0,-1 3-7 15,6-6-4-15,0 3-9 0,7 0-7 16,-6-5-11-16,6 5-66 0,0-3-125 0,-6 0-148 15,6-5-155-15,0 2-159 0,6 1-107 16,0-7 2-16,8 6 93 0,-1-5 130 0,6 1 149 16</inkml:trace>
  <inkml:trace contextRef="#ctx0" brushRef="#br0" timeOffset="51820.55">11032 5528 197 0,'-6'-22'303'0,"6"0"51"0,-7 4-9 16,7 3-30-16,-13 7-18 0,6 1-34 0,-5 7-41 15,-2 4-42-15,-12 10-45 0,-13 12-44 0,0 11-37 16,-13 7-16-16,1 11-5 0,-8 7-4 16,0 4 1-16,0 4 10 0,7 0 7 0,0 2-1 15,13 2-4-15,6-5-3 0,21-2-7 16,12-5-12-16,6-8-13 0,20-6-8 15,13-4-19-15,0-4-52 0,7-7-81 0,-1-3-105 16,8-4-118-16,-1-8-101 0,-1-4-40 16,2-2 22-16,-7-5 64 0,-7-11 98 0</inkml:trace>
  <inkml:trace contextRef="#ctx0" brushRef="#br0" timeOffset="52786.46">11592 5667 140 0,'-13'-7'331'15,"1"-5"48"-15,-2 9 35 0,1 3-78 16,0-3-93-16,-6 6-66 0,5 0-53 16,-5 9-43-16,6-1-34 0,0 3-19 0,7 1-7 15,6 0-5-15,6-1-4 0,7 1 1 16,7 0-2-16,-1-1-3 0,7-3-2 0,0 0 3 16,0-3-2-16,0-1-3 0,1 0-3 15,-1-3 2-15,-7-4-3 0,1 4 0 16,6-8 1-16,-13 0 2 0,6 1 3 0,0-8-1 15,-5 3 4-15,-1-6-1 0,-7 3 0 16,1 0 1-16,-1-1 13 0,-6 1 15 0,7 4 18 16,-7 4 15-16,0-1 4 0,0 4 2 15,0 0-15-15,0 0-15 0,6 4-17 16,0 6-16-16,2 6-3 0,4 2-6 0,2 0 2 16,-2 4-2-16,8 0 0 0,-7 3 1 15,7-3 1-15,-8 4 0 0,1-3-1 0,1-2 2 16,-2 2-4-16,-4-2 1 0,-16 1-1 15,2 4 5-15,-7-4 3 0,-13 0-2 16,-6 3 6-16,-7-3-2 0,-7 0-4 0,-7 1-2 16,-5-6 3-16,-7 2-4 15,0-4-6-15,0-4 2 0,6-4-1 0,0-3 4 0,20-4-2 16,1-4 1-16,11-7-2 0,21-4-2 16,6 1-5-16,19-6-9 0,13 0-22 0,15 1-37 15,11 1-45-15,7-1-60 0,0 5-73 16,0-1-82-16,-6 4-93 0,0 4-23 15,-14 7 14-15,1-4 43 0,-14 4 69 0</inkml:trace>
  <inkml:trace contextRef="#ctx0" brushRef="#br0" timeOffset="53004.82">12622 6041 82 0,'6'0'408'0,"-6"0"69"16,0 3 44-16,-6-3 1 0,-1 4-133 15,7 0-125-15,-13 0-88 0,6 3-65 0,-5 0-39 16,-8 8-25-16,0-4-15 0,7 7-9 16,0-3-6-16,0 3-7 0,0-4-8 0,6 5-10 15,1-5-18-15,6 1-50 0,0-1-71 16,0-6-93-16,6 0-89 0,1-1-92 0,0-7-62 16,12 0 7-16,1-4 49 15,6-7 82-15</inkml:trace>
  <inkml:trace contextRef="#ctx0" brushRef="#br0" timeOffset="53221.25">12745 5854 159 0,'-32'0'315'0,"-7"0"26"0,5 3 20 0,-4 5-86 0,-1 3-81 0,0-1-43 16,6 2-22-16,7-1-16 0,6 0-14 0,0-3-17 15,14 2-19-15,6-6-18 0,0 0-13 16,6-1-10-16,8-3-2 0,-1 4 1 0,0-8-2 15,6 1-3-15,7-5-3 0,1-2-1 16,-1-2-2-16,-6 1-4 0,-8-3-5 16,1 2-3-16,-13 1-13 0,0 0-33 0,-6 4-55 15,-1-1-74-15,-5 5-89 0,-8 3-103 0,0 0-42 16,1 8 4-16,5-1 37 16,8 0 67-16</inkml:trace>
  <inkml:trace contextRef="#ctx0" brushRef="#br0" timeOffset="53434.69">13338 5865 387 0,'-13'3'461'0,"-13"-3"35"16,0 4 28-16,-7 0-112 0,7-1-116 0,0 2-70 16,13-5-34-16,7 2-19 0,-1-2-19 15,7 0-21-15,7 0-30 0,12 5-35 0,7-5-26 16,0 3-18-16,19-3-14 0,-5 4-49 15,5-4-82-15,1-4-101 0,-1 4-111 0,-6-3-122 16,1 3-105-16,-7-5-17 0,-7 3 48 16,-7-3 77-16,1-2 102 15</inkml:trace>
  <inkml:trace contextRef="#ctx0" brushRef="#br0" timeOffset="53691">14009 5660 227 0,'-7'-12'389'0,"0"6"69"0,1-2 71 0,-7 5-22 15,7-5-14-15,6 8-11 0,-7-3-11 0,0 3-41 0,7 0-55 0,0 3-83 16,-6 5-96-16,0 6-77 0,-1 4-54 0,-6 4-30 16,0 4-15-16,0 4-10 0,6 2-5 15,1 1-1-15,0 3-1 0,-2-2 3 16,8 3-2-16,0-4-7 0,0-1-13 0,0 1-105 15,8-8-140-15,-8 2-126 0,0-9-130 16,6-3-115-16,0-1-112 0,-6-7 26 16,13-2 95-16,-6-10 106 0,6-2 118 0</inkml:trace>
  <inkml:trace contextRef="#ctx0" brushRef="#br0" timeOffset="54085.54">14002 5711 274 0,'-26'-19'370'0,"0"1"38"0,6 4 32 0,7-1-119 16,7-3-94-16,6 2-61 0,6 3-48 16,21-6-36-16,5 4-30 0,7 1-21 0,13 3-13 15,0 4-10-15,7-1-3 0,-1 8 0 16,-5 0-5-16,-1 4-1 0,-13 3-4 0,-7 5-4 16,-12-2-3-16,-13 5-4 0,-14-3-1 15,-13 2 1-15,-6-1-1 0,-13 3 4 16,-7-1 2-16,1-1 4 0,-7-3 4 0,7-4 2 15,-1 1 6-15,13-5 6 0,7-3 6 16,7 0 8-16,5 0 5 0,8 0 4 16,6-3-3-16,6-1-1 0,14-3-5 0,6 3-10 15,7-3-7-15,-1 0-8 0,7 2 0 16,7 2-1-16,-7 3-4 0,0 3-1 0,-7 2 0 16,1 2-1-16,-7 0-2 0,-6 4 1 15,-7 3 4-15,-13 1 2 0,-13 4 3 0,-1-4 1 16,-12 3 1-16,-13 1-3 0,1-2-1 15,-1-2 0-15,-7 3 0 0,7-4 1 0,0-2 0 16,-1-1 0-16,8-4-3 0,7 0-9 16,-2-2-34-16,14-3-68 0,6-2-96 0,1 5-107 15,12 2-85-15,1 0-36 0,6 1 6 16,0 2 57-16</inkml:trace>
  <inkml:trace contextRef="#ctx0" brushRef="#br0" timeOffset="54400.31">14465 6194 182 0,'-8'4'358'16,"-10"1"39"-16,-2-2 26 0,1 0-74 0,-1 5-109 15,-6-2-71-15,-1 6-39 0,1-1-24 16,7 0-18-16,-1 4-17 0,8-5-15 16,5 1-10-16,7 0-15 0,7-4-14 0,-1 1-9 15,7-4-1-15,0 0 0 0,6-4-4 16,7 0 0-16,7-4 1 0,-1-3 0 0,8-5-1 15,-7-2 1-15,-1-1-1 0,1-3-3 16,-7 0 0-16,-7-1 1 0,-5 5-2 0,-8-6-2 16,-6 6 0-16,-6 1 2 0,-8 1 0 15,-5 1-3-15,-1 4 0 0,-12 0-1 16,-1-1-1-16,1 8 1 0,-7-4-1 0,5 4-1 16,9 4 3-16,5-4-5 0,8 0-16 15,4 3-36-15,2-3-57 0,6 5-68 0,6-5-66 16,8 0-72-16,5 3-70 0,7-6-9 15,14 3 33-15,5-8 55 0</inkml:trace>
  <inkml:trace contextRef="#ctx0" brushRef="#br0" timeOffset="54641.67">15240 5854 149 0,'-20'-4'436'0,"-6"1"57"16,-1-2 60-16,8 5 45 0,0 0-114 0,6-3-68 15,7 3-38-15,6 0-31 0,0-3-45 16,6 3-59-16,13-4-72 0,7 4-67 0,14-4-49 16,11 4-25-16,8-7-21 0,0 7-32 15,-7-4-91-15,-1 4-111 16,-11-3-98-16,-7 3-87 0,-7 3-71 0,-13-3-41 0,-7 4 36 16,-6-4 66-16,-6 7 58 0,-1-3 56 15,-6-4 41-15,-6 4 31 0,-1-1 11 0,7-3 24 16,-7-3 26-16</inkml:trace>
  <inkml:trace contextRef="#ctx0" brushRef="#br0" timeOffset="55269.33">16412 5422 200 0,'-6'-8'420'0,"-8"1"59"0,1 7 40 0,0-4-46 0,0 8-148 0,-7 3-93 16,-5 8-52-16,5 7-28 0,-6 7-21 15,6 1-8-15,7 2-7 0,7 1-16 16,0 3-26-16,6 1-31 0,6 0-19 0,-6 0-13 16,6 0-13-16,1-1-13 0,-1 1-65 15,-6-1-94-15,0-2-115 0,0-1-116 0,-13-4-119 16,1-4-58-16,-8-3 29 0,6-7 75 16,-5 0 104-16</inkml:trace>
  <inkml:trace contextRef="#ctx0" brushRef="#br0" timeOffset="55621.14">16236 5586 224 0,'-7'-22'364'0,"7"-3"29"0,-6 7 29 0,6-5-88 16,6 5-124-16,7-1-71 0,7 6-44 0,6-3-29 16,0 1-24-16,7 9-20 0,-1-2-9 15,7 8-6-15,0 4-1 0,-6 0-5 0,-1 7 0 16,-6 3 2-16,-12 4-4 0,-8 5-7 15,-6-2-11-15,-12 2-9 0,-8-2-10 0,-7-2-5 16,1-1-2-16,7-3 5 0,-7 0 8 16,0-8 14-16,6 0 12 0,7-3 7 0,0 0 4 15,6-4 3-15,1-4 2 0,0-3-1 16,6-2-4-16,6 3-1 0,14-1-2 16,-7-5-2-16,13 1 0 0,0 4-1 15,0 0-1-15,0-1 1 16,0 5 1-16,0 3 2 0,0 3-1 0,0 1 1 0,-7 3 2 0,7 4-1 15,-12 4 0-15,-1-4-1 0,-13 4 5 16,6-4 6-16,-12 4 3 0,-7-4 5 0,-7-1 2 16,0 5 1-16,-19-4-2 0,1 0-8 15,-15 0-1-15,2 0-5 0,-2 1-2 0,1-5-6 16,0-1-13-16,0 2-42 0,12-4-74 16,15 0-93-16,-1 3-110 0,0-4-54 15,13 2-20-15,6-2 26 0,7 4 65 0</inkml:trace>
  <inkml:trace contextRef="#ctx0" brushRef="#br0" timeOffset="55854.54">16621 5956 275 0,'-14'0'402'0,"-5"0"52"0,-1 0 49 0,0 0-82 0,1 4-88 16,6-4-62-16,-6 4-51 0,5-1-40 15,2 2-46-15,-2 5-38 0,8 1-33 0,-1 0-25 16,7 4-16-16,-6 2-11 0,6-1-4 16,6 2-5-16,-6-3-26 0,7-1-56 0,-1 1-69 15,1-4-79-15,0 0-94 0,-1 0-93 16,-6-8-84-16,0 6-4 0,6-9 40 0,1 0 66 16,6-5 84-16</inkml:trace>
  <inkml:trace contextRef="#ctx0" brushRef="#br0" timeOffset="56652.74">17031 5579 88 0,'-7'-11'291'0,"7"0"48"0,0-4 35 16,7 1-79-16,5 3-58 0,8-3-48 0,0 2-41 16,12 1-40-16,1 4-31 0,6 7-22 15,0 0-17-15,0 7-13 0,6 4-7 16,-12 4-5-16,-1 3-5 0,-5 8-1 0,-15-1 0 15,-12 1-2-15,-6 4-2 0,-13-5 0 16,-7 4-3-16,-7-3-1 0,7-1-2 0,-6-2-1 16,5-4 1-16,8-5 0 0,0-7 3 15,5 0 3-15,8-3 3 0,6-4 0 0,0-7 0 16,12-1 1-16,2-6-3 0,6-4-1 16,5-1 1-16,8-3 2 0,0 0 1 0,0 4 0 15,-8-4 4-15,7 4 4 0,2 3 4 16,-9-1 6-16,1 3 4 0,-6 1 5 0,-1 5 1 15,-5 3 0-15,-2 1-3 0,-4-1-7 16,-8 0-5-16,0 4 0 0,-8 4 0 16,2 3 7-16,0 2 18 0,-1 5 14 0,-13-1 9 15,8 7 0-15,5-3-4 0,-6 6-7 16,13-5-21-16,0 4-14 0,13-4-11 16,13 0-5-16,6 5-12 0,8-9-53 0,-1 1-83 15,6 0-112-15,1-4-120 0,-7 0-104 16,0 0-49-16,-7-1 21 0,1 1 67 15,-13 0 102-15</inkml:trace>
  <inkml:trace contextRef="#ctx0" brushRef="#br0" timeOffset="56845.44">18000 5928 262 0,'-12'-5'396'0,"6"2"74"16,-8-4 84-16,1 3-25 0,1 4-19 15,4-4-11-15,2 4-32 0,-6 0-56 0,12 4-74 16,-7 0-101-16,0 3-90 0,1 4-71 0,-1 4-37 15,7-1-22-15,0 1-19 0,7-4-53 16,6 3-114-16,-6-5-116 0,11 1-109 16,-4-7-104-16,5 1-102 0,-5-4-74 0,4 0 35 15,2-4 75-15,0-3 84 0,-1-8 96 16</inkml:trace>
  <inkml:trace contextRef="#ctx0" brushRef="#br0" timeOffset="57068.98">18034 5638 247 0,'-40'4'356'0,"8"-1"34"0,-1 5 26 0,1-1-108 15,12 0-93-15,1 0-56 0,5 1-33 0,8-1-22 16,0 1-21-16,12-5-15 0,7 4-14 16,-6-3-15-16,12-4-8 0,1 4-10 0,0-4-5 15,6 0-5-15,-1-4-4 0,1 0 0 16,-6-3-1-16,0-1-2 0,-7 1 0 15,-7 0-1-15,0 0 0 0,-6-1-14 0,0 1-37 16,-6 4-58-16,0-2-88 0,-7 5-90 16,-1 0-97-16,-6 5-52 0,8-2 0 0,6 4 42 15,-1-3 75-15</inkml:trace>
  <inkml:trace contextRef="#ctx0" brushRef="#br0" timeOffset="57419.22">18288 5159 281 0,'-53'-5'413'0,"14"2"55"0,1-1 41 16,11 0-93-16,14 4-120 0,7 4-84 15,12 0-53-15,14 6-31 0,12 5 5 16,13 4 34-16,8 6 35 0,5 4 23 0,8 8 9 16,6 4-11-16,-1 2-38 0,-6 12-58 15,-6 0-46-15,-14 4-37 0,-19 3-19 0,-6 0-23 16,-20-3-31-16,-6 3-55 0,-14-7-60 16,-6 0-48-16,-7-3-39 0,-12-5-20 0,-7-4-4 15,-13 2 19-15,-14-1 25 0,-6-3 1 16,-5-4-27-16,-9-5-50 0,-4-3-64 0,-1-11-60 15,-1 1-9-15,7-9 23 0,13-5 49 16</inkml:trace>
  <inkml:trace contextRef="#ctx0" brushRef="#br0" timeOffset="58018.1">19805 5356 165 0,'-13'-3'207'16,"0"-5"2"-16,6 4-81 0,1 1-49 0,0-1-40 15,-2 0-36-15,8 1-39 0,0 3-37 0,8-4-39 16,-2 0-45-16,0 1-24 0,1-2 1 15</inkml:trace>
  <inkml:trace contextRef="#ctx0" brushRef="#br0" timeOffset="58389.82">20397 5034 139 0,'-6'-19'309'0,"-7"5"42"0,-6 2 35 0,-1 1-87 16,1 4-68-16,-8 3-42 0,8 1-43 0,-8 3-35 15,-5 3-33-15,-1 8-28 0,-12 8-20 16,-1 10-14-16,1 4 0 0,-1 11 6 0,-5 4 20 15,-2 10 29-15,-6 8 30 16,-6 7 30-16,7 4 15 0,-7 4 7 0,12-1-7 16,2 1-21-16,5-1-22 0,20-2-28 0,13-5-21 15,13-7-17-15,20 0-9 0,31-8-10 16,14-3-10-16,20-7-9 0,19-11-52 0,7-4-86 16,7-12-110-16,5-6-127 15,-5-8-140-15,5-7-68 0,1-3 9 0,-6-8 63 0,-8-7 95 16</inkml:trace>
  <inkml:trace contextRef="#ctx0" brushRef="#br0" timeOffset="64271.41">21609 5367 82 0,'-39'7'328'0,"-13"4"26"0,0 7 17 16,-7 8-36-16,7 6-144 0,0 5-82 16,12 4-44-16,8-1-22 0,19 1-13 0,13-5-6 15,20 0-6-15,13-2-4 0,18-8-3 16,21 0-2-16,6-9-4 0,27-2 0 0,-1-8 0 16,7-3-1-16,-1-8 1 0,-5-3-3 15,-8-8 3-15,1-2-1 0,-7-6-1 16,-13-3-2-16,-6-3 2 0,-13 0 5 0,-21-4 17 15,-5-4 35-15,-20-3 40 0,-20 0 36 16,-12 3 36-16,-7 1 40 0,-20 2 22 16,-5 5-1-16,-15 3-8 0,-6 5-5 0,-5 6-24 15,-15 3-39-15,1 10-33 0,0 2-31 0,0 2-34 16,6 6-29-16,14 3-17 0,6 0-10 16,18 4-11-16,9-1-11 0,18 5-70 15,7-1-89-15,26 0-102 0,7 0-103 0,18 0-97 16,15 1-93-16,6-1-27 0,12 1 40 0,0-1 78 15,2-6 93-15</inkml:trace>
  <inkml:trace contextRef="#ctx0" brushRef="#br0" timeOffset="64957.64">23277 5432 61 0,'-27'0'405'0,"-5"-3"61"0,-7 3 52 0,6 0 61 0,7-4-118 16,6 4-69-16,8 0-47 0,4 0-37 15,8 0-40-15,8 0-52 0,11 0-61 16,13 0-54-16,14 0-29 0,13-3-14 0,6-2 0 15,0 2-3-15,0 0-2 0,-6 3-10 0,-1-4-9 16,-12 4-15-16,-7 0-10 0,-13-4-2 16,-7 4-2-16,-12 0 6 0,0 4 19 15,-7-4 36-15,0 0 25 0,-7 0 16 0,-6 0 10 16,-7 0-3-16,8-4-15 0,-8 4-33 0,7-3-28 16,7 3-17-16,-1 0-12 0,0-4-9 15,1 4-54-15,6 0-148 0,6 0-186 16,-6 0-203-16,0 0-182 0,20 4-93 0,-7-4-5 15,7 0 120-15,6 0 172 0</inkml:trace>
  <inkml:trace contextRef="#ctx0" brushRef="#br0" timeOffset="65387.51">24768 5257 254 0,'6'-15'340'0,"-6"4"53"0,-6 0 2 0,-7 4-2 15,-7 0-26-15,1 3-42 0,-14 0-49 0,0 8-50 16,-12 3-59-16,-1 4-54 0,1 7-37 16,0 4-21-16,-1 4-21 0,13-1-15 15,7 5-6-15,6-4-5 0,20 3-4 0,7-8-6 16,6 2-1-16,13-2 3 0,7-5-1 16,13-2 0-16,5-2 4 0,8-9-1 0,-1 1 3 15,8-8-3-15,-8-4 2 0,7-2 1 16,-6-5-5-16,-13 1 5 0,-1-5-4 15,-6 4 2-15,-7-7-1 0,-12 0-1 0,-13 0 1 16,-7 1-1-16,-13-1 3 0,-7-1-1 16,-12 2 3-16,-7 2 0 0,-14 1-3 15,1 3 3-15,-7 1 2 0,2 6-3 0,-2 5 3 16,6 3-2-16,7 3 2 0,8 1-5 16,11 3-23-16,2 1-61 0,12 6-88 15,6-3-90-15,7 0-100 0,13 3-96 0,0 1-78 16,6 4 11-16,8-9 54 0,11 6 79 0</inkml:trace>
  <inkml:trace contextRef="#ctx0" brushRef="#br0" timeOffset="66007.8">25966 5260 238 0,'-20'0'400'0,"1"-3"62"16,-7 3 79-16,0-4 2 0,7 4-17 0,-1 0 2 16,6 4-13-16,2-4-32 0,12 0-64 0,0 0-99 15,6 3-116-15,8 1-90 0,12-1-52 16,13 2-27-16,6-2-10 0,13 1-7 16,1-4 0-16,0 0-3 0,6 0-1 0,0 0-4 15,-13 0 0-15,1-4-1 0,-8 4-5 16,-13-3 0-16,-5 3-2 0,-1-5 0 0,-14 5 4 15,-5 0 15-15,-7 0 24 0,0 0 23 16,0 0 13-16,-7-3 8 0,-5 3-2 0,-2-4-13 16,2 1-23-16,-1 3-20 0,6-4-14 15,-6 0-10-15,7 4-5 0,-2-3-13 16,8 3-35-16,0 0-69 0,0 0-163 0,0 0-179 16,8 0-184-16,-2 0-149 0,0 3-102 15,1 1-1-15,6 0 121 0,-6-1 163 0,5-3 174 16</inkml:trace>
  <inkml:trace contextRef="#ctx0" brushRef="#br0" timeOffset="68955.36">26846 5078 74 0,'-20'-5'303'0,"7"2"55"0,0-4 56 0,6 3-28 16,1-3-43-16,6-1-24 0,0-2-24 15,13-1-24-15,6-1-28 0,0 2-32 0,8-2-31 16,5 5-30-16,1 0-26 0,-1 3-26 15,8 4-19-15,-1 7-20 0,-7 4-12 0,1 4-10 16,-13 10-3-16,-8 5-7 0,-12 7-4 16,-6-1-4-16,-7 8-5 0,-7 0-2 0,-6 0-5 15,0-4 3-15,7 1-3 0,-1-5 0 16,8-6-2-16,-2-1 0 0,8-10-1 0,-1-1-8 16,7-7 1-16,0-4 1 0,7-4 3 15,-1-6 0-15,14-1 8 0,6-7 5 16,-1 0 2-16,9-7-3 15,-2-4-3-15,1 0 2 0,-1 0-3 0,1 0-2 0,-1 0-3 16,1-3 1-16,-7 2 8 0,0-3 12 16,-7 5 30-16,-5 3 37 0,-2-4 34 0,1 7 28 15,-6-3 17-15,0 4 3 0,-7 2-17 0,0 1-23 16,0 3-22-16,0 5-20 0,0 0-20 16,0-2-19-16,0 5-18 0,0 5-13 0,0-2-11 15,6 4-8-15,0 4-5 0,0 5 1 16,2 1 2-16,-2 2 0 0,7-1 0 15,0 4 0-15,0-4-1 0,7 4-4 0,6 0-7 16,-7-3-23-16,1 3-87 0,6-7-164 16,-7-1-170-16,1 0-168 0,-8 1-142 0,2-4-96 15,-8-1 21-15,1 2 130 0,0-5 154 16,-1 0 160-16</inkml:trace>
  <inkml:trace contextRef="#ctx0" brushRef="#br0" timeOffset="69146.88">28089 5370 273 0,'7'-7'363'0,"-7"3"53"16,-7 1 5-16,7 3-64 0,-6-3-59 0,-8 3-54 16,2 3-50-16,-1 0-44 0,-7 5-41 15,8-1-31-15,-2 4-28 0,8 4-15 0,-1-1-15 16,0 4-9-16,7 4-5 0,0-3-2 16,7-1-6-16,6 1-11 0,1-5-30 15,-2-3-57-15,8 1-76 0,-1-9-97 0,7 0-102 16,-6-3-84-16,6-6-20 0,7-2 31 15,-8-3 63-15</inkml:trace>
  <inkml:trace contextRef="#ctx0" brushRef="#br0" timeOffset="69405.12">28115 5202 218 0,'-26'-7'354'0,"0"-2"41"0,0 7 37 0,13-2-97 16,-7 4-79-16,14-4-57 0,0 4-48 0,-1 4-38 0,0-4-29 15,14 4-31-15,0-2-19 0,-1 7-12 16,8-6-5-16,-2 1 0 0,1 0-4 0,0-4 2 16,0 3 2-16,1-3 5 0,-2 0 5 15,-5-3 10-15,-1-1 7 0,7-3 6 0,-6 3 0 16,-7-7-2-16,6 4-5 0,-12-1-9 16,6 2-11-16,-7-2-9 0,-6 4-9 15,7 0-19-15,-1 0-46 0,1 4-79 0,-8 0-104 16,8 4-111-16,0 0-107 0,-1 3-47 15,7 0 11-15,7 1 59 0,5-4 96 0</inkml:trace>
  <inkml:trace contextRef="#ctx0" brushRef="#br0" timeOffset="69836.5">28207 4740 313 0,'-27'-18'418'15,"-5"-1"78"-15,6 8 93 0,6 1-46 0,1 2-34 16,5 1-24-16,8 3-40 0,6 1-62 16,6 6-85-16,8 1-91 0,12 7-84 0,7 3-59 15,18 8-29-15,1 8-14 0,13 7-3 16,8 3-5-16,-2 7 0 0,7 5 0 16,-6 6-1-16,-7 8-3 0,-6 0-1 0,-1 8 1 15,-25 2-2-15,-7 2-3 0,-26-2 1 16,-13-2 1-16,-14-5-3 15,-18-3 1-15,-7-7-3 16,-13 0 1-16,-6-5 0 0,-8-2-14 0,-12-5-67 0,-1-6-105 0,1-4-97 16,7-12-81-16,6-7-72 0,13-7-70 15,12-7-37-15,8-8-8 0,13-7 12 0,12 0 37 16,7-4 44-16,19 1 72 0</inkml:trace>
  <inkml:trace contextRef="#ctx0" brushRef="#br0" timeOffset="70819.61">5562 8876 372 0,'-7'-4'457'16,"-12"4"79"-16,-1-3 108 0,0 3-33 16,1 0-28-16,-7 0-36 0,6 3-38 0,1-3-51 15,5 0-94-15,8 0-112 0,0 0-93 0,12 0-62 16,0 0-43-16,14 0-25 0,13 4-16 15,6-4-10-15,13 0-14 0,0-4-46 0,13 1-134 16,-6-4-181-16,6-1-168 0,-6 1-160 16,0-4-137-16,-8 4-36 0,1-4 92 0,-7 0 156 15,-11-3 157-15</inkml:trace>
  <inkml:trace contextRef="#ctx0" brushRef="#br0" timeOffset="70967.85">5822 8668 40 0,'-53'-5'374'16,"2"2"66"-16,-1 0 64 0,6 3 44 0,7-4-144 15,13 4-76-15,7 0-60 0,5-4-52 0,14 4-55 16,7-3-44-16,12 3-40 0,20-4-35 16,7 0-49-16,19-3-85 0,0 0-122 15,7 3-135-15,12-3-146 0,-5 3-78 0,-8 0-17 16,1-2 52-16,-6-2 101 0</inkml:trace>
  <inkml:trace contextRef="#ctx0" brushRef="#br0" timeOffset="71373.32">7124 8319 100 0,'-26'-11'418'15,"-7"-3"59"-15,1 2 60 0,-1-2 68 16,7 7-131-16,7-4-73 0,13-1-53 0,6 2-44 16,6-1-50-16,21 0-66 0,5 4-72 15,7 3-53-15,13 4-29 0,7 4-16 0,0 7-9 16,-2 7-2-16,-4 7 1 0,-7 9-3 15,-14 5-2-15,-13 6 0 0,-12 2 2 0,-14 4-5 16,-5-2-2-16,-8-2-10 0,-19 1-21 16,0-8-27-16,-13 0-37 0,-7-3-16 0,-6 0-17 15,-6-5 1-15,-2-2 19 0,2-8 24 0,0-4 31 16,6-7 24-16,-1-3 15 0,8-5 12 16,6-3 8-16,6-8 7 0,7-3 7 15,6 1 10-15,13-5 11 0,14-3 6 0,6 3 0 16,6 0-2-16,14 1-4 0,6 3-13 0,7 0-11 15,12 4-5-15,7 7-6 0,1 0 2 16,18 7-1-16,1 4 4 0,0 3 2 0,13 8 3 16,-8 4-1-16,2 0-1 0,-1 0-2 0,-13 3-1 15,7 0-4-15,-14 0-3 0,0 0-3 16,-5-3-19-16,-7-5-68 0,-1 2-97 0,-13-9-119 16,1-2-128-16,-7-1-135 15,0-8-57-15,1-3 31 0,5-11 74 0,1 1 111 0</inkml:trace>
  <inkml:trace contextRef="#ctx0" brushRef="#br0" timeOffset="71655.57">8791 8331 310 0,'-32'-5'390'0,"-1"5"42"15,-6 0 45-15,7 0-91 0,-1 0-53 16,21 0 8-16,-2 0 1 0,8 0-11 0,12-2-29 16,1 2-43-16,19-8-65 0,13 0-75 15,13 1-51-15,13-4-30 0,14 0-18 0,-2 0-15 16,8 0-32-16,-6 1-87 0,-8 1-109 16,0-1-120-16,-12 6-124 0,-20-3-116 15,1 3-75-15,-21 1 32 0,-12-1 80 0,-14 4 107 16</inkml:trace>
  <inkml:trace contextRef="#ctx0" brushRef="#br0" timeOffset="72103.82">8681 8334 117 0,'-32'8'318'16,"5"-5"42"-16,1 1 37 0,0 0-59 16,13-1-69-16,7-3-54 0,-1 0-38 0,1 4-36 15,6-4-35-15,6 0-33 0,1 3-29 16,6-3-17-16,7 5-13 0,6-2-6 0,6 0 3 15,7 1-1-15,6-4-2 0,8 4 0 16,5-4-2-16,1 3 1 0,0-3-4 0,0 4-1 16,6 4 0-16,-14-5-1 0,-5 4 0 15,-7-3-2-15,-13 3 2 0,-13 4 1 16,-13 1-3-16,-13 2 0 0,-19 0 1 0,-21 9-1 16,-6-2-1-16,-6 2-1 0,-6 3 0 15,-7-1 2-15,0-3 0 0,7 4 1 16,-2-1 1-16,8-3 0 0,7-4 0 0,19 1-2 15,6-5 0-15,13 2-2 0,20-6 2 0,7 5 0 16,19-4 4-16,6 0 4 0,8-4 9 16,12 0 8-16,13 1 4 0,1-1 11 15,11 0 10-15,2-3 1 0,-2 3-2 0,8 1-5 16,0-5-4-16,-7 5-9 0,-6-4-10 16,0-1-7-16,-14 0-4 0,1 1-2 15,-20 0 0-15,0-1-4 0,-13 2 1 16,-6-5-1-16,-8 0-1 0,2 3 0 0,-14-3 1 15,6 0 1-15,0 0 3 0,-6 0 1 16,0 0-1-16,0 0-2 0,0 0 0 0,0 0-4 16,0 0-6-16,0 3-21 0,7-3-66 0,-7 0-113 15,0 0-143-15,0 0-113 0,0 0-59 16,6-3-13-16,1 0 50 0,0-5 104 16</inkml:trace>
  <inkml:trace contextRef="#ctx0" brushRef="#br0" timeOffset="72576.61">11058 7946 337 0,'-32'-15'399'0,"-1"1"33"0,-6 6 20 15,0 2-150-15,6 2-92 0,-6 8-68 0,0 2-53 16,1 9-30-16,-8 10-18 0,0 12-17 16,7 10-4-16,-7 8-1 0,-6 15-4 0,13 7-4 15,-7 7-3-15,7 4 0 0,1-3-7 16,18-5-5-16,7-3 0 0,13-4 4 0,6-10 1 15,7-5-1-15,13-10 1 0,-6-1 1 16,13-10-7-16,-7-8-24 0,6-3-55 0,1-11-66 16,6-4-83-16,-1-11-97 0,15-11-75 15,6-4-20-15,-1-11 33 0,1-3 55 0</inkml:trace>
  <inkml:trace contextRef="#ctx0" brushRef="#br0" timeOffset="73020.49">11814 8199 15 0,'-7'-15'368'16,"-6"5"46"-16,-13 2 26 0,-6 8 14 0,5 0-157 15,-11 8-119-15,5-2-78 0,0 9-46 16,7 0-26-16,6 7-13 0,8-1-8 0,5 1-2 16,14-3-3-16,5 3 0 0,15 0 0 15,-1-4 0-15,6-3 0 0,14 3-2 0,0-7 1 16,0-4 0-16,-1 1 0 0,7-8-1 15,0-4-2-15,0-3-3 0,0-4 0 16,-7-4-4-16,2-3-2 0,-9 3 1 0,-5-4 2 16,-13-2 0-16,-8 3 2 0,-5 3 5 15,0-4 7-15,-14 4 9 0,7 5 21 0,-7 3 30 16,-5-1 23-16,6 5 13 0,-2-1 4 16,2 8-5-16,0-1-18 0,-8 5-25 15,8 6-25-15,6 1-14 0,0 7-11 0,6 0-4 16,8 3-3-16,6 5-4 0,-2 3 0 15,9 0 3-15,5-1 1 0,1 2-1 0,-7-5 0 16,6 4 1-16,-12-4-1 0,-7 4-3 16,-7-3-2-16,-6-5-2 0,-12 4 1 15,-15-3 3-15,-5 0 1 0,-14-4 3 0,1-4 5 16,-8-3 1 0,2-1 0-16,-8-6-4 0,7-5-3 0,-1-3-13 0,8-3-43 0,6-5-66 15,7-6-106-15,6-1-121 0,12-3-104 16,8-1-47-16,12 1 7 0,14 4 53 0,6-1 95 15</inkml:trace>
  <inkml:trace contextRef="#ctx0" brushRef="#br0" timeOffset="73221.95">12914 8594 177 0,'14'5'390'0,"-14"-5"46"15,0 0 26-15,0 2-78 0,-7 2-108 16,0 0-99-16,-6 3-78 0,7 3-42 0,-7 2-25 15,6 3-16-15,1-5-9 0,0 5-5 16,6 0-2-16,6-4-4 0,0 0-22 16,7-4-55-16,0-3-83 0,7 0-96 0,-7-4-108 15,7 0-54-15,5-8-11 0,1-2 40 16,7-2 75-16</inkml:trace>
  <inkml:trace contextRef="#ctx0" brushRef="#br0" timeOffset="73454.33">13078 8312 17 0,'-33'0'286'16,"1"0"29"-16,-2 4 21 0,2-1-31 0,13 2-113 15,-1 2-69-15,13-4-38 0,1 5-22 0,12-5-18 16,1 1-9-16,6-4-1 0,0 4 5 16,0-4 6-16,6 0 7 0,1-4 10 15,-1-3 8-15,1 3 7 0,-7-8 1 0,0 5 8 16,-6-4 5-16,-7 4 1 0,-7-4-7 0,-6 3-7 15,-6 1-17-15,-7 0-21 0,-7 3-20 16,1 1-30-16,5 3-44 0,1 0-65 16,0 7-88-16,7-3-102 0,12 3-109 0,1 4-43 15,19-4 4-15,6 4 44 0,7-7 80 16</inkml:trace>
  <inkml:trace contextRef="#ctx0" brushRef="#br0" timeOffset="73749.59">13898 8407 80 0,'-33'8'349'0,"-6"-1"65"15,-7 0 72-15,14-4 42 0,6 2-1 0,7-1 1 16,6-4-10-16,-1 0-30 0,14 0-56 16,7 0-85-16,6 0-125 0,13-4-93 0,7 4-58 15,6-5-30-15,13 2-16 0,0-4-8 16,0 3-9-16,0 1-5 0,0-1-2 0,-12 0-4 15,-2 4-5-15,-5 0-8 0,-13 0-10 16,-1 0-17-16,-13 4-16 0,1-4-7 0,-7 0-6 16,0 0 3-16,-7 4-1 0,-6-4-40 15,1 0-82-15,-2 0-88 0,2 0-90 16,5-4-107-16,0 0-110 0,1 1-63 0,-1-1 33 16,14 1 64-16,-7-5 80 0,0 4 103 15</inkml:trace>
  <inkml:trace contextRef="#ctx0" brushRef="#br0" timeOffset="74391.56">15565 7943 28 0,'-7'-12'302'16,"1"-2"53"-16,-6 0 46 0,4-3-10 0,-4 3-56 16,5 3-17-16,1-3 37 0,-1 3 65 15,0 3 47-15,1 2 16 0,6 2-11 16,-6-1-45-16,-2 5-87 0,2 5-110 0,0 5-92 15,-7 9-60-15,-7 10-36 0,-6 8-19 16,0 7-9-16,0 3-6 0,1 5-3 0,-2 3-1 16,1 0-1-16,13-4 0 0,-6 0 1 15,5 0-4-15,1-2-1 0,7-10-4 0,6 1-2 16,-6-6-5-16,6-5-16 16,0-3-56-16,6-8-120 0,-6-4-145 0,6-3-134 0,1-3-126 15,-7-4-103-15,6-4-45 0,1-4 42 16,6 0 103-16,7-7 113 0,-1-4 120 0</inkml:trace>
  <inkml:trace contextRef="#ctx0" brushRef="#br0" timeOffset="74795.5">15441 8007 98 0,'-19'-14'256'16,"-1"0"40"-16,8 3-6 0,-8 0-42 0,13 0-31 15,1 3-34-15,6 1-36 0,6-4-37 0,13 4-34 16,15-3-29-16,11-2-20 0,14 4-13 15,-1-3-9-15,14 4-4 0,-7-1-1 16,0 5-2-16,-13 3-1 0,-6 0 2 0,-7 7-2 16,-13 1 1-16,-13 3-1 0,-13 0-2 15,-13 7 0-15,-19 1 2 0,-8-1 0 0,-5 4-1 16,-1-4 3-16,-6 0 0 0,6-3 1 16,7-4 1-16,13 0 5 0,6-8 9 0,14 2 6 15,0-5 6-15,12-5 2 0,20 2 0 16,0-8-2-16,19 3-12 0,2-3-6 0,5 4-5 15,-1 0-3-15,8 3-3 0,-7 1-2 16,1 3 3-16,-8 3-1 0,-6 5 0 0,-13-2 0 16,0 9 2-16,-13-4 6 15,-13 5 1-15,-6-2 1 0,-7 4 4 0,-7-3 0 16,-6 0 2-16,-13 3-4 0,0-7 0 0,0 3-2 16,-13-2-1-16,6-4 2 0,1-2-2 15,6-2 0-15,6 0-1 0,7-4 0 0,0 0-3 16,12 0-8-16,8-4-22 0,0 4-67 15,6-4-91-15,0 4-94 0,20 0-80 16,-8 4-39-16,15 0-1 0,-8 3 54 0</inkml:trace>
  <inkml:trace contextRef="#ctx0" brushRef="#br0" timeOffset="75693">16321 8620 229 0,'-13'-7'282'0,"6"-1"34"16,-6 2-63-16,7 1-44 0,-1-2-33 15,0 7-32-15,1-4-38 0,6 4-27 0,-6-4-20 16,6 4-18-16,0 0-14 0,0 0-10 16,0 0-9-16,0 0-6 0,0 0 0 0,0 0-2 15,0 0 0-15,0 0 1 0,0 0 0 16,0 0 3-16,0 0 0 0,0 0 3 0,-7 0 4 16,7 0-1-16,0 4-1 0,0-4-2 15,0 0-2-15,0 0-2 0,0 0-3 16,0 0 1-16,0 0-1 0,7 0 0 15,-7 0 1-15,0 0 0 0,0 0 3 0,0 0 4 16,0 0 2-16,0-4 3 0,0 4 0 16,0 0 2-16,0 0 0 0,0 0-1 0,0 0 2 15,0 0 2-15,-7-3 4 0,7 3 5 16,0 3 1-16,-7-3-2 0,7 0-2 0,0 0-3 16,0-3-5-16,-6 3-1 0,6 0-1 15,0 0 1-15,0 0 3 0,-7-4 6 16,7 4 8-16,0 0 4 0,0 0 3 0,-6-4 3 15,6 4 1-15,-6 0-3 0,6 0-2 16,-7-3 1-16,7 3-1 0,-7 0-3 0,7-3-2 16,0 3-4-16,0 0-3 0,0 0-6 15,-6 0-4-15,6 0 1 0,0 0-1 0,0 0 0 16,0-5-1-16,0 5 1 0,0 0-2 16,0 0-2-16,0 0-3 0,0 0 4 0,-6 0 1 15,6 0 3-15,0 0 3 0,-8 0 6 16,2-3 5-16,6 3-2 0,-6 0 2 15,-1-4-5-15,1 4-2 0,6 0-4 0,-7-3 4 16,1 3 10-16,-1 0 19 0,7 0 22 16,-6 0 10-16,0 3 6 0,-2 1-4 0,-4 7-12 15,-8 3-20-15,1 6-22 0,-7 5-15 16,0-3-6-16,-1 3-4 0,1 1-1 0,7-4-7 16,-1 0 0-16,8 0 6 0,4-7-3 15,2 0 0-15,12-5-2 0,2-3 3 16,4-3 2-16,8 0-6 0,6-8-3 0,7-3 3 15,6-4 1-15,0-4-1 0,-1-3-1 16,2-1 2-16,-7 1 4 0,-1-4 2 0,-6 4-5 16,-7 0 3-16,1-1-3 0,-20 1 2 15,0 3 1-15,0 0 2 0,-13 5 13 0,-6-2 10 16,-1 5 11-16,-6 0 6 0,-7 4 5 16,7 3-6-16,-7 0-10 0,1 0-9 0,6 0-13 15,0 3-8-15,7 0-9 0,6 1-8 16,-1-4-30-16,8 7-64 0,6-3-73 0,6 0-78 15,1 0-81-15,6 4-85 0,6-6-65 16,1 2-34-16,13 0-1 0,-1 0 38 16,1-4 61-16,5 3 82 0</inkml:trace>
  <inkml:trace contextRef="#ctx0" brushRef="#br0" timeOffset="76168.38">16913 8342 246 0,'-26'0'376'0,"-7"0"45"15,1 0 42-15,6 0-80 0,7 0-66 16,5 0-34-16,2 0-33 0,12 0-29 15,0 0-32-15,12 0-38 0,8-4-43 0,13 4-42 16,-1-4-20-16,14 1-16 0,-1-2-9 16,8 3-9-16,-8-3-7 0,1 2-1 0,-14-1 0 15,1 0-3-15,-7 4-4 0,-13 0 1 16,-1 0-2-16,-4 0-9 0,-8 0-9 0,0 0-25 16,-8 4-62-16,2-4-89 0,-7 0-115 15,7 0-116-15,6 0-100 0,0 0-32 0,0-4 34 16,19-3 76-16,7 0 106 0</inkml:trace>
  <inkml:trace contextRef="#ctx0" brushRef="#br0" timeOffset="76355.03">17851 8100 21 0,'-7'-15'305'0,"1"4"66"0,-13 0 62 0,5 4-6 16,-5-5-9-16,0 9 15 0,-1-5 13 0,1 5-1 15,-1 3-25 1,0 0-45-16,1 3-72 0,5 8-86 0,-4 4-84 0,4 7-60 0,1 8-34 15,0 2-14-15,6 5-10 0,1 0-6 16,0 3-4-16,0 0-4 0,6 1-3 16,6-1-2-16,-6-3 3 0,0-1-10 0,0-6-42 15,0-1-119-15,0-3-133 0,-6-5-142 16,-2-2-136-16,-4-4-132 0,-2-5-32 0,1-2 76 16,7-4 111-16,6-4 129 0</inkml:trace>
  <inkml:trace contextRef="#ctx0" brushRef="#br0" timeOffset="76761.03">17604 8093 169 0,'6'-26'308'0,"1"3"25"0,-1 1 20 16,8 1-110-16,4-1-68 0,9 3-44 0,-1 5-27 16,-6 3-19-16,5 0-19 0,8 0-14 15,-7 7-17-15,0 1-16 0,0 3-8 16,0 3-8-16,-6 1 0 0,-1 7-2 0,-5 0 1 15,-14 0-2-15,-8 7-1 0,-4 0 0 16,-8-3-2-16,-6 4 0 0,-7-2-1 0,1-1 4 16,-1-2 1-1,1-3 2-15,5 0 1 0,2-3 3 0,12-5 8 0,0 1 9 0,7-4 8 16,-2-4 1-16,16 1-1 0,11-5-2 16,1 1-6-16,6-4-11 0,6 3-7 0,1 0-4 15,-7 1 0-15,6 4-3 0,-6 3-4 16,0 0-3-16,-12 8 0 0,4 2 3 0,-10 1 2 15,-16 7 3-15,-4 1 2 0,-1-1 4 16,-13 4 2-16,0-3-2 0,-7-1-2 0,1-1 1 16,6 3 2-16,-7-9-1 0,7 0 2 15,6-4 6-15,1 0 6 0,5-3 1 16,8-1 5-16,0-3 1 0,6 0-4 0,0 0-8 16,0-3-23-16,0 3-51 0,6-4-85 15,0 4-106-15,-6 0-111 0,0 4-58 16,8 3-14-16,-8 4 29 0,0 4 71 0</inkml:trace>
  <inkml:trace contextRef="#ctx0" brushRef="#br0" timeOffset="77030.32">18138 8539 332 0,'-7'0'419'0,"-6"4"44"0,7-4 41 0,-7 0-91 16,-1 4-91-16,2-4-51 0,5 0-35 0,0 3-35 15,1-3-37-15,6 7-43 0,0 1-42 16,6-1-38-16,1 8-21 0,0-3-10 0,-1 2-3 16,7-1 1-16,-13 7-5 0,7-6-1 15,-1 4-1-15,-6-3 0 0,-6-1-4 16,6 1 0-16,-7 0-1 0,7-8-13 0,0 5-41 16,0-9-54-16,-7 1-69 0,7-8-110 15,-6 1-116-15,0-9-98 0,6 1-30 0,6-3 15 16,0-8 50-16,1-4 100 0</inkml:trace>
  <inkml:trace contextRef="#ctx0" brushRef="#br0" timeOffset="77407.31">18365 8176 221 0,'-6'-10'362'0,"0"2"47"15,6-3 31-15,0 4-99 0,0-1-100 16,12 1-71-16,2 0-53 0,5 3-45 0,1 1-29 15,12 3-21-15,7 0-9 0,-6 7-2 16,-1 4-1-16,2 3 0 0,-16 1-3 16,-4 7 2-16,-8 4-2 0,-19 0-1 0,-6-1-3 15,-1 0 0-15,-6 1 0 0,0-3-3 16,0-5 2-16,6-4 0 0,1-3 1 0,6-3 4 16,-7-5 1-16,14-3 1 0,6-7 2 15,6-3-4-15,8-9 0 0,5 1-5 0,7-5-2 16,0 2-1-16,0-5 0 0,7 3 1 15,-1 2-4-15,-6 3 5 0,1-1 2 0,-9 8-2 16,2 3 0-16,-7 1 1 0,-6 4 1 16,0 3-2-16,-7 0 4 0,6 3 5 15,-6 4 10-15,-6 6 8 0,-1-3 7 0,7 5 5 16,-7 3 3-16,7-3-1 0,-6 3-3 0,6 4-8 16,0 0-5-16,6-4-7 0,1 4-5 15,6 0-5-15,7-4-9 0,-1 1-28 16,7-1-82-16,0-7-116 0,0-1-131 0,0-1-96 15,7-3-50-15,-7-6 1 0,7 0 65 16</inkml:trace>
  <inkml:trace contextRef="#ctx0" brushRef="#br0" timeOffset="77614.06">19239 8342 108 0,'-14'0'335'0,"1"0"41"0,0 0 27 0,0 0-61 0,7 0-101 0,-8 3-72 16,2 1-53-16,5 3-37 0,0-3-22 15,1 4-16-15,6 2-11 0,0-3-6 0,0 5-7 16,0-2-3-16,6 1-4 0,1 0-2 16,0 1-3-16,-1-2-1 0,0 2-1 0,2-1-1 15,-2-4-7-15,7 0-29 0,0 0-57 16,0-3-74-16,-1-4-83 0,2-4-101 16,-1 1-51-16,0-8-2 0,6-1 41 0,-12 1 66 15</inkml:trace>
  <inkml:trace contextRef="#ctx0" brushRef="#br0" timeOffset="78002.53">19290 8056 200 0,'-19'0'342'0,"-7"0"33"0,6 0 22 0,-6 3-106 16,7 1-83-16,-1 3-57 0,0 4-40 0,8 1-23 16,-1-2-16-16,6 1-11 15,0 0-11-15,14 0-8 0,0-4-5 0,-1 1-4 0,7-1 4 16,0-4 2-16,6 2 2 0,-5-5 5 15,5 0 7-15,1-5-1 0,0-2 1 16,-1 0 2-16,0-4 1 0,-6 0 1 0,1 0-5 16,-8 0-5-16,0 1-6 0,-6-2-5 0,0 5-9 15,-6 3-17-15,0 1-29 0,-8 3-52 16,-5 0-73-16,-1 3-99 0,8 5-106 16,-8-1-115-16,7-4-41 0,6 5 17 15,1-1 53-15,12 1 85 0</inkml:trace>
  <inkml:trace contextRef="#ctx0" brushRef="#br0" timeOffset="78587.07">19147 7484 194 0,'-65'-18'367'0,"13"3"66"0,6 0 60 16,7 4-20-16,13 4-60 0,13 3-42 15,7 1-46-15,19 3-52 0,19 3-52 0,14 5-63 16,26 6-31-16,5 5 4 0,28 10 13 0,5 4 20 16,8 7 15-16,5 8 2 0,-12 10-24 15,-1 1-33-15,-11 4-29 0,-15 2-29 0,-18 5-19 16,-15 0-17-16,-12-1-9 0,-25 4-6 16,-21 5-7-16,-12-6-3 0,-20 2-11 15,-14-4-3-15,-5-8-4 0,-20-3-11 0,-7-7-74 16,-6-2-121-16,0-10-121 0,-1-3-116 15,8-7-111-15,12-8-92 0,7-7-33 0,19-9 51 16,7-2 88-16,19-11 98 0,20-4 101 16</inkml:trace>
  <inkml:trace contextRef="#ctx0" brushRef="#br0" timeOffset="79652.62">22410 7319 202 0,'19'-15'379'0,"-11"1"58"0,-22 3 38 15,-6 7-96-15,-12 4-87 0,-20 8-72 0,-6 6-55 16,-15 13-24-16,-4 9 0 0,-21 4 18 16,-7 15 30-16,8 7 34 0,-7 3 18 0,19 6-5 15,7 2-16-15,20 0-28 0,18-7-33 0,15 4-43 16,25-8-31-16,19-8-30 0,27-2-22 16,19-4-14-16,26-8-6 0,13-3-17 15,7-8-135-15,5-7-184 0,2-11-194 0,-7-4-165 16,-7-7-89-16,0-3-35 0,-6-9 103 15,-13-2 171-15</inkml:trace>
  <inkml:trace contextRef="#ctx0" brushRef="#br0" timeOffset="79849.09">23257 7689 271 0,'-53'-3'347'0,"2"3"41"16,5 0 45-16,7 3-101 0,6-3-39 0,7 0-6 15,14 4-12-15,-2-4-20 0,14 0-37 16,6-4-47-16,14 4-55 0,13-3-51 0,13-1-45 16,5 0-96-16,8-2-130 0,0 2-147 15,-7-4-142-15,0 1-79 0,0 3-24 0,-6-3 56 16,-1 0 110-16</inkml:trace>
  <inkml:trace contextRef="#ctx0" brushRef="#br0" timeOffset="80272.53">23739 7521 202 0,'-33'-4'352'0,"13"0"46"15,1-3 37-15,6 4-89 0,13-5-99 16,13 1-64-16,13-3-47 0,14 1-41 16,11-2-34-16,8 8-22 0,6-5-11 0,0 8-7 15,1 0-4-15,-9 8-3 0,2 3-5 16,-13 4-2-16,-13 3-3 0,-7 0-3 15,-20 7-1-15,-6 1 0 0,-12 0 0 0,-8 4 0 16,0-5-1-16,-6-2 1 0,0-6 0 16,0-2-2-16,13-4 2 0,0-4 2 0,-1-7 3 15,14 0 0-15,0-11-2 0,14-3 1 0,12-5-2 16,0-3-2-16,13 1-2 0,-6-9 0 16,-1 4 1-16,1-3 1 0,6 0 1 15,-13 0 1-15,6 3 5 0,-5 4 21 0,-1 3 31 16,-14 5 40-16,2 3 51 0,-8 3 43 15,-6 4 17-15,0 4 1 0,-6 4-21 0,-8 4-35 16,2 3-44-16,-8 7-43 0,1 0-19 16,-1 1-18-16,0 7-11 0,14-1-7 15,0 0-4-15,6 1-2 0,6 0-2 0,7 4-5 16,13-5-3-16,0-2 3 0,6-2-1 16,8 1-5-16,-1-4-33 0,12-2-113 0,2-2-142 15,-1-3-144-15,-7-4-159 0,8 0-80 16,-7 1-11-16,5-5 91 0,2-3 129 0</inkml:trace>
  <inkml:trace contextRef="#ctx0" brushRef="#br0" timeOffset="80457.03">25315 7726 259 0,'-13'-4'362'0,"-7"4"39"0,0 0 32 0,-6 0-108 16,7 4-75-16,-7-1-49 0,6 4-31 15,1 1-28-15,6 3-29 0,13 0-27 0,0 1-28 16,6 2-23-16,1-3-16 0,6-1-10 15,7 2-27-15,-8-1-61 0,15-4-95 16,-15-3-116-16,8-1-124 0,-6-3-63 0,5 0-13 16,7-7 39-16,-6 0 87 0</inkml:trace>
  <inkml:trace contextRef="#ctx0" brushRef="#br0" timeOffset="80679.45">25244 7458 266 0,'-33'3'344'0,"1"2"33"0,-8 3 27 0,13-1-129 0,9 0-78 0,4 0-41 16,8 1-23-16,6-1-12 0,6 0-7 15,8 0 0-15,12-3 4 0,-7 0 4 0,7-4 3 16,0 0-2-16,0 0-13 0,1-4-16 16,-9-3-18-16,2-1-20 0,-7-2-17 15,-6 2-15-15,-7-3-10 0,0 5-7 0,-7-6-4 16,-6 4-6-16,-7-3-31 0,2 8-68 15,-9 0-93-15,1 3-102 0,0 3-100 16,0 4-111-16,-1 0-31 0,2 4 35 0,18-2 75 16,1-3 94-16</inkml:trace>
  <inkml:trace contextRef="#ctx0" brushRef="#br0" timeOffset="80961.78">25458 7129 3 0,'-26'-7'363'0,"-6"-5"68"0,12 5 55 16,7 0 35-16,6 3-143 0,7 4-108 0,14 0-74 16,18 8-46-16,13 6-24 0,8 4 2 0,18 4 17 15,8 12 18-15,12 2 13 0,-6 7-5 16,-8 6-28-16,-4 6-31 0,-22 3-32 15,-11 5-29-15,-21 2-32 0,-26 9-90 0,-13-8-99 16,-25 0-96-16,-13-4-100 0,-27-1-101 16,-6 2-84-16,-13-5-20 0,-7-2 41 0,-13-1 64 31,0-4 85-31</inkml:trace>
  <inkml:trace contextRef="#ctx0" brushRef="#br0" timeOffset="81932.92">5353 11173 439 0,'-46'8'590'0,"14"-8"93"0,5 3 53 0,8-3-91 16,13 5-176-16,6-5-141 0,13-5-132 0,7 5-92 15,12-3-50-15,20-2-21 0,14-2-13 0,5-4-5 16,14-3-4-16,6 2-25 0,-1-5-126 15,-5 2-153-15,0 0-170 0,-6 1-155 0,-14-1-84 16,-7 4-22-16,-19-8 100 0,-13 5 137 16</inkml:trace>
  <inkml:trace contextRef="#ctx0" brushRef="#br0" timeOffset="82083.52">5678 10876 92 0,'-32'0'495'0,"-7"0"93"0,6-2 57 0,1 2 36 0,12-5-139 15,1 5-186-15,12 0-119 0,7-4-88 0,7 4-56 0,12 0-34 0,14-3-22 16,13-1-15-16,12 0-14 0,14 1-80 16,-1-5-110-16,8 5-130 0,-8 0-135 0,8-2-139 15,-14 1-72-15,0 1 38 0,-7 0 87 0,-13-1 116 16</inkml:trace>
  <inkml:trace contextRef="#ctx0" brushRef="#br0" timeOffset="84567.84">7404 10422 194 0,'-19'-7'333'0,"-1"-1"40"16,14 1 36-16,-7 0-99 0,6 0-56 0,14-4-41 16,0 4-22-16,5-5-13 0,15-2-8 15,-1-2-2-15,13 2-11 0,7 3-11 0,-1-3-15 16,13 3-19-16,1 3-27 0,0 5-26 0,6 3-18 15,-6 3-15-15,-1 8-10 0,1 4-5 16,-14 7 3-16,1 8-1 0,-27-1 2 0,1 8-2 16,-20 2 2-16,-20 6-3 0,-6 6-5 0,-13-4-2 15,-6 2-3-15,-7-2 0 0,-7-4-3 16,-6-2-2-16,6-4 0 0,-6-5 3 0,0-1-4 16,6-6 1-16,13-3 4 15,1-8 3-15,13 1-2 0,6-8 2 0,13 0 6 16,-1-3 6-16,14 0 10 0,-6-4 10 0,12 0 18 15,-6-4 7-15,14-3-3 0,5-1-5 0,1-2-6 16,6-1-6-16,-7 0-8 0,1-1-5 16,0 4 0-16,-8 6-2 0,1-2-4 0,-6 0-4 15,6 4-8-15,-1 4 0 0,8 0 2 0,0 3 11 16,6 5 20-16,0 2 15 0,0 4 17 16,6 4 11-16,8 0 9 0,-7 0-4 0,-1-1-19 15,7 1-12-15,0 4-17 0,7-4-14 16,-7 0-10-16,7 0-8 0,-1-4-1 0,0 5-4 15,-12-9-2-15,6 1-6 0,-6-4-84 0,-7-4-142 16,0 1-139-16,-13-5-136 0,-1-3-128 16,-12 0-123-16,8-3 12 0,-8-5 106 0,0-3 120 15,-8-3 127-15</inkml:trace>
  <inkml:trace contextRef="#ctx0" brushRef="#br0" timeOffset="85067.28">6870 10749 175 0,'-19'0'339'0,"-7"0"60"0,13 0 54 0,0 0-77 16,7 0-38-16,-1-5-43 0,7 5-43 15,7 0-48-15,-1 0-45 0,7 0-36 0,13 0-18 16,6-3 15-16,15 3 31 0,-2-8 34 0,13 5 24 16,1-1 15-16,6 2-6 0,-13-7-29 15,0 6-45-15,-12-2-40 0,-8 5-33 16,-6-3-25-16,-13 3-14 0,-7 0 0 0,-6 0 12 16,0 0 17-16,0 0 17 0,-12 0 4 0,-2 0 2 15,-12 3-7-15,-7-3-16 0,1 5-25 16,-1-2-21-16,1 1-10 0,13-4-30 0,-1 5-109 15,14-3-168-15,6-2-179 0,6 0-156 16,14 0-147-16,12 0-70 0,14-2 56 0,6-3 139 16,13 1 167-16</inkml:trace>
  <inkml:trace contextRef="#ctx0" brushRef="#br0" timeOffset="85582.43">9287 10301 204 0,'-52'-2'350'0,"-1"2"70"0,15-5 58 15,11 5-9-15,7-4 37 0,8 4 21 0,6 0-6 16,6 0-34-16,0-3-58 0,12 3-89 16,14 0-112-16,20-5-91 0,12 5-57 0,21-3-33 15,12 0-18-15,7-1-9 0,5-3-7 16,-4 4-3-16,5-2-3 0,-13 2 0 15,0-1-1-15,-6 4-2 0,-7-4-2 0,-13 4-23 16,-13-3-102-16,-13-1-148 0,-7 4-132 0,-18 0-141 16,-14-4-149-16,-20 4-102 0,-12 4 33 15,-21 0 112-15,-18-1 112 0,-7 5 131 0</inkml:trace>
  <inkml:trace contextRef="#ctx0" brushRef="#br0" timeOffset="85988.72">9280 10400 193 0,'-13'4'373'15,"0"-1"41"-15,6 2 30 0,1-5-90 16,6 3-100-16,0-3-88 0,6 4-61 0,8-1-40 16,5 1-25-16,7-1-16 0,7 5-8 0,13-1-2 15,-1-2-5-15,7 2-2 0,1-1-2 16,-2 6-2-16,-5-2-1 0,-13 2 0 16,-7 2 1-16,-7 8-1 0,-19 0 0 0,-13 4 0 15,-7 3 1-15,-19 5 1 0,-13-6 1 16,-7 2 5-16,-6 2 10 0,-6-6 15 15,0 4 21-15,5-5 22 0,8-2 21 0,12-2 10 16,7-3-3-16,13-7-9 0,13 3-18 16,13-6-22-16,7 4-23 15,19-5-13-15,13 0-5 16,19-3-2-16,14-4-2 0,6 4 0 0,6-4-2 0,1 0 2 0,0-4-5 0,-7 4-4 16,0 0-2-16,-6 0-1 0,-7 0 1 15,-7 4 1-15,-5-4-1 0,-7 0-2 0,-14 3-1 16,-7-3 1-16,-5 0 2 0,-13 0-6 15,-1 4 7-15,1-4 9 0,-14 0 3 0,7 3-1 16,-13 1 0-16,7 3 3 0,-8-3-1 16,2 3-8-16,-1-3-6 0,6 4-1 15,-6-5-26-15,13 1-64 0,-6-4-94 0,6 3-120 16,0-3-123-16,0 0-103 0,13 0-34 16,7-3 33-16,-2-4 76 0,2-5 114 15</inkml:trace>
  <inkml:trace contextRef="#ctx0" brushRef="#br0" timeOffset="86383.09">11924 10104 67 0,'-12'-19'396'0,"-15"5"49"0,-5 2 30 16,-20 9 18-16,-1 3-178 0,-5 7-117 0,-14 8-70 15,-6 7-25-15,0 7 8 16,0 11 19-16,0 12 18 0,6 3 11 0,14 3 1 15,5 8-14-15,8 4-38 0,13-1-31 0,12-2-31 16,20-2-18-16,6-6-15 0,20-8-9 16,7-4-4-16,13-1-4 0,13-6 1 0,6-8-29 15,0 1-67-15,0-7-79 0,0-7-92 16,-7-6-113-16,-5-2-116 0,4-6-65 16,-10-5 21-16,11-5 53 0,-5-6 81 0</inkml:trace>
  <inkml:trace contextRef="#ctx0" brushRef="#br0" timeOffset="86983.24">12798 10287 16 0,'-8'-8'302'0,"2"5"46"0,0-1 32 16,-1 0-44-16,0 4-84 0,1 4-74 15,-7 3-64-15,-7 4-41 0,8 4-28 0,-8 4-18 16,14 3-9-16,-1 0-5 0,7-1-2 16,7-3-5-16,12 1-1 0,0-1-2 15,8-3 1-15,5 0 0 0,7-8 4 0,1 0 5 16,-2-2-3-16,1-5 3 0,0-5-2 16,1-2-4-16,-1 0 0 0,-13-5-5 15,0-1-2-15,0-3-1 0,-13 2-2 0,0-5 5 16,-6 1-2-16,-7 4 8 0,0-5 22 15,-7 8 28-15,7-1 29 0,-7 5 25 0,1 4 13 16,6-1-1-16,0 4-16 0,0 4-24 16,6 4-28-16,8 2-22 0,-2 9-16 0,8 3-8 15,7 0-3-15,5 7-3 0,1 4 0 16,-1 1-3-16,7-2-2 0,-7 5 1 0,1 0-1 16,-7-5-1-16,-13 5 1 0,-6-4 3 15,-14-1 0-15,-6-1 1 0,-19-2 1 0,-7 0 1 16,-14 0 0-16,-12-4-1 0,-7-2 7 15,1-1 5-15,-1-4 10 0,0-4 10 16,7-3 12 0,6-3 10-16,8-5 5 0,5-6-6 0,13-1-7 0,1-3-27 0,19-8-82 15,13 1-102-15,7-4-126 16,5-5-131-16,21 6-116 0,-1-6-45 0,8 9 36 0,-1-5 75 16,0 4 105-16</inkml:trace>
  <inkml:trace contextRef="#ctx0" brushRef="#br0" timeOffset="87198.42">13956 10612 1 0,'7'0'353'0,"-7"-3"48"0,-7 3 32 16,-5 3 9-16,-8 2-133 0,7 6-107 16,-7-1-64-16,0 2-36 0,1 2-19 15,6 4-11-15,0 1-9 0,7-5-11 0,6 4-13 16,0-2-13-16,6-1-11 0,7-1-7 15,0-3-5-15,6 0-14 0,1-4-46 0,0 0-88 16,-1-7-119-16,7 0-125 0,0 0-65 16,1-7-24-16,-7-4 25 0,5-4 81 15</inkml:trace>
  <inkml:trace contextRef="#ctx0" brushRef="#br0" timeOffset="87451.75">13970 10412 79 0,'-33'0'334'0,"-6"3"29"0,6 4 17 15,1 0-39-15,13 1-127 0,-1 4-83 0,13-5-49 0,7-1-23 16,7 2-12-16,5 3-5 0,8-8 0 0,6 6-3 0,1-6 3 0,-2-3 1 16,1 0 1-16,0-3 5 0,-6-2 4 15,-1-2 7-15,-5 0 5 0,-8-1 3 0,-6-2 1 16,-6 3-3-16,-1-2-11 0,-13-2-13 15,1 4-13-15,-7 0-12 0,0 4-17 0,0-2-38 16,-7 5-62-16,7 0-91 0,6 5-109 16,-6 2-117-16,14 3-54 0,5-2-2 15,1 4 42-15,12-5 82 0</inkml:trace>
  <inkml:trace contextRef="#ctx0" brushRef="#br0" timeOffset="87706.07">14634 10609 169 0,'-33'8'426'0,"-12"-1"71"0,5-3 79 0,15-1 45 0,-1 0-57 0,6 1-39 0,14 1-40 16,-1-5-44-16,0 0-66 0,7 0-92 15,14 0-102-15,-2 0-79 0,21 0-48 0,7 0-23 16,5-5-18-16,13 1-10 0,1-2-20 0,6-2-73 15,-13 5-127-15,0-5-132 0,-12 0-108 16,-8 1-96-16,-13 0-67 0,1 3-1 16,-14 1 53-16,-6 3 44 0,-6-4 64 0,-7 4 78 15,-13 0 72-15</inkml:trace>
  <inkml:trace contextRef="#ctx0" brushRef="#br0" timeOffset="88365.04">16158 10276 236 0,'-20'-19'335'0,"8"5"60"0,-2-1 13 16,1 5-4-16,0 5 40 0,0-2 29 0,7 4 2 16,-1 3-22-16,7 0-49 0,-7 6-77 0,1 10-96 15,0 5-84-15,-1 9-63 0,0-1-38 16,7 8-13-16,-6 3-10 0,0 0-7 0,-1 0-8 15,1 5-2-15,-1-2-2 0,0 1-2 16,7-4-1-16,-6 1-1 0,6-4-26 16,0-5-123-16,6-2-146 0,1-8-143 0,0-7-135 15,-7-1-131-15,6-7-68 0,1-2 76 16,5-10 121-16,2-2 128 0</inkml:trace>
  <inkml:trace contextRef="#ctx0" brushRef="#br0" timeOffset="88748.48">16053 10308 81 0,'-12'-26'344'0,"-8"6"47"0,1 1 36 0,5 1-21 0,14-1-128 15,0 5-79-15,14-2-61 0,11-2-43 0,15 4-36 16,11-1-25-16,8 4-17 0,6 4-8 16,14 3-8-16,-8 1-2 0,1 6-2 0,-7 5-4 15,-6 2-4-15,-20 2-7 0,-7 2-6 16,-19 4-7-16,-13 1-9 0,-13-1-5 0,-19 4 1 15,-7-4 8-15,-7 1 8 16,-6-5 9-16,0-3 10 0,0 0 4 0,7-4 8 16,5-3 4-16,7 0 6 0,7-4 10 0,13-4 7 15,7 0 4-15,6 1-2 0,19-3-2 16,7-3-8-16,7 6-8 0,13-5-8 0,5 5-3 16,8-1-2-16,-7 4 0 0,1 0-1 0,-8 4 1 15,1 2 0-15,-13 2 0 0,-7 3 2 16,-14-4 2-16,-5 9 4 0,-14-6 2 15,-13 5 6-15,-12-4 3 0,-7 0 3 16,-13 4 0-16,-7-4 0 0,1 4 4 0,-8-5-3 16,1-3-2-16,7 1-3 0,0-1-2 15,5 0-4-15,15-7-8 0,5 5-5 0,13-5-13 16,7 0-48-16,13 0-80 0,13 0-97 16,0 3-116-16,13 0-72 0,0 1-28 15,13 0 26-15,1 7 68 0</inkml:trace>
  <inkml:trace contextRef="#ctx0" brushRef="#br0" timeOffset="89118.49">16751 10843 307 0,'-14'4'348'15,"8"-4"23"-15,-1 4-18 0,-5-4-105 16,-2 3-90-16,2 5-50 0,5-5-25 0,-6 8-17 15,6-3-10-15,1 3-7 0,0-5-13 0,6 7-12 16,6-3-9-16,0 1-5 0,1 0-4 16,-1 0-2-16,8-4 1 0,4 1-5 0,2-5 3 15,0 1 1-15,6-4-3 0,7-4-1 16,-8-3 0-16,9-4-1 0,-2 0-9 0,-7 0-10 16,-5-6-7-16,0-2-5 0,-7 0 1 15,-7 1 1-15,-12-4 8 0,0 4 12 0,-14-1 14 16,-7 9 9-16,-5-5 6 0,-7 7 3 15,-6 5 3-15,-1 0-1 0,1-2-4 16,-1 5-5-16,13 5-3 0,1-5-5 0,19 3-7 16,6 0-5-16,7 1-18 0,13 0-53 15,14-1-65-15,5 1-75 0,7 0-89 16,6-4-62-16,7 4-15 0,7-4 31 0,0 0 57 16</inkml:trace>
  <inkml:trace contextRef="#ctx0" brushRef="#br0" timeOffset="89450.7">17747 10572 282 0,'-39'-3'397'0,"6"3"67"0,7-4 76 0,6 4-40 16,8-3-16-16,5 3-8 0,1-5-19 0,12 5-39 15,7-3-63-15,7 3-92 0,19-7-91 16,-1 3-73-16,9 0-46 0,-2 1-25 16,7-1-15-16,-13 4-6 0,-7 0-6 15,-5 0-2-15,-7 0 1 0,-8 0-4 0,2 0 4 16,-14 0 6-16,0 0 6 0,0 4 0 0,0-4 2 15,0 0 2-15,-8 0-3 0,2-4-20 16,6 4-128-16,-6 0-180 0,6-4-210 0,6 1-187 16,8-1-96-16,12 1-39 0,-1-2 94 15,8-5 167-15,0 3 198 0</inkml:trace>
  <inkml:trace contextRef="#ctx0" brushRef="#br0" timeOffset="89688.11">18913 10250 228 0,'-13'-18'418'0,"-1"7"73"0,-5-4 89 0,6 4 20 0,-6 4-19 16,5 0-22-16,8 2-36 0,-8 3-47 0,8 2-75 15,6 2-113-15,0 10-111 0,0 3-80 16,6 10-44-16,-6 4-26 0,8 4-10 0,-8 3-10 16,0 6 0-16,-8 2-2 0,8 3-3 15,-6 1-2-15,0-1 0 0,-7 0-1 16,6-2-10-16,-6-4-33 0,1-2-79 0,-2-6-123 15,8-3-119-15,-7-5-100 0,6-2-90 16,-6-6-69-16,7-2-21 0,-1-8 16 0,0 1 64 16,7-8 71-16,0-4 81 0,0-2 94 15</inkml:trace>
  <inkml:trace contextRef="#ctx0" brushRef="#br0" timeOffset="90103.63">18783 10195 31 0,'-14'-19'367'0,"-11"1"51"0,5 0 44 0,7 7 34 0,0-3-143 16,6 6-95-16,14-3-67 0,6 0-49 15,12 0-38-15,8 5-34 0,19-6-29 0,7 7-19 16,0 3-13-16,0 4-6 0,-1 3-10 16,-6 7-12-16,-13-2-10 0,-6 8-10 15,-14-3-13-15,-12 3-13 0,-14 4-5 0,-18-4 1 16,-9 5 7-16,2-6 9 0,-7-1 15 15,0-2 17-15,0-3 12 0,7 1 7 0,6-6 6 16,6-2 7-16,7-4 9 0,-1 4 6 16,14-4 5-16,0-4 2 0,7 0 0 0,13 1-5 15,0 0-9-15,6-5-8 0,6 4-7 16,-7 4-5-16,9 0 0 0,-2 0-1 0,1 7 1 16,-1 1 1-16,-5 3 4 0,-8 0-1 15,-6 3 0-15,0 1 0 0,-13 0 4 16,-7 0 0-16,-6 2 2 0,-6-2 1 0,-1-4 2 15,-6 4 0-15,-13 0 0 0,0-5-4 16,-1 1-1-16,-5 0 0 0,-7-3-2 0,7 3-4 16,-1-7-2-16,7 3-2 0,0-4-8 15,13 1-45-15,0 1-96 0,13-5-126 0,6 3-118 16,7 0-63-16,7 5-24 0,12-2 27 16,1 2 84-16</inkml:trace>
  <inkml:trace contextRef="#ctx0" brushRef="#br0" timeOffset="90485.66">19258 10837 203 0,'-13'6'336'0,"-7"2"23"0,-6 3 25 0,7 1-98 16,-7 1-90-16,6-1-59 0,1 3-34 15,5-1-20-15,8 1-23 0,0-1-21 16,6 1-13-16,6-5-8 0,0 2-5 0,8-1-5 15,-1-4-1-15,-1-3-2 0,14-1 2 16,-6-3-2-16,13-7-5 0,-1 0 1 0,1-4-1 16,-1-4-1-16,-6 0-3 0,1-3 0 15,-7-4 1-15,-8-1 1 0,-5 2 2 0,-7-1 4 16,0 4 10-16,-13-4 13 0,-7 7 23 16,0 1 17-16,-12 3 14 0,-1 3 5 15,-12 5-3-15,-1 0-12 0,1 6-19 0,6 0-19 16,-1 1-14-16,8 0-7 0,-1 3-10 15,14 1-2-15,12-1-7 0,1 0-24 0,6 0-43 16,6 1-60-16,8-5-66 0,4 0-68 16,9 1-63-16,5-4-55 0,8-4-19 15,11 1 25-15,-5-8 52 0,7 4 58 0</inkml:trace>
  <inkml:trace contextRef="#ctx0" brushRef="#br0" timeOffset="90847.7">19766 10429 228 0,'-14'-10'367'0,"2"-2"41"0,12 5 33 0,0-4-95 0,6 4-98 15,14 0-71-15,-1 3-48 0,7-4-39 0,7 8-29 16,7 0-22-16,-2 5-15 16,1 5-7-16,-6 1-4 0,-1 4-1 0,-6 3-4 15,-6 0-1-15,-7 4-2 0,-13 0-3 16,-13 4-2-16,0-4-4 0,-6 3 3 0,-1-6 0 15,0-1 1-15,1-3 0 0,5-4 2 0,8-3 2 16,0-5 1-16,6-3 1 0,6-3 0 16,8-8 1-16,5 0-4 0,7-4-1 0,-6-4-1 15,12-3 0-15,-6 0-1 0,0-3-1 16,0 3 0-16,0 3 1 0,-6 1-2 16,-1 7 1-16,-12 0-1 0,-1 4 4 15,1 7 3-15,-7 0 4 0,0 7 4 0,0 4 0 0,-7 5 1 16,1-3-1-16,-1 9-3 0,7 1-2 15,-6 2-4-15,12 0-3 0,-6-2-1 16,7 3-1-16,6-4-2 0,-1 0-13 0,2-4-30 16,-1-4-64-16,13 1-89 0,-6-5-99 15,-8-2-108-15,15 1-44 0,-8-3 2 0,14-6 45 16,-1 0 85-16</inkml:trace>
  <inkml:trace contextRef="#ctx0" brushRef="#br0" timeOffset="91003.28">20827 10657 224 0,'-6'-4'392'0,"0"4"46"0,-8 0 43 16,1 4-54-16,1-1-66 0,-8 1-45 16,0 0-22-16,1 3-26 0,5 5-27 0,2-6-44 15,6 5-51-15,-2-3-53 0,16 4-43 16,-2-3-24-16,0-1-32 0,7 2-93 0,0-2-127 16,0-3-142-16,1-2-136 0,4-3-106 15,2 0-41-15,7-8 56 0,-1 0 102 16,0-2 133-16</inkml:trace>
  <inkml:trace contextRef="#ctx0" brushRef="#br0" timeOffset="91271.66">20768 10308 213 0,'-38'4'341'0,"5"-4"32"0,-6 4 30 15,13 4-102-15,6-6-70 0,1 3-54 16,12-2-32-16,1 1-22 0,12-4-18 0,1 4-13 15,12 0-5-15,-5-1 3 0,5-3 11 16,7 0 8-16,-6-3-1 0,-1-1 3 0,1 0-2 16,-7-3 1-16,0 0 3 0,-7-1 4 15,-6-3 4-15,-6 5-9 0,-7-6-14 0,0 4-20 16,-7 1-28-16,1 0-24 0,-1 4-38 16,-6 3-58-16,7 3-76 0,-1 0-86 0,0 1-95 15,7 3-109-15,7 1-106 16,0 4-36-16,6-3 28 0,12-1 57 0,15 0 86 0</inkml:trace>
  <inkml:trace contextRef="#ctx0" brushRef="#br0" timeOffset="91605.33">20795 9675 279 0,'-45'-7'379'0,"-2"-1"54"0,15 5 52 15,13-1-110-15,5 0-72 0,21 4-58 16,6 0-35-16,20 11-1 0,12 0 14 0,14 11 38 16,6 7 44-16,7 12 34 0,-7 3 7 15,6 11-32-15,-6 4-57 0,-6 2-71 16,-7 6-64-16,-13 6-42 0,-6 0-29 0,-20 0-20 15,-13 5-12-15,-13-2-6 0,-13-2-6 16,-7-1-5-16,-18-4-4 0,-2-3-2 0,-12-6-6 31,-7-6-41-31,-12-3-85 0,5-2-104 0,-6-10-111 0,2-6-101 0,-2 1-100 0,-7-10-79 16,1 2-48-16,-6-7 24 0,5-9 70 16,1 2 79-16,0-12 96 0</inkml:trace>
  <inkml:trace contextRef="#ctx0" brushRef="#br0" timeOffset="93417.3">23088 9700 87 0,'-14'-14'305'0,"-5"3"44"15,-7 7 29-15,-14 1-76 0,1 10-61 16,-6 8-34-16,-13 7-28 0,-1 15-16 0,-6 7-7 15,0 6 2-15,0 8-2 0,6 5-9 16,13-3-9-16,7 1-10 0,13-2-10 0,20-4-14 16,6-4-16-16,12-2-18 0,21-6-22 15,7 1-19-15,11-8-12 0,8-2-10 0,6-2-17 16,0-7-91-16,7-2-127 0,6-5-143 16,-6-7-140-16,-1-4-73 0,1-7-28 0,-7-3 67 15,-13-9 114-15</inkml:trace>
  <inkml:trace contextRef="#ctx0" brushRef="#br0" timeOffset="93783.36">23771 10093 25 0,'-19'-25'360'0,"-14"2"60"0,-6 2 37 0,7 1 31 0,5 6-146 0,1-1-73 16,20 1-56-16,6 3-49 0,13-1-30 15,19 2-29-15,14 3-28 0,13 3-31 0,12 4-22 16,8 4-12-16,-2 3-6 0,-4 8-2 15,-8-1-4-15,-14 8 0 0,-11-4 0 16,-15 9 4-16,-11-6-2 0,-14 5-2 0,-6-1 0 16,-21-3-2-16,1 0 2 0,-13-4-2 15,7-2-2-15,-8-6 3 0,15-2 2 0,-9-5 4 16,15-3 0-16,13-3-2 0,6-8 1 16,6-1-1-16,21-6-1 0,-1-4-4 15,13-3-4-15,6-1 5 0,1-3 1 0,-1 4 1 16,7-5 2-16,-7 4 2 0,2 4 5 15,-15 7 4-15,-6 5 4 0,-7-2 7 0,-5 9 7 16,-8 3 21-16,-6 3 37 0,-6 9 64 16,-8-2 58-16,-5 5 43 0,-7 7 21 0,0-3-2 15,-7 2-27-15,7 2-62 0,7-3-63 16,12 0-43-16,1 2-31 0,12-4-18 0,8 3-14 16,4-2-4-16,15-1-3 0,0 1-2 15,13-1-3-15,0 1-22 0,5-5-145 0,1-3-185 16,1-4-180-16,-2 1-171 0,2-5-122 15,-8 1-47-15,7-4 111 0,1-4 162 16,-1 1 170-16</inkml:trace>
  <inkml:trace contextRef="#ctx0" brushRef="#br0" timeOffset="93967.86">25250 10144 199 0,'-6'-12'341'16,"-8"5"40"-16,1 4 36 0,-7-4-77 0,2 7-53 15,4-4-33-15,1 4-29 16,0 4-25-16,0-1-30 0,-1 4-42 0,8 5-47 0,0-2-40 15,6 5-20-15,0-1-13 0,6 2-7 16,8-2-7-16,5 1-30 0,7-4-63 16,0-4-85-16,0-3-93 0,7-1-109 0,-1-6-92 15,1-1-16-15,6-3 35 0,-7-4 71 16</inkml:trace>
  <inkml:trace contextRef="#ctx0" brushRef="#br0" timeOffset="94207.22">25191 9778 308 0,'-46'0'392'0,"7"3"41"0,-6 1 36 0,5 4-121 15,8-1-79-15,7 4-49 0,11-4-37 0,8 0-25 16,-1 0-26-16,14 4-22 16,5-7-23-16,8 3-19 0,6-4-18 0,7-3-14 0,6-3-9 15,-1 0-6-15,-5-5-7 0,7-3-5 16,-14 4-4-16,-1-4-3 0,-11 0-3 0,-8 4-1 15,-6-4-4-15,-12 4 0 0,-2 3 1 32,-5 0-16-32,-7 1-41 0,-7 6-57 0,7 1-72 0,0 0-90 0,6 6-93 0,1-2-77 15,19 3-32 1,6-4 19-16,14 4 53 0,19-4 80 0</inkml:trace>
  <inkml:trace contextRef="#ctx0" brushRef="#br0" timeOffset="94532.35">25295 9371 323 0,'-59'-15'420'0,"14"4"71"15,-1 4 68-15,13 3-113 0,15 1-67 16,4 3-64-16,21 7-53 0,12 4-12 0,20 3 2 15,13 12 7-15,13 0 8 0,20 8 5 0,13 5-9 16,7 9-51-16,5 3-61 0,-5 5-51 16,-8 8-39-16,-13 7-23 0,-12 2-20 15,-27 0-4-15,-12-3-8 0,-26 4-4 0,-20-5 3 16,-20 0 1-16,-12-3 0 0,-27-4-5 16,-12-3-2-16,-7-3 0 0,-1-6-13 0,-6-2-58 15,7-12-132-15,7-2-142 0,5-13-140 16,14-6-149-16,6-4-148 0,7-7-23 0,13-4 90 15,13-8 118-15,7-2 133 0</inkml:trace>
  <inkml:trace contextRef="#ctx0" brushRef="#br0" timeOffset="95368.51">27483 9913 329 0,'-32'-4'421'15,"-1"4"68"-15,1-3 75 0,5 3-61 0,15 0-37 16,-1 3-35-16,6-3-37 0,14 4-23 15,12 0-32-15,20 0-58 0,27 3-50 0,25-4-35 16,26-3-26-16,26 0-39 0,20 0-42 16,7 0-30-16,5-3-20 0,7-1-14 0,1 1-7 15,-1 3-5-15,1 0-3 0,-7 0-4 16,0 0-3-16,-7 0-4 0,-13 0-4 0,-13 0-1 31,-25 3 0-31,-21-3 4 0,-25 0 2 0,-20 0 2 0,-19 4 16 0,-13-4 21 0,-14 0 19 16,-12-4 9-16,-8 4 8 0,-12 0 6 15,0 0-10-15,0-3-23 0,0 3-17 16,0 0-12-16,6 0-7 0,7 0-7 0,0 0-7 16,13 0-4-16,-6 0-4 0,6 0-9 15,0 0-28-15,0-4-49 0,0 4-112 16,6 0-169-16,1-4-171 0,6 0-162 0,-1 1-141 16,8-4-39-16,6-1 68 0,7-3 145 15,12 0 163-15</inkml:trace>
  <inkml:trace contextRef="#ctx0" brushRef="#br0" timeOffset="96284.98">31216 9660 88 0,'-20'-14'300'16,"-6"3"48"-16,6 0 43 0,-5-1-48 0,5 6-44 16,7-1-25-16,-7 2-16 0,14 1-24 0,-8 1-24 15,14 3-42-15,-6-4-38 0,12 4-42 16,-6 0-31-16,14 0-25 0,-8 0-14 15,1 4-5-15,-7-4-6 0,6 0 3 0,-6 0 6 16,0 0 25-16,0 0 31 0,0 0 43 16,-6 0 43-16,-1 0 35 0,7 0 18 15,-6 0 2-15,6 0-2 0,0 0-18 0,0 0-19 16,6 0-22-16,1-4-21 0,12-3-21 16,8 3-29-16,11-6-23 0,15-2-21 0,5 1-13 15,8-3-11-15,5 7-6 0,0-5-2 0,-6 9-5 16,0 3-1-16,-12 7-2 15,-1 1 3-15,-13 10 1 0,-13 3 4 0,-13 5 3 16,-13 3-3-16,-19 8-1 0,-21 4-1 0,-11-1-3 16,-8 0-1-16,-6 4-1 0,0-1 2 15,-8-1 1-15,2-3-1 0,0-5 3 0,6-2-3 16,6-5-2-16,7-7 4 0,7-3 0 16,11-11 4-16,9 2 0 0,11-5 0 15,8-6 5-15,6-1-4 0,13-6 0 0,0-2-2 16,13-3-2-16,7 0-1 0,-1 4-4 0,1-3 1 15,6 7-1-15,-7 0 0 0,1 7 1 16,-1 0 1-16,1 3-1 0,-1 8 0 16,1 0 2-16,-1 3-1 0,-6 5-1 0,7-1-1 15,0 4 2-15,-7 0 2 0,6-4 2 16,-6 4-3-16,13 0 0 0,-13-3-1 16,7-4-1-16,-7 0-8 0,0-5-60 0,1-6-159 15,-1-1-179-15,0-10-183 0,-1 0-165 16,1-5-107-16,7-2-2 0,-1-5 129 15,1-2 164-15,-7-5 173 0</inkml:trace>
  <inkml:trace contextRef="#ctx0" brushRef="#br0" timeOffset="96648.38">31652 9201 101 0,'-79'-13'278'15,"2"9"33"-15,-8 12 28 0,-6 6-82 16,6 12-45-16,0 7-22 0,1 7-11 0,-1 8-5 15,0 11 1-15,14 5-4 0,-1 7-12 16,6 8-11-16,9 2-14 0,4 5-21 0,21-5-23 16,12-9-26-16,26 1-16 0,8-7-21 0,25-4-11 15,7-6-5-15,19-9-6 16,12 2-1-16,15-14 2 0,19-1 2 0,-1-13-2 16,7-3-3-16,7-10 1 0,6-8-1 0,1-8-4 15,-1-6 2-15,6-8-5 0,2-7 0 16,-2-8 3-16,-6-3 1 0,-6-7-1 0,0-5-2 15,-1-14 7-15,-5-8-4 0,-1-6 2 16,-6-9-3-16,-13-1 7 16,-13-2 17-16,-20 7 47 0,-33 8 67 0,-26 8 61 0,-38 7 46 15,-39 11 23-15,-40 2-3 0,-26 13-38 0,-33 8-61 16,-25 5-61-16,-20 12-44 0,-19 11-27 16,-8 8-19-16,-5 10-14 0,6 4-9 0,7 7-95 15,5 4-159-15,28 4-163 0,-1 7-169 16,27-1-145-16,11 8-74 0,21 5 51 0,12-5 137 15,15 4 151-15</inkml:trace>
  <inkml:trace contextRef="#ctx0" brushRef="#br0" timeOffset="97659.81">4500 10342 34 0,'0'-23'251'0,"0"5"38"0,-7 4 28 16,1 3-78-16,6 3-47 0,-7 5-41 0,7 3-39 15,-6 11-34-15,-1 7-27 0,1 12-22 16,-14 14-9-16,1 10-6 0,-7 20-2 0,6 13-3 16,-13 5-3-16,7 11 3 0,0 6 3 0,1 9-1 15,-9-1-2-15,2-3 0 0,-7-4-2 0,-6-9-6 16,-1-1 1-16,1-8 1 0,-14-5 2 0,7 1-1 16,-13 1 0-16,6-5 2 15,-6-7-6-15,6-4-3 0,7-7-3 0,0-7-5 0,13-9-25 16,6-5-44-16,7-12-47 0,13-4-51 0,13-15-49 15,7-3-53-15,6-14-18 0,13-8 20 16,13-8 34-16</inkml:trace>
  <inkml:trace contextRef="#ctx0" brushRef="#br0" timeOffset="101349.07">4923 10235 90 0,'-13'-3'80'0,"-6"-1"-15"0,-7 4-14 0,-1 0-18 16,1 4-16-16,0-1-10 0,1 1-3 15,-8 0-4-15,13-1 3 0,-6 1 4 0,14-4 7 16,-2 4 10-16,1-4 10 0,7 0 10 0,-1 0 6 16,0 3 2-16,1-3 0 0,6 0-2 15,-6 0-4-15,6 0-1 0,0 0-6 0,0 0-2 16,0 0-3-16,0 0-5 0,-6 0-5 0,6 0-8 15,0 0-2-15,0 0-3 0,0 0-4 16,0 0-2-16,0 0-3 0,0 5 0 0,0-5 0 16,0 0-2-16,0 0-1 0,0 0-1 0,0 0 2 15,0 0-1-15,0 0-1 0,0 0 2 16,0 0 4-16,0 0 3 0,0 0 6 0,6 0 5 16,-6 0 8-16,6 0 8 0,0 0 9 15,8 0 7-15,5-5 5 0,1 5 3 0,6 0-3 16,7-3-3-16,-1 3-9 0,13-4-8 0,8 4-3 15,12-7-2-15,13 3 1 0,20-3-1 16,-1 0 0-16,14 0-1 16,13-5-2-16,0 1-4 0,12 4-3 0,8-7-4 0,-2 2 3 15,8 1 2-15,0 0 0 0,7 3-2 0,-1-2-2 16,6 3-2-16,2-1-3 0,5 1-5 0,-13 0-1 16,0-1-4-16,-12 1 0 0,-7 0 0 15,-1-1-3-15,-6-4 0 0,8 6 2 0,-8-5 2 16,0 1 2-16,0-2-2 0,1 1 3 15,5 0 0-15,1-4-3 0,6 4 0 0,1-3-1 16,-2-1 1-16,-4 1 1 0,-8-1 1 16,0-4-2-16,-6 6 1 0,-1-4-1 15,-5 7 0-15,-7-5-1 0,-7 4-1 0,-13 1-1 16,0 2 0-16,-6 1 1 0,-7-1 1 16,0 1 1-16,-13 0-2 0,0 3-1 0,0 1 1 15,0-5-1-15,8 5-1 0,-2-4 0 16,8-1 2-16,-2 0-1 0,8 1 0 15,0 0 0-15,-1 0 2 0,1-1-3 0,0 1 0 16,0 0-1-16,-1-1 0 0,7 1 1 0,-6 3 1 16,0-4-1-16,0 5 0 0,-8-4 0 15,2 3 2-15,-8 4 0 0,-6-3 2 0,0 3 1 16,-6-3 0-16,6-2-1 0,-6 5-2 16,-7 0-1-1,13-3-1-15,-6 3 0 0,-1-4 0 0,14-1 1 0,-1 3 1 0,8-2-1 16,6-4 0-16,6 2 0 0,0 1-1 15,-1-2 0-15,9 0-1 0,-8 0 1 0,-7 3 0 16,7-3 0-16,-6 3 1 0,0 1-1 16,0-5-1-16,6 4 1 0,-7 1 0 15,1-1 0-15,6 0 0 0,-6 1 2 0,6-1 1 16,-7 0 1-16,1 1-2 0,6-1-1 0,1 1 0 16,5-2 1-16,1 2-1 0,6-1-1 15,-6 1 1-15,6-1 1 0,-13 1-1 0,7-1-1 16,-6 0 1-16,-2 1 1 0,8 3-2 15,-14-4 0-15,8-1 1 0,-1 3 0 0,0-3 1 16,0 2-1-16,-6 3 3 0,0-3 0 16,-7-1-2-16,7 0 3 0,-1 0-1 15,-6 2 1-15,13-3-1 0,-6 1 0 16,6 1 1-16,7-5-3 0,7 5-2 16,-1-5 0-16,-7 2-1 0,7 1 0 0,-6-2 0 0,-6 0-1 15,-1 3 3-15,-7-3-2 0,-6 3 2 16,-6 1-2-16,-1-1 1 0,-12 1-1 0,7-2-1 15,-15 5 0-15,2-3 1 16,-1 3 3-16,6-4 0 0,0 4 1 0,7-3 2 16,1 3 1-16,12-4-2 0,1 0-3 0,5 4 1 15,7-3-1-15,0-1 0 0,14 0-1 16,-8 1 0-16,7 3 1 0,-13-5 0 16,1 5 0-16,-7-2 0 0,0 2-3 0,-8 0 3 15,-5-5-1-15,0 5 1 0,-1 0 0 16,1-3 0-16,-7 3 0 0,0-3 0 0,7-2 0 15,6 2 0-15,-6-1 1 0,6-3 2 16,0 3 3-16,7-4 0 0,0 2 2 0,-1 2-3 16,1-3 0-16,-1-1-3 0,-6 5-1 0,1-5 2 15,-2 5-2-15,2-2 2 0,0 2 1 16,-8 0-3-16,0-1 1 0,-6 0-1 16,0 1 0-16,8 0 0 0,-8-2 2 0,0 2 2 15,0-1 0-15,0-1 0 0,6 3 3 16,-5-5-2-16,5 3-1 0,1-3 0 15,6 0 0-15,-7 2 1 0,8-2 1 0,-1 0-1 16,0-1 0-16,-6 5 1 0,-1-4 0 16,1 2 0-16,0 2-3 0,-7-1 2 0,-7-3 1 15,7 3 0-15,-6 1-1 0,0-1 0 16,6 0-1-16,0 1-3 0,0-1 0 16,0 1-1-16,7-5 0 0,6 5-1 0,0-1 0 15,0 0 0-15,1-3-1 0,6 3 1 16,-8 1-1-16,8-6-2 0,0 7 0 0,-7-2-1 15,6 4 3-15,-5-4 0 0,-8 1 2 16,-6-1 2-16,-6 4 1 0,-6-4 0 0,-2 0-1 16,-11 2-3-16,-1 2 0 0,-1-5-2 15,1 2 2-15,7-1 0 0,-7 0 2 0,7 0 0 16,-1 1 0-16,1-5 2 0,12 5-4 16,-5 0 0-16,5-2-2 0,7 2-1 15,7-1 1-15,0-3 2 0,-1 7 0 0,1-4 2 16,-14 1-1-16,7-1 0 0,-19 0-1 0,0 4-4 15,-14-3 4-15,-6 3 0 0,-12 0 9 16,-2 0 11-16,-12 0 7 0,7-4 6 16,-7 4 4-16,0-3-1 0,0 3-4 0,0 0-11 15,0-5-7-15,0 5-5 0,0 0-2 16,7-3-2-16,-1 3-1 16,1 0 0-16,-1-4-1 0,0 4 0 0,2 4-4 15,-2-4 0-15,0 3 0 0,0-3 0 0,-6 5-1 16,0-2 0-16,0 4 3 0,0-3-1 0,-6 3 0 15,0 0 2-15,6 1-2 0,-6 3 0 16,-2 0 1-16,8 4 0 0,0-5-1 16,0 9 0-16,0-1 1 0,8 4-2 0,-8 0-1 15,0 8 2-15,6-5 0 0,-6 5 0 16,0-1 0-16,0 0 2 0,0 3 0 0,-6-1-2 16,6 1-1-16,-8-2-1 0,-4 2-3 15,5 1-2-15,1 1 3 0,-1 2 3 0,7-3 1 16,0 4 3-16,0-5 4 0,0 5-1 15,0-4-2-15,7 4-2 0,-7 0 0 16,-7 0-1-16,7 2-3 0,0 3 1 0,-7-3-1 16,1 1-2-16,6-3 1 0,-6-1-1 15,0-3 0-15,6 4 1 0,-8-4-1 0,8 0 1 16,-6 0 3-16,6 4-1 0,6-4 2 16,-6-4-1-16,0 3 2 0,8-2 0 15,-8 0-3-15,6 3 0 0,-6-3-1 0,0-3 1 16,0 4-1-16,0-2 1 0,0 0 0 15,-6 0-1-15,6 1-2 0,-8-1-2 0,2-4 3 16,-7 1-1-16,6 0-3 0,7 0 2 16,-6-4 0-16,6 3 5 0,6-3-2 0,-6 0 1 15,14-4 4-15,-8 4 0 0,8-3-1 16,-8-1-2-16,6 1-1 0,-5-1-1 0,6-4 1 16,0 1 1-16,1 0 0 0,-8-1-1 15,6 1 0-15,-4-4 0 0,-2 3-8 0,0-2-6 16,-6 2-6-16,0-3-6 0,0 0-5 15,0-3 0-15,-6-1 5 0,0 3 3 16,-2-2 10-16,-4-1 7 0,6 1 5 0,-8-1 1 16,1-3 1-16,0 3 0 0,6-4-1 15,1 2-1-15,6-2-1 0,-6 2 2 16,6-5-1-16,0 3 2 0,-6 0-2 0,6-3 3 16,0 0 1-16,-8 4 0 0,2-4-1 15,-7 4 0-15,0-1 3 0,0 1-3 0,0-4-1 16,-6 8 0-16,-1-5 0 0,-7 1 0 15,1-1-1-15,-6 1 0 0,-7 3 2 0,-6-3-2 16,-1 0 2-16,-7 2-1 0,2-2 2 16,-8 1-1-16,7 1 1 0,-1-2-1 15,-4 0 0-15,-2-1-1 0,0 5-1 0,-6-5-1 16,0 1-3-16,-7 3 2 0,-6-3-1 16,-7 3 1-16,-6 1 2 0,0-2 2 0,-13-1 3 15,-1 3-2-15,1-1 3 0,1 0 0 16,-2 0-1-16,7 1-4 0,1-1 0 0,-1 0 0 15,7 0-1-15,-7-3-3 0,14 3-1 16,-8-3 1-16,1 0-3 16,6 3-2-16,0-7-2 0,-6 7 0 15,0-3-2-15,0 0-1 0,-13-1 2 0,-7 1 5 0,-6 3 5 16,0 0 2-16,-7 1 4 0,0 0 1 0,-6-2 4 16,7 2-3-16,-1 0 0 0,-1-1-2 15,9 0 0-15,5 0 0 0,7 4-2 0,6-4 0 16,0 1-1-16,14-1 0 0,-7 4-2 15,6-3 3-15,-6 2-3 0,-1-2-2 0,7 3 2 16,-12-4-1-16,6 4 2 0,-7-3-1 16,-6 3 3-16,-7-4 2 0,0 4 0 0,-5-4-1 15,-2 1 0-15,-5-1 1 0,5 0-1 16,1-4 0-16,7 6 1 0,11-3-1 16,8-2 0-16,7 3-1 0,-1-3-1 0,6 3 0 15,-5 0-1-15,6 1 1 0,-13-1-1 16,-1 4 0-16,-5-3 0 0,-1 0 2 0,-6-1 3 15,0 4-2-15,0-4 0 0,-7 0-1 16,0 0 1-16,1 1-3 0,-8-5-1 0,7 5-1 16,1-5 0-16,12 1 2 0,-6 0-1 15,12 0 0-15,8-1 1 0,-1 1 0 0,1 3 0 16,-1 0 0-16,1 1 0 0,-8-2 0 16,1 3 0-16,-6-3 0 0,-8 5 1 15,1-3 0-15,-7 2 1 0,1 2 0 0,-8-5-1 16,1 1-1-16,0 2 0 0,-7-5 0 15,0-2 0-15,7 1 0 0,-1-1 0 0,8-3 0 16,-1 0 0-16,7 0 0 0,7 0 0 16,-8 0-2-16,1 0-2 0,-7 4 4 0,7 0 1 15,-13-1 0-15,-1 1 1 0,8 0-2 16,-7 3 2-16,6-4-2 0,-6 5 0 0,6-5 1 16,-6 5-1-16,6-5 0 0,0 1 3 15,8-1-2-15,-2 2 1 0,7-2 2 16,1-3 3-16,-1 5 5 0,1-5 8 0,-8 2 8 15,-5 2 6-15,5 0-2 0,1-4 1 16,-1 4 0-16,1-1-9 0,1 1-6 0,-2-4-7 16,1 4-1-16,-1-2-3 0,8 3-4 15,-7-1 0-15,6-1-2 0,7 5 2 0,0-5-2 16,6 1-1-16,7 0 1 0,0 2-3 16,6-1 2-16,0-1 1 0,7 2 2 15,0-2 7-15,-6 3 4 0,12-3 6 0,-6 0 3 16,0-1-2-16,0 4-1 0,-1-2-1 15,1-2-6-15,0 4-5 0,0 1-3 0,0-5 0 16,0 5-2-16,0-5-3 0,0 4 2 16,0 1 1-16,-7-4-1 0,0 0 0 15,-6-1 0-15,6 1 1 0,-13-4-3 0,8 2 2 16,-8-2 3-16,0 0 7 0,7 5 9 16,-7-5 6-16,7 4 6 0,6-4 1 0,1 3 3 15,6 2-7-15,-7-5-7 0,7 3-9 16,0 0-3-16,0 1-2 0,0-4-5 0,0 4 0 15,0-1 0-15,-8 1-3 0,8 0 1 16,-6 0 2-16,6-1 0 0,-7 1-3 0,-6-1-1 16,7 1 4-16,-8 3-3 0,-6-3-1 0,0 0 0 15,1 2 0-15,-7-1 1 16,0-1 0-16,0-1 1 0,6 0-2 0,7 1-1 0,6 0-1 16,1-4 1-16,-1 3-2 0,14-3 3 15,-1 5 13-15,0-5 8 0,7 0 11 16,7 0 10-16,-1 0 10 0,0 3 3 0,0-3-8 15,8 0-11-15,-8 0-8 0,-6 0-11 0,0 0-10 16,-13 3-2-16,6-3 0 0,-6 7 1 16,0-2-1-16,0-2-2 0,-7 5 0 0,6-1-4 15,-5-3-4-15,0 3 1 0,6-4 4 0,-1 2-2 16,8 2 2-16,-1-4 2 0,1-3-1 16,5 4 0-16,1-4-1 0,7 4 1 0,6-4 1 15,6 0 0-15,1 0 4 0,-2 0 2 16,2 0 6-16,-1-4 6 0,7 4 0 0,-13 0 3 15,7 0-2-15,-1 0 0 0,-5 0-8 16,-9 0-5-16,9 0-2 0,-15 4-3 0,8-4 1 16,-1 3-2-16,-5 1-2 0,5-1 2 0,0-3-2 15,0 4 0-15,7 0-1 0,1-4-3 16,-1 3 2-16,13-3 3 0,-7 0 2 0,7 0 7 16,0 0 11-16,0 0 17 0,-1 0 17 15,8 0 14-15,-7 0 16 0,6 0 6 0,0 0 2 16,-5 0-9-16,-1 5-11 0,6-5-15 0,-6 3-11 15,7-3-9-15,-1 3-8 0,7-3-1 0,0 4 4 16,7-4 6-16,-1 0 6 0,1 0 4 0,-1 0 6 16,7 0 0-16,0 0-4 0,0 0-9 0,0 0-12 15,0 0-11-15,0 0-6 0,0 0-11 16,0 0-1-16,0 0 3 0,0-4-1 0,0 8 4 16,-7-4-1-16,1 0 1 0,-8 0-1 0,2 0-2 15,-1 0 1-15,-7 0-2 0,0 0-2 16,8 4 2-16,-8-4 1 0,1 0-3 0,5 0 0 15,2 0 0-15,6 0 4 0,-2 0-4 0,2 0 3 16,0 0-1-16,6-4-4 16,6 4-3-16,-6-4-12 0,6 1-79 0,8 0-138 15,5-5-161-15,-6-3-173 0,7 4-138 0,-1-1-65 0,1 1 42 16,-14-1 116-16,-12 1 149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3T08:46:0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8635 3817 188 0,'-6'4'365'0,"-1"-4"27"0,-5 3 14 15,5 1-74-15,0 0-149 0,-5-1-84 16,12 1-47-16,-8-1-25 0,8-3-21 0,8 0-29 16,-2 4-39-16,0-4-62 0,8 4-76 15,-2-4-102-15,8 0-50 0,-7-4-4 0,7 0 24 16,-8-3 49-16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4T04:27:02.90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4578 2967 27 0,'0'0'216'0,"0"0"30"15,0-4-23-15,0 4-31 0,0 0-29 0,-7-3-28 16,7 3-26-16,-6-3-23 0,6 3-20 0,-7-5-17 16,7 5-13-16,0 0-13 0,-6 0-8 15,6 0-5-15,0 0-5 0,0 0-3 0,0 0-1 16,0 0 2-16,0 0-1 0,0 0-2 16,0 0 0-16,0-4 0 0,0 4 0 15,0 0 2-15,0 0 2 0,0 0-2 0,0 4 1 16,6-4 1-16,-6 0-2 0,0 0-1 0,0-4 2 15,0 4 4-15,0 0 5 0,0 0 8 16,-6 0 11-16,6 0 8 0,6 0 12 0,-6 0 7 16,0 0 2-16,0 0-2 0,0 0-7 15,0 0-9-15,0 0-9 0,0 0-13 0,0 0-8 16,0 0-4-16,0 0-3 0,0 0-2 0,0 0-1 16,0 0 1-16,0 0-1 0,0 0-3 15,0 0-1-15,0 0 2 0,0 0 2 0,0 0 6 16,0 0 9-16,0 0 10 0,0 0 7 15,0 0 5-15,-6 0 0 0,6 0-3 0,0 0-8 16,0 0-8-16,0 0-5 0,0 0-5 16,0 0-2-16,0 0-1 0,0 0 0 0,-6 0-1 15,6 0-2-15,-7-3 1 0,-6 3 3 0,7-4 6 16,-8 1 8-16,-12 3 7 0,1-4 4 0,-8 4 6 16,-7 4-1-16,-5-1-4 0,-7 1-6 15,-13 8-4-15,0 2 0 0,0 0-5 0,0 5-4 16,0-2-3-16,6 6 0 0,7 3 1 0,5-4-1 15,9 3-2-15,11-3-1 0,2 1 0 16,18-6-3-16,7 2-2 0,14-1-2 0,12-3 0 16,6-4 0-16,7-1 1 0,13-2 2 15,6-4 2-15,1-4-2 0,7 0 0 0,-1-7-1 0,0-1-1 16,-6 1 1-16,-8 0-1 0,-5-5 2 16,-7 2-3-16,-13 2 1 0,-13-3 0 0,-6 5 2 15,-7-3-1-15,-13 6-1 0,-14-2 4 16,-5 3-6-16,-7 2 1 0,-13 2 2 0,-7 6-2 15,-6 4 0-15,6 2-1 0,0 1 5 16,2 7-2-16,11-4 2 0,0 4 0 0,7 0 0 16,12-3 0-16,9 3 0 0,11-4 1 0,0 1 0 15,14-2-3-15,6 2-1 0,7-5 3 0,12-3-3 16,1 0 1-16,6-3-2 0,7-1 3 0,5-3 2 16,2-4-2-16,5-4 2 0,1 1 0 15,6-9-3-15,0 1-7 0,0-3-23 16,-6-5-40-16,6 1-50 15,-7-4-54-15,-5 0-47 0,-8 0-50 0,1 0-30 0,-7 0-5 16,-7 4 15-16,1-4 33 0,-7 3 36 16,0 1 50-16,-7 4 47 0,1-1 48 0,-7 1 38 0,0 3 30 15,0-5 25-15,1 6 24 0,-2-1 20 16,-6-1 18-16,2 5 23 0,4-4 19 0,-12 4 21 16,7 3 15-16,-7-3 16 0,-7-1 15 0,7 5 3 15,-6-4 2-15,0 3 0 0,-8-3 9 16,8 3 9-16,-8-3 17 0,2 2 28 0,-1 3 15 15,-7-2-2-15,8 4-26 0,-8-4-29 0,0 4-46 16,1 4-53-16,-7 2-43 0,-7 2-31 16,7 4-18-16,-7 2-13 0,7 1-6 0,6 3-6 15,1 1-1-15,6-5 0 0,6 4 2 16,1-3-2-16,12 0-4 0,1 0-2 0,6-5-6 16,6-2 3-16,1-1-4 0,0 0 6 0,6-3 3 15,7-4 2-15,-1-4 3 0,1 1-1 16,-1-8 0-16,1 3-3 0,-1-7 3 0,-5 5-5 15,-1-5 6-15,-7 0 3 0,-6 1 2 16,0-1 1-16,-7 3-3 0,-6 2 10 0,0 3 3 16,-6-1 14-16,0 1 28 0,-1 4 26 15,0-2 24-15,1 2 15 0,-1 3 3 0,7-3-9 16,0 3-29-16,-6 3-27 0,6-3-23 16,6 8-18-16,-6-1-9 0,7 7-8 0,-1 0-1 15,1 5 1-15,6 3-3 0,7 1-1 16,-8 3-1-16,2 2 2 0,-1 1 2 0,6 1-3 15,-6-1 2-15,-7-4-2 0,8 5 1 0,-8-4-2 16,1-4-1-16,-7 0 3 0,0 0 0 16,6-4 0-16,-6-3 0 0,0-4-1 0,0 0 1 15,0-4-1-15,0 0 0 0,0-4 2 0,0-3 2 16,0 0 6-16,6 0-3 0,-6 0 3 16,0-6-2-16,0 2-4 0,0-3-1 0,0-4-10 15,-6 4-27-15,0-5-97 0,-1 2-147 0,7-5-136 16,-6 3-132-16,-1-2-120 15,7-4-83-15,7 3 1 0,-1 0 99 0,1-3 112 16,12 0 119-16</inkml:trace>
  <inkml:trace contextRef="#ctx0" brushRef="#br0" timeOffset="945.41">5704 2871 67 0,'0'-10'238'0,"-6"2"46"16,0-3-7-16,0 4-1 0,-2-1 7 0,-4 5 4 15,5-4 3-15,-6 3 2 0,0 1 4 16,7 3 5-16,-1 0-6 0,0 0-23 0,1 0-34 0,6 0-42 16,-6 3-53-16,6 1-47 0,0 6-43 15,0-2-18-15,6 7-15 0,0-1-5 0,1 1 1 16,-7 0-5-16,7-1 1 0,5 5-3 0,-5-5 0 15,0 2 1-15,-1-2-5 0,1 0 2 16,-1-3-3-16,0 0-2 0,2-3-1 0,-8-2-1 16,6 2 0-16,-6-4-14 0,0 0-40 15,6-4-89-15,-12 0-125 0,6-8-132 0,-6 0-125 16,6-2-111-16,-8-1-28 0,-4-4 52 0,5-3 106 16,1-4 119-16</inkml:trace>
  <inkml:trace contextRef="#ctx0" brushRef="#br0" timeOffset="1320.41">5509 2524 52 0,'-32'-7'247'0,"-7"-1"25"0,-7 5 17 0,7 3-92 0,-7 3-62 0,1 1-37 0,-1 10-23 16,1 1-18-16,-1 7-4 0,1 8 1 0,6-1 6 16,-1 11 1-16,1 4 3 0,13 7 1 0,0 8-2 15,7 0-7-15,5 3-8 0,14 0-4 16,8-4-7-16,10 1-5 0,15-7-5 0,13-5-2 15,13-3-1-15,-1-8 0 0,20-6-1 16,-7-4-2-16,14-5-2 0,7-6-1 0,-1-7 0 16,-6-5-1-16,6-6-1 0,6-5-3 0,-5-7 0 15,-1-6-1-15,6-8-4 0,-12-5-1 16,0-3-1-16,-13-2 2 0,-7-5 7 16,-13-4 12-16,-20-7 11 0,-5 0 17 0,-8-11 16 15,-19 0 16-15,-13 0 13 0,-13 1 10 0,-13-1 13 16,-20 3 14-16,-6 13 9 0,-26 5-2 0,-7 9-17 15,-13 6-13-15,-6 8-24 0,-1 11-31 16,-5 3-25-16,-7 5-20 0,6 6-7 0,-6 5-9 16,13 3-9-16,5 7-37 0,15 1-69 0,13 6-73 15,12 1-84-15,13 3-98 0,20 4-82 0,7 4-39 16,19-1-9-16,19 5 30 0,13-1 62 16,21-3 86-16</inkml:trace>
  <inkml:trace contextRef="#ctx0" brushRef="#br0" timeOffset="17314.32">8128 1674 353 0,'-7'-4'414'0,"0"1"44"16,1-1 37-16,-1 0-122 0,1 1-105 0,0 3-70 15,6 0-45-15,0 0-42 0,0 3-35 16,6 5-28-16,0 2-20 0,1 9-10 0,6 6-6 15,-6 5 1-15,5 7 4 0,-5 7-4 0,6 0-1 16,-13 3-2-16,0 1-3 0,0 2-4 16,-13 6-8-16,0-1 9 0,0 0 3 0,0 0 1 15,0-3 0-15,-1-5 1 0,2 4 2 0,6-7-9 16,-8-4-2-16,8 1 0 0,-1-9 1 0,-5-2 1 16,4-8 0-16,8-4-1 0,-6-7 0 15,6 0-1-15,0-7 2 0,0-1 4 0,0-3 6 16,0-3 5-16,6-4 0 15,-6-4-2-15,0-4 0 0,0-3-4 0,0-5-7 0,0-2 0 0,0-4-4 16,0 3 1-16,-6-3 1 0,0-1 0 16,-8 0 2-16,2 2-4 0,-8 2 0 15,-5 1 1-15,-2 3 0 0,1 3 8 0,-6 4 11 16,-1 5 14-16,-7 2 6 0,1 4 4 0,-12 8 1 0,-1 4-4 16,-7 10-11-16,-6 1-10 0,-7 6-9 15,7 4-4-15,0 0-1 0,0 8-7 0,12 0-1 16,8 0 2-16,13 2 1 0,12-6 0 0,7 3-2 15,19-9 2-15,7-2 4 0,13-3-2 16,14-7-5-16,11 0 3 0,8-5 4 0,6-6-3 16,7 1-4-16,6-5-7 0,-7-9-30 0,2 2-70 15,-2-7-97-15,0-1-121 0,-18-3-127 0,-1 3-94 16,-13-3-19-16,-13 3 40 0,-6-3 82 16</inkml:trace>
  <inkml:trace contextRef="#ctx0" brushRef="#br0" timeOffset="18395.18">8987 2144 186 0,'0'-16'388'0,"-6"5"52"0,-8 1 49 16,-12 2-38-16,7 1-102 0,-13 3-77 0,-1 0-52 16,-13 4-37-16,7 8-43 0,-7-1-41 15,1 4-28-15,-1 3-21 0,1 1-15 0,12 3-13 16,7 1-6-16,6-1-4 0,8 1-4 16,12-1-4-16,12-4-2 0,8 1 1 0,6 0 1 15,13-4-1-15,0-1 1 0,7 1 2 16,7 1-1-16,-8-2-1 0,7 2 0 15,-7-5 0-15,-6 4-3 0,1-4 0 0,-14 4 2 16,-13 4-1-16,-1-5 1 0,-18 5-2 0,-7 0 0 16,-7-1-1-16,-12 2 1 0,-1 2 4 0,-12-3 4 15,-1-1 9-15,1 1 10 0,-1-4 13 16,1-4 15-16,5 0 17 0,8-3 14 0,-1 0 8 16,7-8 2-16,7 4-5 0,5-4-9 15,2-3-18-15,12-3-18 0,6-2-25 0,14 1-46 16,-1-3-75-16,7-1-85 0,7 0-70 0,6 1-57 15,6-5-28-15,2 4 5 0,-2 0 52 16,1 1 70-16,-1 0 62 0,7-1 54 0,-7 0 38 16,2-3 26-16,-9 4 13 0,7-4 11 15,-5-1 3-15,-7 1 6 0,-1-5 5 0,1 5 12 16,-14-4 18-16,1 8 26 0,-7-5 25 0,0 4 38 16,-13 4 36-16,0 4 42 0,-6 0 35 15,-8 3 20-15,1 4-1 0,-13 0-23 16,0 4-35-16,-13 3-46 0,7 0-50 0,-7 4-42 15,6 4-28-15,1 0-15 0,6 0-7 0,6 2-5 16,7-2-2-16,6-4 1 0,7 0-2 16,7 4-1-16,12-8-2 0,7 4 0 0,7-3-1 15,5 0 0-15,15-1 7 0,-1-1 0 16,7-1-1-16,0 2-2 0,-8 0 2 0,-5 0-4 16,-7 1-2-16,0-1 3 0,-19 4 2 15,-8 0 0-15,-4 4-5 0,-16-1 6 0,-11 1-2 16,-13 3 3-16,-8 1 1 0,-5 3-3 0,-1-7 9 15,1 3 0-15,-1-7 3 0,7-1 3 16,0 1 5-16,7-7 4 0,5 0-5 16,7-4 4-16,8-4-2 0,6 0-4 0,-1-7-9 0,14 1-22 15,5-5-45-15,14 1-75 0,1-9-71 16,11 4-63-16,1 1-47 0,7 0-17 0,7 0 19 16,-14 0 55-16,6 3 61 0,-6 0 57 0,0 4 45 15,-6 1 37-15,-1-6 23 0,-6 5 14 16,1 1 15-16,-1-5 15 0,-7 4 21 15,1 0 34-15,-1 4 42 0,-6-4 52 0,-6 3 59 16,-1 5 73-16,0-1 69 0,-6 1 37 0,0 3 12 16,0 0-21-16,0 0-46 0,-6 3-74 15,6 1-79-15,-6 7-64 0,-1 0-49 0,-6 7-33 16,0 0-19-16,0 5-8 0,0 2-7 16,0 1-5-16,0-1 0 0,-6 0-5 0,11 1-2 15,-4-3 1-15,5-1-1 0,1-4-6 0,6 0-16 16,-7-3-49-16,1-4-103 15,6-4-137-15,0-3-144 0,6-8-147 0,1-3-114 0,-1-4-51 16,7-4 19-16,1-3 92 0,5 0 119 16,-6-4 140-16</inkml:trace>
  <inkml:trace contextRef="#ctx0" brushRef="#br0" timeOffset="18712">9736 2220 110 0,'0'-18'346'16,"-6"3"59"-16,-1-1 58 0,0 2-13 0,1 3-30 15,6 0-10-15,0 0-4 0,0 0-7 16,6 0-17-16,8 1-41 0,12-1-56 0,0 3-72 15,7-2-60-15,-1 5-46 0,7 2-39 16,-7 3-27-16,1 0-14 0,-1 3-12 0,-5 5-2 16,-7 7-4-16,-14-1 0 0,-6 4 1 15,-6 4-3-15,-14 0 0 0,-7 4-2 0,-5-4-1 0,-1 4 0 16,-5-5-4-16,-1 2 2 0,-1-4 0 16,1-1 1-16,7-7-1 0,12-1 10 15,1-2 18-15,12-8 19 0,0 3 8 0,14-6 3 16,6 3-1-16,6-8-5 0,7 4-19 15,7 1-19-15,7 0-8 0,-2-1-3 0,1 4-2 16,0 0 0-16,1 4 1 0,-1-1-1 0,-1 4 0 16,2 1 1-16,-7-1-4 0,6 4-21 15,-7 4-83-15,1-4-148 0,-7-4-152 0,0 3-163 16,0-2-142-16,-7 3-114 0,-5-4 14 0,-8 4 109 16,0-4 133-16,1-2 151 0</inkml:trace>
  <inkml:trace contextRef="#ctx0" brushRef="#br0" timeOffset="19116.09">6994 3132 172 0,'-52'7'368'0,"13"0"35"0,6-7 21 0,14 5-69 16,6-5-115-16,13-5-91 0,13 5-55 0,13-7-26 16,14 3-16-16,17-3 1 0,22 0 13 0,18 0 27 15,21-5 26-15,12 2 19 0,7-5 9 16,19 1-1-16,13-1-22 0,7-7-23 16,19 3-26-16,8-3-26 0,12 0-12 0,0 4-15 15,6-4-5-15,0 3-11 0,-12-2-3 16,-1 2-3-16,-13 1-2 0,-12 4 4 0,-14-1 5 15,-12 0 5-15,-14 4-3 0,-20 0-2 0,-18 4 0 16,-21 3-6-16,-19 1-8 0,-19 0-1 16,-20 3 18-16,-13 3 30 0,-13 0 33 0,-13 1 30 15,-19 3 22-15,-8 4 6 0,-5 0-11 0,-14 0-25 16,1 3-30-16,-7-2-33 16,6 2-42-16,0-3-113 0,-6 1-148 0,0-1-185 0,-6 0-161 15,-2 4-86-15,-4-1-20 0,-2 0 80 16,-5 2 132-16</inkml:trace>
  <inkml:trace contextRef="#ctx0" brushRef="#br0" timeOffset="19761.03">8049 3319 230 0,'14'-23'313'16,"-2"9"47"-16,-6 3-17 0,-6 0-42 0,8 3-37 16,-8 5-31-16,0-1-31 0,0 8-39 15,0-1-29-15,0 9-21 0,6 2-18 0,-6 9-18 0,-6 5-11 16,6-1-7-16,0 5-10 0,0 1-21 15,-8 0-12-15,2 4-9 0,6-5-4 16,0 5-3-16,0-4 0 0,0-3 3 0,6-5-2 16,2 1 1-16,-2-8 0 0,0-3-2 15,1-1-1-15,-7-6 2 0,6 0 2 0,-6-8 0 16,0 3 3-16,0-3 3 16,-13-3 0-16,1 0-6 0,-8-5 1 0,0-4-3 0,-13 1-4 15,1-3-2-15,-7-1 1 0,0 1 1 16,-7-1-2-16,1 4 4 0,-1 4 0 0,-5 3 0 0,-2 4-1 15,-6 4 1-15,1 3 1 0,-1 4 0 16,7 4 3-16,-6 2-2 0,12 6-1 0,-7 3 0 16,15-1 3-16,-1 4 0 0,19-2 0 15,1 1 5-15,19 1 0 0,6-2 2 0,13-5-5 16,15 3-1-16,11-6-1 0,0-5-3 0,14 0 2 16,-1-7-3-16,7 2 3 0,8-9-1 15,-8-9 2-15,6 2-1 0,0-4-2 0,2-6-19 16,-2-2-47-16,-6-3-87 0,0 0-116 15,-6-4-126-15,-7 8-92 0,-7-4-32 0,8 1 20 16,-7-2 72-16</inkml:trace>
  <inkml:trace contextRef="#ctx0" brushRef="#br0" timeOffset="20070.38">9189 3396 220 0,'0'-14'376'16,"-7"2"36"-16,-5 1 26 0,-2 0-76 15,2 4-102-15,-2-5-59 0,1 6-12 0,7-2 21 16,0 5 38-16,-2-5 29 0,2 5 30 16,6-2 8-16,-6 5-7 0,6 0-31 0,0 0-52 15,-6 0-44-15,6 8-37 0,6 0-19 16,-6 6-20-16,0 5-13 0,-6 2-6 16,-1 5-9-16,-6 0-15 0,6 2-17 15,-5 2-17-15,-2 3-10 0,2-3-6 0,-8 2-4 0,7 1-2 16,-7 1-1-16,8-5 1 0,-8 0-5 15,6 1 2-15,-5-5-1 16,6-3 1-16,-6 0-5 0,12-7-9 0,-6-4-24 0,6 0-82 16,1-8-142-16,0 1-152 0,-1-8-141 15,7-3-113-15,7-4-67 0,-1-3 9 16,7-5 71-16,7-2 104 0,-1-2 118 16,7-3 107-16</inkml:trace>
  <inkml:trace contextRef="#ctx0" brushRef="#br0" timeOffset="20497.18">9020 3271 248 0,'-20'-7'371'0,"7"0"48"0,0-1 41 0,6 4-95 15,7 1-87-15,7-1-66 0,13-3-46 16,6-1-37-16,19-2-35 0,7-1-29 16,20-3-20-16,0 2-11 0,6 5-6 0,-6 0-11 15,-1-1-7-15,-6 8-4 0,-12 0-1 16,-8 3-4-16,-13 5-2 0,-12-2-1 0,-13 11 2 15,-20 0-3-15,-7 1 2 0,-6 4 2 16,-13 0 0-16,-7 0 1 0,1-2-2 0,-8 0 1 16,8-4 0-16,-1-5-4 0,7-1 6 15,7-3 19-15,12-3 26 0,7 1 21 16,13-10 10-16,7 1 6 0,13-3 1 0,12-3-19 16,13-5-26-16,1 3-19 0,-1 2-14 15,8 0-6-15,-8 2-4 0,1 3 2 0,-7 3 0 16,0 4 0-16,-7 3 2 0,-12 6 2 15,0 0 2-15,-14 7-2 0,-12 0 1 0,-8 0 1 16,-5 4 1-16,-7 0 7 0,-6-4 7 16,-7 5 14-1,-1-5 10-15,-5 0 21 0,-1-3 20 0,1-1 5 0,-8 1 3 0,8-4-10 32,-1-4-11-32,1 0-24 0,5-3-24 0,8 1-14 0,6-5-43 0,13 3-85 0,0-3-104 15,6-3-122-15,7 3-129 0,0 0-127 0,14 0-50 16,12 0 41-16,0 3 78 0,7 0 111 15</inkml:trace>
  <inkml:trace contextRef="#ctx0" brushRef="#br0" timeOffset="20819.41">9807 3721 153 0,'-12'8'374'0,"-8"3"40"0,1 0 36 0,-1 4-35 0,-6 3-101 16,13-4-73-16,-7 5-37 0,8-1-25 0,5 4-28 15,7-3-30-15,7-4-34 0,5 3-30 16,2-4-24-16,11 1-14 0,9-5-11 0,-2-1-1 16,1-6 0-16,-1-3-2 0,1-3-2 15,5-1 2-15,1-7-1 0,-6-3-3 16,-1-1-3-16,2-4 0 0,-9 1 3 0,-5-1-3 16,-8 1 2-16,-4 3 1 0,-8-2 2 15,-8 1-1-15,-4 2-2 0,-8 3 2 16,1-1-2-16,-13 6 0 0,-1 1 0 0,1 5 0 15,-2 5 1-15,2-2 2 0,6 0-2 0,0 6 0 16,13-2-1-16,0 0 1 0,-1 0-3 16,14 4-7-16,0-8-37 0,0 6-59 15,8-6-83-15,4 0-102 0,8 1-99 0,-7-4-101 16,7 0-16-16,6-4 27 0,-1 1 68 16,1-4 93-16</inkml:trace>
  <inkml:trace contextRef="#ctx0" brushRef="#br0" timeOffset="21230.36">12230 2967 205 0,'-32'7'446'16,"-1"-4"71"-16,-5 5 85 0,11 1 64 15,7-7-51-15,8 2-51 0,6-4-42 0,-2 4-46 16,2-4-70-16,20 0-119 0,4-4-109 16,9 4-77-16,12-6-44 0,19 1-26 0,1-2-19 15,0-1-46-15,-1 1-165 0,-13 0-209 16,2-5-208-16,-15 5-192 0,-12 4-96 0,-14-1-14 16,-6-3 131-16,-13 3 190 0,-6-3 198 15</inkml:trace>
  <inkml:trace contextRef="#ctx0" brushRef="#br0" timeOffset="21363.01">12087 2864 95 0,'-25'0'454'0,"-8"0"75"0,7 0 70 0,0-3 112 0,6 3-68 15,7 0-78-15,7 0-59 0,-1 0-45 0,7 0-57 16,7-4-105-16,-1 4-113 0,20-4-85 16,1-3-48-16,11 3-44 0,7-3-73 0,8-1-174 15,6-2-193-15,-1 3-208 0,-13-1-175 0,2 1-81 16,-9 3 11-16,-5-3 141 0,-1 3 178 15</inkml:trace>
  <inkml:trace contextRef="#ctx0" brushRef="#br0" timeOffset="22280.91">13423 2916 223 0,'-14'0'335'0,"1"7"58"16,-7-3 7-16,8 0 26 0,-8-1 66 0,1 1 67 16,5-1 25-16,8 1-1 0,0-4-31 15,6 0-67-15,0 0-131 0,0 0-129 0,6-4-89 16,0 4-59-16,14 0-35 0,13-3-34 15,6-1-67-15,-1 1-170 0,15-5-251 0,-7 1-253 16,-7-1-151-16,0 1-70 0,-1-4 15 16,-11 0 141-16,-1-4 234 0</inkml:trace>
  <inkml:trace contextRef="#ctx0" brushRef="#br0" timeOffset="22685.97">14171 2627 63 0,'-19'-8'393'0,"6"-3"53"0,0-1 34 0,13 6 18 0,0-5-176 16,13-4-116-16,7-3-82 0,12 4-47 15,13-5-35-15,8 4-17 0,5 5-12 0,1-2-6 16,6 9-1-16,-6 3-2 0,-8 3-2 16,2 9 2-16,-15 6-1 0,-5 8 0 0,-13 2 2 0,-14 6-2 15,-12 2 1-15,-7 1-3 0,-13 3-1 16,0 1-5-16,-13-5-12 0,-7 1-11 0,1-1-9 15,-14-3-3-15,0-3 3 0,-6-2 3 16,7-2 11-16,-1-6 12 0,0-3 6 0,7-7 3 16,13 2 2-16,0-8 9 0,13 0 15 15,13-4 12-15,0-4 8 0,6 0 10 16,7-3 1-16,7-4-6 0,6 3-15 0,6-3-11 16,8 0-8-16,5 3-9 0,-6 2-2 15,7 2-1-15,-1 4-1 0,1 0 7 0,6 7-2 16,0 1 1-16,6 6 0 0,-6 1 5 15,7 7-1-15,-7 0-7 0,-6 0 2 0,7 3 0 16,-2-2 0-16,-5 3-6 0,6-6 3 16,-1 0-10-16,2-2-50 0,-7-7-90 15,-1 0-119-15,1-4-127 0,6-3-80 0,-13-8-34 16,13 1 26-16,-7-9 77 0</inkml:trace>
  <inkml:trace contextRef="#ctx0" brushRef="#br0" timeOffset="23193.79">15826 2645 97 0,'-39'-4'419'0,"-1"1"71"0,8-2 97 15,5 5 122-15,9-3-99 0,11 0-56 0,0 3-50 16,7-4-48-16,14 0-85 0,12 1-114 16,19-5-104-16,20-4-66 0,7 2-40 0,6-1-19 15,13 0-12-15,-6 4-6 0,0-1-6 16,-8 5-2-16,-5-1 0 0,-6 0-15 0,-15 8-93 15,-12-4-155-15,-13 4-153 0,-12-1-163 0,-14 1-160 16,-14 3-97-16,-25 4 33 0,-6 0 123 16,-13 1 138-16,-1-5 155 0</inkml:trace>
  <inkml:trace contextRef="#ctx0" brushRef="#br0" timeOffset="23612.17">15631 2700 114 0,'-26'0'321'0,"-1"3"46"0,14-3 38 0,0 4-61 15,7-4-66-15,6 0-56 0,0 0-40 0,0 0-35 0,6 0-34 0,7 0-30 16,7 0-22-16,6 3-18 0,13 1-14 0,-1 1-7 16,9-3 0-16,5-2-4 0,-7 5-3 15,14-2-2-15,-14 0-4 0,7 2-1 0,-6 2-3 16,-7-3-3-16,0 2-2 0,-19-2 0 16,6 7-1-16,-20-3-1 0,-6 3 1 0,-6 3 1 15,-20 1-1-15,-7 3-1 0,-13 0 2 16,-5 5 1-16,-8 2 1 0,-13-3 0 0,1 3 3 15,-8 4 1-15,-5-2-3 0,5-2 0 0,8 1 0 16,6-4-2-16,19-1 0 0,7-2 2 16,27-4 0-16,4-1 4 0,22-3 0 15,18 3 5-15,13-6 6 0,14 4 8 0,14-5 10 16,4 0 11-16,8-3 11 0,6 3 14 0,0-3 18 16,1-1 12-16,-8 1 4 0,1-4-1 15,-1 4-8-15,-12 0-10 0,0-4-19 16,-7 0-17-16,-6 0-11 0,-8 0 5 0,-5-4 14 15,-7 0 30-15,-6 4 39 0,-7-4 40 16,-14 4 36-16,2-3 26 16,-8 3 11-16,-6 0-17 0,-6 0-30 0,0 0-35 15,-8 0-38-15,-5 0-39 0,-1 3-34 0,0-3-24 16,2 4-13-16,-9 0-13 0,14 0-13 0,-6-4-34 16,5 3-81-16,2 1-141 0,12-1-151 0,6-3-136 15,0 0-135-15,-6-3-102 16,8-1-19-16,-2 1 89 0,13-1 123 0,-6-7 126 0,14 0 135 15</inkml:trace>
  <inkml:trace contextRef="#ctx0" brushRef="#br0" timeOffset="24498.78">17851 2458 189 0,'0'-14'382'0,"-13"2"55"15,-6 5 41-15,-7 3-65 0,-7 8-111 0,-7 7-68 16,-17 11-17-16,-9 11 19 0,-6 11 35 16,-5 7 41-16,4 8 29 0,-4 6 9 0,5 5-28 15,0 3-63-15,14 5-68 0,12-2-64 16,7 1-45-16,12-7-32 0,15-1-25 0,18-6-7 16,14-11-6-16,13-8-3 0,12-5-2 15,7-6-6-15,7-7-84 0,-1-8-176 0,14-7-197 16,0-3-192-16,-1-12-144 0,1-3-69 15,0-8 44-15,-1-7 150 0,-6-4 184 16</inkml:trace>
  <inkml:trace contextRef="#ctx0" brushRef="#br0" timeOffset="24928.02">18307 2740 14 0,'-13'-19'363'0,"-7"5"44"0,-5-1 31 0,5 8 31 16,0-1-138-16,7 5-106 0,-6 3-63 0,6 3-37 15,-1 2-30-15,2 5-29 0,-1 5-26 0,6-1-20 16,7 5-10-16,7-5-7 0,-1 5 0 0,7-1-2 16,7 1 1-16,-1-5 0 0,13-3 0 15,2 0-1-15,5 0 0 0,-1-7-1 16,9-1 0-16,-2-3 0 0,7-3-1 0,0-1 1 16,-6-3-5-16,-1-4 0 0,-5-1-3 0,-2 2-2 15,-11-1 1-15,-9-4-2 0,-4 4 4 0,-8 0 0 16,-12 5 7-16,6-3 7 0,-6 3 8 15,-8 2 9-15,2 0 6 0,-2 4 4 16,-5 0-1-16,-7 8-5 0,6-2-7 0,1 6-8 16,-1 6-5-16,8-3-4 0,4 7 0 15,2 3 5-15,12 0 3 0,8 2 3 0,-8 2 2 16,14 1 5-16,-7-2 3 0,7 6-4 0,-8-5 0 16,1 0-3-16,0 1 1 0,-6-2-5 15,-14-1 1-15,-6 2-5 0,-12 0-2 16,-2-4-4-16,-11-3-1 0,-2-3 4 15,-5-1-8-15,-1-3 4 16,0-8 0-16,0-4 2 0,7-3-2 0,1-3-6 0,5-8-21 0,7-3-58 16,6-5-95-16,14-3-127 0,6 0-141 15,0 4-72-15,12 0-16 0,8 4 34 0,6 2 84 16</inkml:trace>
  <inkml:trace contextRef="#ctx0" brushRef="#br0" timeOffset="25127.49">19166 3151 249 0,'8'0'406'0,"-8"0"65"0,0 3 56 0,-8-3-61 16,2 3-81-16,-7 2-50 0,0 4-39 15,0-1-50-15,7 4-42 0,-8 2-45 0,8 1-41 16,6 0-42-16,0 2-30 0,6 2-19 16,1-4-65-16,0-5-97 0,6 3-115 15,6-7-132-15,-6-2-127 0,7-4-108 0,-1-4-10 16,7-2 59-16,-6-9 96 0,12-1 118 15</inkml:trace>
  <inkml:trace contextRef="#ctx0" brushRef="#br0" timeOffset="25345.99">19310 2846 305 0,'-39'4'397'0,"7"3"28"0,-1 0 26 0,7 0-106 0,0 5-119 0,12-1-71 16,2-1-36-16,5 2-18 0,14-1-21 0,-1-4-14 15,7 0-14-15,6 0-7 0,8 2-5 16,-1-6-1-16,0-3 1 0,0-3-3 0,0-2-2 16,0 1-7-16,-7-3-6 0,-6 0-5 15,-6-4-5-15,0 4-4 0,-14-1-3 0,0 1-3 16,-6 4-15-16,-6-5-43 0,-7 8-76 16,0 0-102-16,0 0-118 0,-7 8-107 0,7 2-41 15,0-2 10-15,13 3 58 0,6 0 93 16</inkml:trace>
  <inkml:trace contextRef="#ctx0" brushRef="#br0" timeOffset="25526.49">19785 3000 156 0,'0'4'375'0,"0"-1"45"0,0 1 39 16,-6-4-49-16,6 0-104 0,0 4-87 0,6-4-53 15,1-4-39-15,0 4-35 0,19 0-26 16,0-4-20-16,13 1-18 0,6-5-38 0,1-3-81 15,-1 3-130-15,-5-2-147 0,-8 0-91 16,1 1-44-16,-8 2 2 0,1-3 61 16</inkml:trace>
  <inkml:trace contextRef="#ctx0" brushRef="#br0" timeOffset="25731.38">20626 2754 281 0,'0'-3'430'0,"-6"0"65"0,6 3 70 0,-8 0-40 0,2 0-58 15,0 3-24-15,-8 0 4 0,1 9-8 16,1-1-35-16,-8 3-49 0,7 8-68 0,-7 0-79 16,1 4-72-16,6 3-54 0,-7 1-32 15,1 2-19-15,-1 1-16 0,0 1-7 0,1-1-5 16,-7-1-18-16,6-2-45 0,1 0-90 16,6-5-128-16,6-3-127 0,-5-8-123 0,12 1-123 15,-7-8-77-15,7 1-21 0,0-8 74 16,7 0 97-16,5-8 109 0,8-3 128 0</inkml:trace>
  <inkml:trace contextRef="#ctx0" brushRef="#br0" timeOffset="26143.8">20606 2788 214 0,'-26'-15'372'16,"7"5"52"-16,-1-2 50 0,7 1-59 0,6 3-93 15,1-3-62-15,12 4-46 0,14-4-47 16,6 4-49-16,13-4-44 0,0 3-34 0,13-2-19 15,7 2-9-15,0 5-3 0,-1 3 0 0,-6 3-2 16,-6 1-1-16,-1 3-3 0,-13 5-1 0,-5-2-10 16,-14 1-3-16,-6 5-4 0,-20-3-4 0,-7 6-4 15,-6-4-9-15,-7 3 3 0,-5-3 3 16,-2-1 4-16,1-3 5 0,0 0 4 16,7-4 14-16,12 1-1 0,1-5 1 0,5-3 4 15,8 0 1-15,6-3 3 0,6-1-6 16,8-3 0-16,11 0 3 0,1-1-4 0,7 1 0 15,-1 0-4-15,8 3 2 0,-7 0 2 0,-1 1-2 16,7 3 0-16,-13 0-1 0,0 3 1 16,0 5 0-1,-7-1 1-15,-5 0 1 0,-1 4 2 0,-7 0 5 0,-12 4 0 0,-7 0 4 0,-7-1 1 16,-6 0 7 0,0 5 1-16,-7-1-1 0,-6-2 4 0,1-2-4 0,-9 0-3 15,2 1-5-15,-1-4-4 0,1-1 2 0,6-2-3 16,-1 0-15-16,14-4-43 0,1-4-89 15,11 3-140-15,-4-3-156 0,4 0-85 0,8 0-30 16,6 0 24-16,0 0 74 0</inkml:trace>
  <inkml:trace contextRef="#ctx0" brushRef="#br0" timeOffset="26447.99">21186 3216 258 0,'-7'7'375'0,"-6"8"46"15,-6-1 45-15,-7 5-79 0,0-1-85 16,-7 2-45-16,7-3-26 0,6 2-31 0,1-5-41 16,13 0-36-16,6-2-35 0,0-5-39 15,12 0-20-15,8 1-12 0,5-8-5 0,9-5-5 16,5 2-3-16,6-8-4 0,-5 0-2 16,5-7-4-16,-6 4-5 0,0-5-7 15,-6-3-2-15,-8 0 2 16,-11 0 2-16,-2 0 1 0,-4 4 8 0,-8-4 0 0,-14 8 3 15,-6-1-2-15,-5 3-2 0,-8 6-1 0,1 1-4 16,-14 5 0-16,7 0-3 0,-1 8-9 16,8-5-24-16,6 5-36 0,0-2-54 0,13 2-65 15,0-3-92-15,7 2-76 0,-2-4-72 16,8-3-15-16,8 4 25 0,11-4 55 0,7-4 85 16</inkml:trace>
  <inkml:trace contextRef="#ctx0" brushRef="#br0" timeOffset="26691.34">21850 2913 263 0,'0'-9'422'0,"-7"6"71"0,1-4 91 0,0 3 21 0,6 4-29 0,0-3-12 16,-7 3-16-16,7-4-40 0,7 4-73 0,-7 0-116 15,6 0-109-15,14-4-89 0,-1 4-54 0,7 0-30 16,6-3-18-16,-5-2-10 0,5 5-9 15,1 0-4-15,-7-2-16 0,-6 2-25 16,-8 0-40-16,8 0-72 0,-13 0-97 0,5-5-95 16,-5 5-78-16,-7 0-72 0,7-3-63 0,-7-1-35 15,0 4-2-15,-7-4 13 0,0 4 46 0,-5-3 72 16,5 3 91-16</inkml:trace>
  <inkml:trace contextRef="#ctx0" brushRef="#br0" timeOffset="27963.04">22820 2601 79 0,'0'-5'173'15,"-6"3"-14"-15,6 2-10 0,0-4-1 16,0 4 6-16,-6 0 10 0,6-4 3 0,0 4-2 16,0 0-11-16,0 0-8 0,0-4-9 0,0 4-9 15,0 0-4-15,0 0 0 0,0 0 3 16,0 0 2-16,0 0-4 0,0-3 0 16,0 3-6-16,0 0-10 0,6 0-11 0,-6-4-15 15,0 4-12-15,0 4-17 0,0-1-14 0,0 9-1 16,0 6 11-16,-6 11 15 0,-1 4 5 15,-6 7 7-15,-1 0 1 0,2 5-6 16,-8 2-17-16,7 1-18 0,-7-1-11 0,1-3-10 16,6 0-7-16,0 0 0 0,1-3-6 0,-2-4-3 15,8-4-9-15,-1-8-30 0,7-3-55 16,0-4-83-16,0-7-99 0,7-7-122 0,-7-4-111 16,12-4-62-16,-4-7 7 0,4-3 54 15,1-5 87-15</inkml:trace>
  <inkml:trace contextRef="#ctx0" brushRef="#br0" timeOffset="28352.79">22677 2763 9 0,'-7'-23'337'0,"1"-3"48"0,0 4 31 0,12 0-1 16,0 0-122-16,21 1-97 0,-1 2-63 0,13-3-41 16,0 5-26-16,13 1-17 0,0 1-11 15,13 9-12-15,-6 1-6 0,0 5-4 0,-8 5-5 16,-5 5-1-16,-1 5-3 0,-18 3-1 0,-7 3-3 15,-14 2-10-15,-12-1-22 0,-14 4-27 16,-13-4-19-16,1-4-11 0,-14 1-4 16,0-1 8-16,1-8 20 0,-1 5 25 0,7-7 19 0,1-5 18 15,11 1 12-15,1-4 11 16,13-4 7-16,6-3 2 0,14-3 4 0,6-2-6 16,7 1-9-16,5 0-8 0,8 1-5 0,-1-2-3 15,8 5-4-15,-7 3-1 0,5 0 1 16,-5 4-1-16,-7 4 0 0,0 3 7 0,0 4 3 15,-13 4-1-15,-7 0 0 0,-6 7 1 16,-6-4 1-16,-7 4-3 0,-13-4 2 0,0 4 9 16,-13-4 5-16,-1 5 5 0,2-6 6 0,-7 2 1 15,-2-4 2-15,2-1-6 0,-1-3-6 16,7-3-7-16,13-2-6 0,6 2-7 0,8-8-17 16,5 4-48-16,7-8-82 0,13 4-115 15,1 4-116-15,-2-4-57 0,8 5-19 0,-1-3 28 16,1 2 75-16</inkml:trace>
  <inkml:trace contextRef="#ctx0" brushRef="#br0" timeOffset="28552.32">23198 3132 54 0,'-6'0'359'0,"-7"0"44"16,-1 3 31-16,-5-3 3 0,6 9-119 0,-6-7-95 15,5 6-57-15,-6 3-37 0,14 0-27 16,-6 1-29-16,5 2-23 0,7 0-19 0,0 5-14 15,0-5-13-15,0 1-37 0,7-1-79 16,-7-3-121-16,0 1-134 0,-7-4-81 16,7-5-39-16,0-3 11 0,13-8 62 0</inkml:trace>
  <inkml:trace contextRef="#ctx0" brushRef="#br0" timeOffset="28949.33">23583 2850 65 0,'0'-11'368'16,"-7"-4"45"-16,-6 8 30 0,13-4 1 0,-7 4-136 0,14-4-106 16,6 3-63-16,0-3-36 0,13 5-26 15,7-3-21-15,5 6-16 0,9 0-10 0,-2 3-5 16,1 3-9-16,-7 4-8 0,-7 4-6 16,-6 0 1-16,-7 4 0 0,-11 3-3 0,-8 1 0 15,-14-1 0-15,-5 3 0 0,-7-2-1 0,0-1-2 16,-1-3 1-16,-5 0 3 0,6-5 1 15,6 2 0-15,1-9 1 0,5 1 4 16,8-4 0-16,6-4 1 0,0 1 2 0,14-9 2 16,5 2-2-16,0-5-1 0,14 0 0 15,-7 1-2-15,7-1-1 0,-1-3 0 16,1-1 0-16,-1 4 5 0,-6 5 7 0,1-5 19 0,-9 4 20 16,-4 4 28-16,-1 3 38 0,-7-3 40 15,-6 7 38-15,0 0 21 0,0 0 10 0,-6 4 9 16,-1 3-4-16,1 4-14 0,0 0-28 0,-8 4-26 15,8-1-25-15,-8 4-32 0,8-2-33 16,6 2-28-16,0-1-18 0,6 2-14 0,8-1-7 16,6-2-5-16,-1-2-9 0,7 0-48 15,-6-5-174-15,12-3-201 0,-6-2-214 0,7-4-166 16,0-4-82-16,-1 0-2 16,-6-3 147-16,7-5 189 0</inkml:trace>
  <inkml:trace contextRef="#ctx0" brushRef="#br0" timeOffset="29281.23">24520 3000 322 0,'0'-4'438'0,"-6"2"70"0,6 2 75 0,-7 0-61 16,-6 0-67-16,0 2-35 0,1 6-25 16,-2-1-36-16,1 1-56 0,0 2-58 0,7-2-65 15,-1 3-59-15,7 4-46 0,0-5-36 16,7 1-48-16,-1 0-147 0,0-4-171 15,8 1-187-15,-8-4-165 0,8-1-106 0,-2-3-28 16,1-3 107-16,7-1 150 0,-8-4 174 16</inkml:trace>
  <inkml:trace contextRef="#ctx0" brushRef="#br0" timeOffset="29499.16">24716 2817 36 0,'-26'-4'333'0,"-14"4"37"0,1 0 31 15,0 4 2-15,7 3-118 0,-1-4-69 0,1 5-39 0,12-1-22 16,7-3-18-16,6 3-19 0,14 1-18 0,0-5-21 0,-1 4-13 16,14-7-9-16,-1 5-2 0,7-5-9 15,7-5-8-15,-7 3-7 0,6-6-5 0,-6 0-8 16,-6 1-8-16,-1 0-1 0,-5-5-4 0,-14 6-2 16,0-2-1-16,-7 1 0 0,-6 0-8 15,-7 3-23-15,1 0-50 0,-7 1-73 0,0 3-93 16,0 0-106-16,-1 3-109 0,2-3-39 15,-1 4 13-15,12 0 56 0,8-1 84 0</inkml:trace>
  <inkml:trace contextRef="#ctx0" brushRef="#br0" timeOffset="29811.33">24846 2348 35 0,'-46'-15'375'0,"1"5"69"0,6-1 82 0,6 0 127 16,14 4-49-16,-1 2-28 0,7 2-38 0,13 3-46 16,6 0-68-16,14 3-116 0,19 9-119 0,6-1-71 15,20 6-28-15,1 6-9 0,12 6-4 16,1 4-3-16,-2 11-6 0,2 0-8 16,-8 7-17-16,-6 4-10 0,-6-4-10 0,-13 9-4 15,-21-2-8-15,-5 0-4 0,-14 1 1 16,-12-1-2-16,-20 1-2 0,-13 0-2 0,-13 3-2 15,-13-3-5-15,-7-5-9 0,-13 2-19 16,-6-9-25-16,-6-7-40 0,5-7-64 16,14-8-111-16,7-5-137 0,12-10-148 0,20-10-141 15,0 0-99-15,19-10-8 0,14-5 74 16,19-4 126-16,6-3 152 0</inkml:trace>
  <inkml:trace contextRef="#ctx0" brushRef="#br0" timeOffset="33043.37">27256 2904 31 0,'-20'0'276'0,"1"0"35"0,-7-3 34 16,6 3-46-16,1-3-66 0,-1 3-43 0,0 0-21 15,7 0-11-15,-7 0-8 0,8 0-7 16,-2 0-7-16,2 0-4 0,5 0-6 0,1 0-9 16,6 0-7-16,0-4-11 0,0 4-7 15,0 0-12-15,6 0-12 0,7 0-9 0,7 4-9 16,6-4 10-16,13 0 12 0,20 3 25 0,6-6 26 15,20 3 18-15,6-4 10 0,6 0-11 16,13 1-15-16,8-1-28 0,-1-3-35 16,1 2-23-16,-8 3-15 0,1-3-11 0,-14 2-6 0,-5 3-5 15,-14-4 2-15,-13 0 1 0,-6 4 1 16,-20 0-1-16,-7 0 3 0,-18 0 28 0,-1 0 50 16,-13 0 44-16,0 0 26 0,-13 0 15 15,-7-3 3-15,0-1-25 0,1 4-48 16,-7-4-45-16,6 1-27 0,8-1-13 0,-2 4-9 15,8-3-4-15,6 3-15 0,0-5-44 0,0 5-122 16,13-3-177-16,6 0-191 0,7-5-189 16,7 5-121-16,6-5-26 0,7 5 84 0,-1-5 156 15,1-3 182-15</inkml:trace>
  <inkml:trace contextRef="#ctx0" brushRef="#br0" timeOffset="33283.73">29886 2623 76 0,'14'-15'356'0,"-8"3"50"16,-6-2 49-16,0 3-1 0,-6 0-93 0,0 0-56 16,-8 4-6-16,8-3 29 0,6 5 29 0,-7-2 18 15,1 4-3-15,6-1-23 0,0 4-56 0,0 0-73 16,0 0-74-16,0 4-60 16,0 3-39-16,6 7-18 0,1 5-9 0,-1 3-6 15,0 0 0-15,2 4-1 0,-2-1-2 0,0 0-1 16,1 5-2-16,0-5-1 0,-1 1-1 0,7 4-2 15,0-8-7-15,0 3-31 0,0-7-146 16,-6 0-166-16,12-6-179 0,-6-5-174 0,0 1-126 16,1-8-38-16,-2-4 107 0,-5-7 147 0,-1-1 169 15</inkml:trace>
  <inkml:trace contextRef="#ctx0" brushRef="#br0" timeOffset="33629.39">29926 2333 206 0,'-32'-14'385'0,"-8"2"38"0,1 9 24 0,0 3-92 16,-7 8-107-16,-5 9-75 0,-8 13-40 0,-6 7-1 0,0 13 7 15,-1 13 13-15,8 3 3 0,6 4-6 0,19 6-23 0,13-2-30 0,20 0-27 16,27-5-20-16,25-7-14 0,19-7-10 0,21-8-2 16,19-5-5-16,19-10-4 0,12-10-3 15,2-4 1-15,6-14 1 0,-6-8-3 0,4-7-3 16,-4-10 2-16,0-6-1 0,-8-2 0 15,-18-7-4-15,-15-8-1 0,-11-4 3 16,-14-4 4-16,-13-6-2 0,-20-5 0 0,-11-10 3 16,-22-7 3-16,-18 0 11 0,-20-5 36 0,-13 12 51 15,-26 7 66-15,-20 11 44 0,-20 15 23 0,-11 7 5 16,-15 11-35-16,-12 10-50 0,-7 9-67 16,-12 14-40-16,-14 4-28 0,-7 11-23 15,7 6-30-15,14 5-78 0,12 7-156 0,20 3-168 16,12 1-181-16,21 7-165 0,12-4-68 15,13 5 30-15,14-9 127 0,12-2 153 0</inkml:trace>
  <inkml:trace contextRef="#ctx0" brushRef="#br0" timeOffset="35377.75">4480 4722 77 0,'0'-8'189'0,"-6"-3"3"0,6 5-19 0,-7-6-8 16,1 1-1-16,-8 0 6 0,-5 1 2 0,0-2 2 15,-8 5-5-15,1 0-8 0,-6 3-13 0,-7 4-17 16,-6 4-19-16,-1 3-23 0,0 4-23 16,-6 7-21-16,0 4-14 0,7 7-13 0,-2 1-8 15,9 3-5-15,-1-4-1 0,13 4-2 16,-1-7-1-16,15 0-2 0,4-1-2 0,8-7 3 15,0 1-4-15,14-5 2 0,6-3-1 0,5 0 0 16,8-3 3-16,-1-4 1 0,8-4 2 16,-1 0-2-16,7-4 4 0,-1-7 2 0,-6 3-1 15,-7-6-1-15,1 3-1 0,-13 3 0 16,-8-3-1-16,-4 8 9 0,-8 0 17 0,-8-2 17 16,-4 5 9-16,-14 0 4 0,-7 8 1 0,-12-1-7 15,-1 8-21-15,-7 3-16 0,2 0-9 0,5 4-3 16,7 1-4-16,7-2 1 0,-1 2 3 0,7-5 0 15,13 0 0-15,13 0-3 0,0-3 2 16,13-3-5-16,13 2 0 0,7-7-1 0,5-1 0 16,21-6-1-16,6-2 0 0,7-6 2 15,6-7-6-15,1 1-8 0,5-5-13 0,1-2-8 16,-7-5-12-16,0 4-7 0,-6-3 0 16,-7 2 5-16,0-2 10 0,-6-1 10 0,-14 0 11 15,-6 5 10-15,-13-6 4 0,-6 6 5 0,-14 3 8 16,-6-1 11-16,-12 4 26 15,4 0 33-15,-11 9 30 0,-1-2 27 0,-6 5 17 0,1 3-1 16,-1 0-18-16,-7 7-32 0,1 3-31 0,6 5-27 16,-1 0-22-16,14-1-12 0,0 5-2 15,13-4-5-15,6 3-2 0,8-3-2 0,5-4 1 16,7 0 2-16,7 0-4 0,5-4-1 16,2-3 3-16,-1-1 3 0,6-3 1 0,8-7 0 15,-7 3 0-15,-1-7 1 0,-6 0-3 16,0-3-2-16,-6-4 1 0,-14 3-3 15,1-4 0-15,-8 4 3 0,-12-3 3 0,0 4-1 16,-6-1 4-16,0 4 20 0,-7 0 43 0,6 4 45 16,1 2 44-16,-1 5 32 0,1 0 15 0,0 0-9 15,6 5-39-15,0 2-42 0,0 8-41 16,6 3-31-16,0 8-18 0,1-1-10 16,6 2-4-16,6 2-4 0,1 3-1 0,-1-2-5 0,1 2-2 15,0 5 2-15,-1 0 2 0,-6-4-2 16,0 7 3-16,0-3 2 0,-6 0 3 0,-1-1-2 15,0 1-3-15,2-4 0 0,-2-4-4 16,0-7-3-16,1-4 2 0,-1-4-1 0,1-6-1 16,-1-1-3-16,1-7 1 0,-1-3-1 0,8-4-1 15,-8-8 1-15,7 0 3 16,-7 1 3-16,1-1 1 0,-1 0 1 0,1 1-1 0,-7 3-1 16,0-1-4-16,0 2-34 0,-7-1-94 15,7 3-120-15,-6 1-131 0,-7-4-134 0,6 4-122 16,-5-1-79-16,-2 5 35 0,1-5 88 15,13 1 115-15,-6-4 124 0</inkml:trace>
  <inkml:trace contextRef="#ctx0" brushRef="#br0" timeOffset="36127.9">5868 4777 80 0,'-20'0'322'0,"0"0"46"0,-6-4 37 16,13 4-26-16,1-3-87 0,4-1-51 0,2-1-37 16,6 3-38-1,6-6-32-15,8-3-34 0,12 5-34 0,7-6-30 0,12 4-15 16,1 5-9-16,5 6-5 0,8 1-5 16,-6 4-1-16,-8 6 0 0,1 1 1 0,-14 3 1 15,-12 4-3-15,-7 4 3 0,-13-5 0 0,-7 5 0 16,-12-3 0-16,0-1-1 0,-15-1 0 0,9-2 3 15,-8-5 0-15,7-3 4 0,0 0 14 16,0-3 38-16,13-4 51 0,0-1 50 0,0-6 35 16,7-1 12-16,-2-1-3 0,16-1-31 15,-2-2-47-15,7-3-50 0,7 4-39 0,6 0-15 16,6-1-12-16,1 1-11 0,-1 3-3 0,1-2-1 16,6 1-9-16,-7 5-61 0,7-3-94 15,-6-1-111-15,-7-3-135 0,6 0-136 0,-6-4-101 16,1-1 1-16,-8 1 62 0,0-7 99 0,-11 0 123 15</inkml:trace>
  <inkml:trace contextRef="#ctx0" brushRef="#br0" timeOffset="36488.85">5978 4414 50 0,'-52'-15'283'0,"-6"5"36"15,6 6 26-15,-1 4-64 0,-6 4-76 0,8 6-50 0,-1 8-40 0,-7 8-26 16,0 8-10-16,7 9-5 0,-7 13 8 0,8 6 7 0,-2 11 3 15,14 4-1-15,1-4-6 0,18 4-12 0,20-8-11 16,12-3-12-16,15-11-3 0,11-3-2 16,28-9 2-16,6-6 1 0,13-7-2 0,12-9 3 15,7-5-4-15,13-13-5 0,7-3-8 16,-6-11-4-16,5-7-3 0,-5-8-9 0,5-3-4 16,-12-8-2-16,-7-3 0 0,-6-1 0 15,-20-2 1-15,-13-6 2 0,-19-1 4 0,-20-5-4 16,-14-8 3-16,-24-7 10 0,-14 1 25 15,-13 0 35-15,-20 7 45 0,-6 3 63 0,-7 8 54 16,-12 10 28-16,-7 8 2 0,-20 8-15 0,-1 9-40 16,2 6-59-16,-7 10-53 0,6 4-42 0,7 11-30 15,6 2-19-15,-6 10-8 0,13 1-10 16,0 9-5-16,13 4-7 0,12 3-14 0,20 3-52 16,21 4-148-16,18-3-136 0,27 0-129 15,19-5-133-15,19-2-124 0,15-4-44 0,4-5 96 16,14-2 113-16,1-8 119 0</inkml:trace>
  <inkml:trace contextRef="#ctx0" brushRef="#br0" timeOffset="37208.51">8355 4461 28 0,'-26'-18'312'0,"1"-4"56"0,-1 8 58 0,-1 3 4 16,7 0-17-16,1 8 33 0,6-6 29 0,7 6 5 16,-1 3-27-16,7-3-49 0,0 6-78 0,7 5-106 15,5 10-98-15,2 3-58 0,12 9-30 0,-7 3-9 16,7 7-11-16,0 4-4 0,-6 3-1 16,-1 5-6-16,-5-4-3 0,-8 2-1 0,0-5 1 15,-6-4 0-15,0-4-2 0,0-5 2 16,0-3 2-16,0-7 1 0,0-3-1 15,-6-4 1-15,6-9 3 0,-6-2 1 0,6-4-2 16,-7-4-7-16,-6-6-1 0,0-5-4 16,0 0-1-16,-6-7 1 0,-1 0 1 0,-6-3 2 15,7-1 0-15,-15-4 1 0,2 9 2 0,-1-2 0 16,7 6 1-16,-13 6 4 0,7 7 2 16,-7 4 2-16,0 4-1 0,-7 7-4 0,1 6 1 15,5 9-4-15,-5 0 1 0,6 0-5 16,-1 3 2-1,8-3 3-15,13 3 2 0,-1-7-2 0,14 3 0 0,12-6-1 0,0-1 1 16,14 1-1-16,6-4 0 0,7-5 3 0,12-2 1 16,1-1 5-16,19-11 0 0,0 1-1 0,0-8-8 15,14-4-67-15,-2 0-158 0,-4-4-196 16,-2-2-189-16,-6-2-148 0,-13 2-71 0,0-5 22 16,-6 4 135-16,-14-3 180 0</inkml:trace>
  <inkml:trace contextRef="#ctx0" brushRef="#br0" timeOffset="38075.47">8831 4674 73 0,'6'-11'278'0,"-6"5"25"0,0-6 16 0,0 5-81 15,7-1-78-15,-7-3-49 0,0 3-20 0,6 1-8 16,-6 1 6-16,0-2 15 0,0 4 21 16,-6 0 30-16,-1 1 40 0,7 3 43 15,-12 0 28-15,-2 3 0 16,2-3-15-16,-15 8-34 0,1 0-53 0,0 5-60 0,0 3-49 15,7-2-26-15,-1 5-15 0,7-5-8 16,6 4-4-16,14-3-4 0,6-4 3 0,0 0-3 16,13 4-1-16,14-8-1 0,-2 3-1 15,1-1 3-15,7 2-1 0,6-4 0 0,-6 3-1 16,-1 2 3-16,1 2 5 0,-13-3-3 16,-7 4 0-16,-14 3 6 0,-5 0 0 0,-14-2-5 15,-13 2-4-15,2 0 2 0,-9-3 0 16,-5-1 0-16,-1-3-1 0,7 0 4 0,-6-3 5 15,5-4 3-15,8-1 6 0,0-6 2 16,5-1 0-16,8-4-1 0,-1-3-6 0,14-3-2 16,-1-1-5-16,14-3-8 0,0 3-9 15,-1-3-18-15,7 6-42 0,0-2-53 0,0 3-55 16,1 0-44-16,5 0-36 0,1 4-23 16,5-4 5-16,8 0 21 0,0-4 37 15,-1 1 41-15,1-1 39 0,-7-3 40 16,7-1 38-16,-14 4 34 0,1-2 30 0,-7 2 23 15,-7-4 25-15,1 4 30 0,-8-3 32 0,-4 4 32 16,-2 2 28-16,-6-2 30 0,-6 3 33 16,-2 4 34-16,-4-1 29 0,5 1 5 15,-6 7-11-15,0-4-26 0,-7 4-42 0,1 4-62 16,-7 3-57-16,0 1-39 0,0 6-27 16,0-2-19-16,7 1-7 0,5 6-6 15,2-4-2-15,12 3-2 0,6-3-5 0,6 4-3 16,8-5 0-16,7 4 1 0,5-3-2 15,1 0 2-15,5-4 3 0,8 0 3 0,-7 0-1 16,6 0 0-16,-5-4 1 0,-1 0 1 16,-6 0-1-16,-7 1-1 0,-6-1-1 15,-14 1 1-15,0-1 5 0,-12 0-1 0,-8 4-1 16,-5 1 1-16,-13 2 2 0,-8-3-4 16,1 3 0-16,-6 1-3 0,-1-4 0 0,7-4 2 15,7 1-2-15,-1-1-5 0,7-7-23 16,12 0-53-1,8-4-88-15,6-3-91 0,14-8-86 0,12-2-80 0,13-6-47 0,6-3 0 16,1-3 52-16,13 0 68 16,-8 3 76-16,2-3 78 0,-7 3 70 0,-1 4 59 0,-6 1 50 15,-7 2 43-15,1 4 41 0,-7 0 42 16,-6 5 38-16,-8 2 36 0,2 1 25 0,-8 0 26 16,0 2 16-16,-6 5 1 0,0 0-15 15,0 5-28-15,-6-2-30 0,6 8-40 0,-6 4-43 16,-8 7-34-16,8 0-23 0,0 3-13 15,-1 1-10-15,0 4-3 0,1-5-2 0,6 1-7 16,0-5-1-16,0 2 0 16,6-4-12-16,-6-1-51 0,7-4-64 0,0-7-81 0,-1 1-100 15,-6-5-100-15,0-3-94 0,14 0-10 16,-8-6 33-16,6-6 67 0,-5-2 92 16</inkml:trace>
  <inkml:trace contextRef="#ctx0" brushRef="#br0" timeOffset="38355.76">10022 4604 127 0,'-6'-25'334'0,"0"3"46"0,6 0 40 16,0 4-68-16,6 4-75 0,8-5-67 16,-2 4-49-16,8 5-38 0,13-2-35 0,-1 5-25 15,1 3-19-15,5 4-10 0,1 4-8 0,1-1-5 16,-14 8-6-16,7 4-1 0,-21 0 0 16,-5 7-3-16,-14 4-5 0,-5-5-2 0,-14 5 2 15,-7-1-3-15,1 1 0 0,-8 1 1 16,1-6 3-16,6-2 0 0,1-2 7 15,-1-5 32-15,7-2 48 0,14-2 44 0,4-4 32 16,2-4 13-16,12 3 2 0,2-3-26 16,10 0-46-16,9 0-42 0,5 4-34 0,7 0-11 15,7-2-10-15,7 7-5 0,-8-2-5 0,7 4-4 16,-1-4 5-16,-4 4-6 0,5 0-55 16,-7 0-85-16,1 0-99 0,-7 0-115 15,0 0-119-15,-13-4-121 0,-6 1-17 0,-7 0 47 16,-7-1 78-16,-6 0 106 0</inkml:trace>
  <inkml:trace contextRef="#ctx0" brushRef="#br0" timeOffset="38732.12">7645 5356 63 0,'-110'11'421'0,"5"0"91"15,21-8 84-15,18 5 81 0,21-8-122 16,13 3-88-16,18-3-86 0,14-3-77 0,26-1-81 16,27-3-76-16,18-4-61 0,34 0-37 15,19-4-20-15,18-3-10 0,22-1-4 0,18 1-2 16,7-1 1-16,12 5-2 0,14-1-4 0,7-3 0 16,6 7-5-16,0-3-4 0,0 3 0 15,0 0-3-15,-7-3 8 0,-6 2 7 16,-13 1 4-16,-13 0-5 0,-13 0-1 0,-20 0-2 15,-19 4-7-15,-26-1-9 0,-20 1 0 16,-32 4 7-16,-27 3-1 16,-13 0 6-16,-25 0 3 0,-20 3 1 0,-19 4 0 0,-8 1 2 15,-18-1-2-15,-1 0 1 0,0 5-1 16,-5-2-43-16,4-3-113 0,2 5-144 0,0-4-169 16,-8-2-176-16,0 5-102 0,2-1-12 0,-2 2 83 15,-5 3 124-15,-1 0 163 0</inkml:trace>
  <inkml:trace contextRef="#ctx0" brushRef="#br0" timeOffset="39327.55">8635 5584 54 0,'14'-16'350'15,"-8"5"53"-15,-6 4 45 0,0 4-9 0,-6 3-116 16,6 3-89-16,-14 4-65 0,1 8-46 16,1 7-38-16,-2 4-32 0,8-1-14 0,-8 4-10 15,14 4-11-15,-6-4-9 0,12 5-6 16,-6-1 0-16,14 3-1 0,-8-7-4 0,8 1 3 15,-2 0 3-15,1-9-1 0,1-3-2 16,-8 1 1-16,0-8-2 0,1 1-1 0,0-10-1 16,-7 2 5-16,0 0 2 0,-7-8 1 15,0 0 2-15,-5-7 2 0,-8 0-1 16,-6-3-4-16,-7-1 0 0,1 1-5 0,-14-1-1 16,0 0 0-16,-12 8-1 0,6 0 1 0,-6 3 1 15,-8 8 1-15,8 3 0 0,-1 4-1 16,7 0 1-16,-1 7 0 0,14 5-1 0,7-6 2 15,6 5 2-15,7 1 2 0,5-5-1 16,21 0 2-16,6 0-1 0,7 1-5 16,13-4 1-16,12-5-2 0,7-2-1 0,13-5-1 15,6-3 2-15,8-3 0 0,5-5-34 0,1-2-74 16,6-9-121-16,-6 1-129 0,-7-4-91 0,7 0-48 16,-7 0 9-16,-7 0 59 0</inkml:trace>
  <inkml:trace contextRef="#ctx0" brushRef="#br0" timeOffset="39544.97">9691 5674 313 0,'19'-11'401'0,"-6"1"55"0,-6 2 66 0,-1 5-58 0,-6-1-2 15,6 0 16-15,-6 4 17 0,-6 0-13 16,6 4-44-16,-13 6-77 0,0 2-103 16,-6 6-96-16,-1 4-71 0,-6 0-39 0,0 3-23 15,-1 6-9-15,8-6-8 0,-7 0-3 0,6-3-5 16,8 4-2-16,5-8 0 0,1 4-6 15,-1-3-6-15,7-5-64 0,-6-3-156 16,12-4-166-16,-6-2-187 0,0-2-168 0,0-3-104 16,0 0 2-16,13-3 126 0,-13-5 152 15,7-3 176-15</inkml:trace>
  <inkml:trace contextRef="#ctx0" brushRef="#br0" timeOffset="39937.9">9573 5663 293 0,'-13'-10'396'0,"7"-1"50"0,-1 0 39 15,7 0-110-15,0 0-96 0,13 0-69 16,0-3-53-16,14 2-41 0,11 1-32 0,1 0-27 16,7 0-16-16,0 7-13 0,6 1-9 15,-7-1-9-15,1 8-6 0,-7-1-13 16,-7 9-14-16,-12-2-17 0,-7 1-10 0,-19 5-12 16,-7-2-6-16,-7-1 8 0,-6 3 11 0,-7-1 13 15,1-4 12-15,-7 3 13 0,7-7 7 16,-1 1 3-16,1-1 5 0,12-7 7 15,0 0 10-15,7 0 5 0,13-7 5 0,7-1 1 16,12 1-4-16,8 0-7 0,-2-5-10 16,15 6-7-16,-2-2-4 0,1 1 0 15,7 3-1-15,-7 4 1 0,0 0 0 0,-7 4 0 16,1 7 1-16,-13-4-2 0,-8 8 1 16,-4-4 0-16,-8 3 0 0,-8 1 0 15,-4 3 3-15,-8-2 8 0,-5-3 10 0,-1 3 11 16,-7-1 14-16,1-5 11 0,-2 5 6 0,-5-4-1 15,7-4-6-15,-7 4-10 0,13-7-16 16,-7 2-11-16,13-1-9 0,1-5-25 16,6 0-54-16,7 0-86 0,-1 0-125 0,7 0-126 15,0 0-97-15,7 3-29 0,5 1 25 16,8 3 69-16</inkml:trace>
  <inkml:trace contextRef="#ctx0" brushRef="#br0" timeOffset="40159.01">10427 5902 231 0,'0'0'404'0,"-7"3"56"16,-6 1 56-16,-1 3-17 0,-4 0-31 0,-2 5 1 15,-7-1 12-15,2 3-10 0,5 1-29 16,0-1-68-16,8 1-96 0,-2 0-98 0,8 2-77 16,6-1-43-16,6-5-27 0,2 4-13 15,-2-1-7-15,0-3-8 0,0-4-16 16,1 0-49-16,-7 1-116 0,7-4-120 0,-1-4-104 15,-6 0-87-15,7 0-77 0,-7-4-40 16,0 1 32-16,0-2 46 0,0 5 24 16,-7-3 48-16,-6-1 67 0,6 1 74 15</inkml:trace>
  <inkml:trace contextRef="#ctx0" brushRef="#br0" timeOffset="40713.51">12608 5070 133 0,'-19'0'324'0,"-1"-4"46"16,-6 4 48-16,7-3-57 0,-1 3-43 0,7-4-24 16,0 4-20-16,7 0-25 0,-1 0-37 15,7 0-45-15,7 0-45 0,12 0-45 0,7 0-35 16,6-4-50-16,14 4-91 0,-1-3-159 16,2-5-182-16,-2 5-93 0,-6-4-51 15,0-4 2-15,-13-5 69 0</inkml:trace>
  <inkml:trace contextRef="#ctx0" brushRef="#br0" timeOffset="40876.08">12764 4898 110 0,'-32'-4'395'0,"-1"1"48"0,1 3 40 16,5-5 9-16,15 5-154 0,6-2-98 0,6-3-69 16,12 2-47-16,14-5-36 0,13-3-35 15,20 1-62-15,0-2-112 0,12-2-162 0,7-1-133 16,-6 4-75-16,0 0-35 0,-7 0 15 15,0 4 86-15</inkml:trace>
  <inkml:trace contextRef="#ctx0" brushRef="#br0" timeOffset="41066.57">14145 4902 352 0,'-32'11'411'0,"-1"-4"46"0,7 1 38 0,7-5-125 16,5 0-101-16,2 1-69 0,12-4-47 0,0 0-43 16,12 0-34-16,15-4-29 0,5 1-21 15,14-5-42-15,13 5-83 0,-8-8-141 16,8 4-158-16,-7-1-81 0,1 0-45 0,-8-2 9 16,-6 2 64-16</inkml:trace>
  <inkml:trace contextRef="#ctx0" brushRef="#br0" timeOffset="41560.92">15246 4491 22 0,'-26'-3'346'0,"0"-1"46"15,7 4 34-15,11-4 16 0,8 1-159 0,14-5-100 0,18-2-61 16,14 2-45-16,12-3-34 0,15 3-21 15,-2 5-11-15,14 3-4 0,-8 3-3 16,2 5-1-16,-8 3 0 0,-12 7 1 0,-13 1-1 16,-13 6-3-16,-21 4-1 0,-18 1-4 15,-14 7-9-15,-19-1-12 0,-13 4-8 16,-13 1-5 0,-13-6-3-16,0 2 2 0,0-3 10 0,-7-5 10 0,6-4 9 0,14-6 8 15,7-4 4-15,13-4 11 16,12-4 16-16,7-7 11 0,12 0 7 0,14-4 0 0,8-2 5 15,4-2-8-15,8-3-15 0,5 0-14 16,9-1-4-16,-2 2-1 0,1-1-5 0,-1 3 0 16,1 1-4-16,-1 4 0 0,-5-2 0 0,-9 5 1 15,2 0-1-15,0 5 0 0,-1-2 6 16,1 4 6-16,0 1 8 0,5 3 8 0,-5-3 12 16,6 2 8-16,1-2 4 0,-1 3 1 15,6-1-6-15,1-2-4 0,-1 3-8 16,1-4-7-16,-1 4-7 0,1-7-6 0,-1 3-6 15,-6 0-4-15,1 1-3 0,-2-2-1 0,-5 3-2 16,0-3-14-16,-8-2-45 0,8 3-87 16,-7-7-136-16,-7 5-130 0,-6-5-68 15,7-5-24-15,0 2 27 0,-1-5 77 0</inkml:trace>
  <inkml:trace contextRef="#ctx0" brushRef="#br0" timeOffset="42145.88">17148 4520 56 0,'-46'0'350'0,"-6"0"70"0,6 0 76 0,-6 4 58 0,7 0 34 16,12-4 28-16,7 4 3 0,6-4-24 16,8 0-46-16,5 0-94 0,14 0-146 0,5 0-119 15,14-4-76-15,14 0-44 0,18-3-29 16,21-4-16 0,5 0-10-16,14 0-6 0,13 0-5 0,-7-1-3 0,0 5-2 0,-13 0-26 15,-6 3-60-15,-20 1-182 0,-13-1-222 0,-13 4-237 16,-13-4-164-16,-19 8-66 0,-20-4 14 15,-20 7 156-15,-19 1 209 0</inkml:trace>
  <inkml:trace contextRef="#ctx0" brushRef="#br0" timeOffset="42497.94">17024 4590 235 0,'-40'8'313'0,"2"-2"42"0,5 1-5 15,7-2-56-15,1 2-42 0,17-3-32 0,2-4-29 0,6 3-31 16,14-3-22-16,5 4-21 0,19-4-15 0,15 0-6 0,12 0 1 15,13-4 0-15,6 4-11 0,8-3-18 16,-8 3-12-16,1 0-16 0,-13 7-12 16,-14 0-8-16,-11 9-5 0,-29 1 1 0,-10 6-5 15,-22 2 2-15,-25 4-3 16,-13 1-6-16,-13-1-2 0,-6 0-3 0,-8 0-1 16,1 1 0-16,0-5 4 0,6 1 8 15,0 0 29-15,13-4 49 0,14-8 51 0,13 1 29 0,12-5 14 16,14-2 8-16,12 0-14 0,14-1-34 15,19-3-32-15,7-1-13 0,19 1-2 0,6-4-6 16,14 0-7-16,6 3-15 0,0-3-14 16,7 5-16-16,-7-5-18 0,-6 3-5 15,-7-3-7-15,-6 4-3 0,-14-1-3 0,-6 1 2 16,-6 0 3-16,-13-1-6 16,-14-3-35-16,1 4-86 0,-14 0-136 0,-6-4-138 0,-6 0-143 15,-7 0-138-15,-1 0-86 0,-6-4 19 16,8 0 100-16,-1 1 118 0,0-1 133 0</inkml:trace>
  <inkml:trace contextRef="#ctx0" brushRef="#br0" timeOffset="42872.32">19134 4414 22 0,'6'-29'356'0,"-6"3"78"0,-6 8 88 16,-13 7 62-16,-7 4-72 0,0 3-53 0,-13 11-31 15,-7 3-20-15,1 17-29 0,-8 6-45 16,-6 7-51-16,7 8-31 0,1 3-44 0,4 7-53 16,2 2-54-16,-1 1-36 0,14 2-23 15,-1-8-19-15,7-1-11 0,7-6-5 16,13-4-3-16,12 1-4 0,7-9 2 0,7-3 1 16,6 0 2-16,6-7-11 0,7-8-47 15,6-1-138-15,-5-5-161 0,11-8-161 0,2 0-162 16,-1-12-125-16,7 1-47 0,0-8 89 0,6-7 133 15,-7 0 146-15</inkml:trace>
  <inkml:trace contextRef="#ctx0" brushRef="#br0" timeOffset="43292.21">19661 4611 122 0,'0'-21'337'0,"-6"3"45"0,-13 7 37 16,5 0-53-16,2 7-102 0,-8 4-70 15,7 0-49-15,-7 7-40 0,8 1-31 16,-2 7-21-16,2 2-15 0,12 6-9 0,6-5-7 15,0 5-3-15,14-2-2 0,-1-2-4 16,15-2-4-16,-2 3-2 0,7-10 2 0,0 1-2 16,-1-5-1-16,9-1-4 0,-2-5-1 15,1-5 0-15,6-1-3 0,-7-5 2 0,-6-4-1 16,1 0 1-16,-8 1 2 0,-6-1-1 16,-6-3 0-16,-8 4-4 0,-5-5 1 15,-7 1-1-15,0 3 12 0,-7 4 24 0,1 3 38 16,0 2 40-16,-1 6 19 0,1 0 11 15,-8 3-2-15,8 4-19 0,0 8-33 16,6 0-27-16,0-1-7 0,0 9 6 0,6-2 9 16,0 2 4-16,1 2-2 0,6 1-5 15,0 3-8-15,-7-8-15 0,8 5-17 0,-8 0-7 16,-6-4-6-16,0 0-4 0,-6-3-6 0,-8 2-5 16,-5-2 1-16,-7-1 2 0,-6 3 5 15,-15-6-1-15,2 4-1 0,-13-4 3 16,-1-4-1-16,0 0-13 0,8-1-25 0,-2-5-47 15,7-2-74-15,7-6-97 0,21-2-129 16,-2-2-130-16,20-4-88 0,6 0-13 0,8 1 46 16,11-1 77-16,7 3 123 0</inkml:trace>
  <inkml:trace contextRef="#ctx0" brushRef="#br0" timeOffset="43469.75">20541 4916 230 0,'6'0'402'0,"-6"0"60"15,-6 4 68-15,-7-1-19 0,0 5-18 0,0-1 0 16,-7 4-3-16,0 0-18 16,-5 0-47-16,5 4-72 0,8-4-105 0,-2 3-100 0,8-2-65 15,-1 1-44-15,7-1-49 0,0-1-141 16,7 0-169-16,5-8-153 0,2-3-144 0,5 0-125 16,7-3-80-16,0-4 72 0,7-4 133 15,-1-5 134-15,1 3 135 0</inkml:trace>
  <inkml:trace contextRef="#ctx0" brushRef="#br0" timeOffset="43698.15">20685 4598 204 0,'-33'0'314'0,"-7"6"47"16,8 1 15-16,6 1-62 0,0 3-41 16,6 0-29-16,1-4-14 0,12 2-20 0,1-3-24 15,12 2-14-15,-6-5-8 0,13 1 0 16,-6-4-8-16,12 0-14 0,1-4-17 0,0-3-23 15,-1-3-24-15,1 1-25 0,-8-1-18 16,-4-1-15-16,-2 0-9 0,-12-1-2 16,-2 1-27-16,-4 4-71 0,-8 0-102 0,1 4-129 15,-7 6-142-15,-1 0-126 0,-5 8-44 16,-1 0 32-16,1 4 79 0,6 4 120 16</inkml:trace>
  <inkml:trace contextRef="#ctx0" brushRef="#br0" timeOffset="43875.67">21062 4707 328 0,'-6'4'445'0,"-8"-1"74"0,2 1 83 0,-2 0-53 16,1 0-76-16,7-4-61 0,6 0-59 16,0 0-62-16,13 0-78 0,7 0-75 0,6-4-67 15,6 0-122-15,7-3-164 0,0-1-211 16,1 2-185-16,-15-2-100 0,7 1-43 15,-12-1 58-15,0-3 129 0</inkml:trace>
  <inkml:trace contextRef="#ctx0" brushRef="#br0" timeOffset="44093.09">21739 4469 289 0,'7'-8'419'0,"-7"1"74"0,-7 4 87 15,7 3-36-15,-6 0-38 0,-1 3-4 0,-6 4-1 16,1 9-25-16,-2 2-61 0,-5 0-70 15,-1 8-81-15,-6 2-86 0,0 9-66 0,-7 0-47 16,-6 4-27-16,1 3-18 0,5 0-11 16,-7-4-2-16,2 0-16 0,5-4-33 0,1-2-77 15,5-5-134-15,1-3-137 0,13-4-121 16,0-1-117-16,13-10-96 0,-6 1-51 16,12-5 71-16,1-3 101 0,6-8 102 0,7-3 116 15</inkml:trace>
  <inkml:trace contextRef="#ctx0" brushRef="#br0" timeOffset="44494.17">21654 4561 247 0,'-18'-19'368'0,"-9"1"52"0,14 0 47 0,0 7-98 16,7-4-73-16,6 1-54 0,12 2-42 16,8 1-44-16,13 0-40 0,12 0-36 0,14 0-26 15,-1 8-19-15,1-1-14 0,6 4-6 16,-6 4-5-16,-7 3-3 0,-13 5-5 15,-6 2-15-15,-21 0-27 0,-5 1-24 0,-20 4-24 16,-13-1-16-16,-7 0-3 0,-6 0 8 16,-13 1 23-16,7-1 24 0,-8-4 20 0,8-3 16 15,-1-4 9-15,14 1 11 0,5-4 12 16,15-4 7-16,6 0 2 0,12-7 5 0,20 0 0 16,7-1-3-16,5-3-13 0,8 3-6 15,6 2-6-15,-6-3-3 16,5 3-1-16,-4 6 1 0,-9 0 1 0,-5 3 0 0,-7 0 4 15,0 9 0-15,-13-5 1 0,-7 8-3 16,-12 0 4-16,-7-1 2 0,-7 4 5 16,-6 1 9-16,-13-1 5 0,1 0 8 0,-1 5 2 15,-7-9 3-15,1 5-6 0,-8-5-8 16,7 1-8-16,-5 0-7 0,11-8-8 0,7 4-20 16,8-8-56-16,5 1-115 0,0 0-165 0,8-1-94 15,5 1-46-15,7-4-11 0,0 3 38 16</inkml:trace>
  <inkml:trace contextRef="#ctx0" brushRef="#br0" timeOffset="44792.37">22188 5007 211 0,'7'8'389'0,"-14"0"56"16,1-2 69-16,-13 6-8 0,-1 2-24 0,0 1-13 15,-5 3-2-15,-1 1-16 0,0-1-45 16,6 0-79-16,7-2-97 0,7 1-83 0,6-2-60 15,6-4-41-15,7 0-22 0,7-7-14 16,6-1-4-16,0-3-4 0,6-3-6 0,7-5-3 16,-6 1-11-16,6-4-26 0,-1-4-36 15,-5-2-37-15,0 1-21 0,-7-2-18 0,0-4-2 16,-6 4 17-16,-8-4 23 0,-4 0 23 16,-8 4 12-16,-8 2 10 0,-4 1 6 0,-14 9 3 15,-7 2 4-15,1 0 6 0,-1 8-6 16,1 0-17-16,-1-1-26 0,0 0-36 15,7 6-52-15,6-6-76 0,8 0-93 0,-2 1-92 16,8 0-52-16,6-4 0 0,0 0 38 16,20-4 71-16</inkml:trace>
  <inkml:trace contextRef="#ctx0" brushRef="#br0" timeOffset="44959.92">22814 4798 28 0,'-20'5'385'0,"-6"-5"70"0,0 0 77 0,1 3 103 0,11-3-77 0,1 4-67 16,7-4-50-16,-1 0-51 15,14 0-66-15,6 0-96 0,7-4-83 0,12 4-60 0,7-3-49 16,6-5-132-16,7 1-176 0,-5 0-213 16,-2-1-182-16,-7 1-101 0,-11 0-39 15,5-1 88-15,-6 1 152 0</inkml:trace>
  <inkml:trace contextRef="#ctx0" brushRef="#br0" timeOffset="45230.19">23830 4509 346 0,'-32'-3'453'0,"-1"3"89"0,7-3 114 0,0 3-28 16,6 3-48-16,1-3-43 0,-1 7-42 15,7 4-61-15,0 0-96 0,0 7-102 0,0 1-77 16,6 2-54-16,1 5-37 0,0 3-26 16,-8 5-19-16,1 2-11 0,0-3-7 0,-6 4-8 15,5-1-19-15,-5-3-51 0,-7 1-105 0,6-5-144 16,8 0-129-16,-8-7-134 16,7-1-108-16,7-2-68 0,-1-4 23 0,0-5 95 15,14-5 107-15,0-2 123 0</inkml:trace>
  <inkml:trace contextRef="#ctx0" brushRef="#br0" timeOffset="45629.13">23758 4532 36 0,'-19'-23'367'0,"-14"5"53"15,13 0 42-15,1 4 26 0,12-2-166 0,21 2-100 0,12-5-68 16,19 5-52-16,8 0-40 0,5 2-25 0,7 1-17 15,7 8-8-15,-7-1-9 0,0 4-4 16,-13 4-3-16,-7 3-11 0,-11 0-24 0,-15 8-30 16,-13-4-30-16,-19 7-27 0,-13-3-17 15,-6 3-1-15,-14 1 17 0,-6-1 28 16,-7-4 31-16,1 1 29 0,-1 0 21 16,7-1 18-16,0-6 13 0,6-1 15 0,14 0 19 15,13-4 15-15,5-3 9 0,20 0-1 16,8-3-5-16,5-4-9 0,13 3-16 0,8-3-17 15,5 0-10-15,1 3-6 0,-1 1-5 16,-6-1-2-16,-5 4 0 0,-2 4 1 0,-7-1 2 16,-11 4 0-16,-1 4 3 0,-7 3 4 15,-6-2 2-15,-6 7 4 0,-7-6 9 16,-7 6 8-16,-6-1 12 0,-7 1 12 0,1-1 8 16,-7-3 8-1,0 3 4-15,-7-2-4 0,7-2-10 0,-7-1-14 0,1-1-10 0,6-1-14 16,13-3-38-16,0-2-74 0,13-1-138 15,0-2-154-15,6-3-86 16,7 0-42-16,0 0 1 0,0 0 53 0</inkml:trace>
  <inkml:trace contextRef="#ctx0" brushRef="#br0" timeOffset="45814.98">24181 4971 119 0,'-6'4'402'0,"0"-1"57"0,-1 5 39 0,-12-2-12 0,5 6-136 16,-5-1-114-16,-1 8-73 0,-6-5-51 0,1 8-39 16,5-4-24-16,0 4-21 0,1 0-21 15,5-3-54-15,8-1-84 0,0-1-124 0,6-1-125 16,-6-5-91-16,6-1-37 0,6-5 18 16,0-2 66-16</inkml:trace>
  <inkml:trace contextRef="#ctx0" brushRef="#br0" timeOffset="46244.89">24559 4700 319 0,'-19'-18'446'0,"5"3"49"0,8 5 38 0,6-6-74 16,6 5-136-16,14 4-80 0,0 0-38 15,5 0-23-15,9 2-19 0,-2 5-13 0,1 5-13 16,-1 2-19-16,1 0-23 0,-7 8-20 15,-7 0-18-15,-13 6-19 0,-12 2-12 0,-7 2-16 16,-6 1-2-16,-14-1-8 0,1 0 2 16,-1-2 3-16,7-2-5 0,0-2 3 15,7-1-7-15,-1-6 8 0,13-5-4 0,1-3-6 16,6-1 1-16,6-6 1 0,7-1 4 16,13-3-5-16,0-8-2 0,7 0 4 0,6 1 4 15,1-9 2-15,-2 2-2 0,1-5 0 16,0 0-1-16,-6-3 3 0,6 4-2 0,-6-1-1 15,-7 8 0-15,-7 3 0 0,-5 4 4 16,-2 3 0-16,-6 5 14 0,-6 6 27 16,0 5 42-16,-6 3 42 0,-6 4 28 15,-8 6 18-15,0 2-1 0,1 2-16 0,-7 4-37 16,6-3-40-16,1 0-28 0,5-5-19 0,2 5-13 16,-2-8-13-16,14 0-5 0,0 1-4 15,0-4-44-15,7-4-139 0,0-4-160 0,5-3-162 16,8-1-160-16,0-3-135 0,-1 0-32 0,7-3 98 15,0-5 137-15,13 2 152 0</inkml:trace>
  <inkml:trace contextRef="#ctx0" brushRef="#br0" timeOffset="46405.64">25380 4854 19 0,'0'-4'321'0,"-6"4"58"0,-1 4 54 0,-6-4 7 16,0 3-61-16,-1 5-41 0,2-5-7 0,-8 8 9 15,1-4 1-15,5 5-18 0,2-1-33 16,-2 0-42-16,8 0-60 0,0-4-64 0,-1 4-58 15,14 0-69-15,-7-4-116 0,12 1-127 16,-4-1-135-16,4-3-134 0,2-4-122 16,-2 0-61-16,8 0 46 0,-1-4 92 0,14-7 115 15</inkml:trace>
  <inkml:trace contextRef="#ctx0" brushRef="#br0" timeOffset="46662.48">25765 4557 21 0,'-46'4'368'0,"0"2"60"0,0-1 71 0,1 5 84 0,13-2-53 0,-1 0-23 15,13-2 10-15,0 1 0 0,8 1-35 0,-2-4-69 16,14 0-96-16,0-1-96 0,14-3-85 16,-2 0-54-16,2 0-35 0,12-7-19 0,-1 3-12 15,-5-4-5-15,6-2-4 0,-7 2-5 16,-5 1-1-16,-8-3-2 0,-6 1-3 0,-12 3-11 15,-2 2-32-15,1-3-103 16,-13 3-170-16,6 0-179 0,1 4-196 0,0 0-144 0,-8 0-49 16,15 4 60-16,-8 0 144 0,14-1 172 15</inkml:trace>
  <inkml:trace contextRef="#ctx0" brushRef="#br0" timeOffset="46991.6">25706 4198 98 0,'-52'-25'422'0,"-1"-2"87"0,8 9 112 0,12 0 125 0,7 3-107 16,6 8-62-16,8 0-61 0,12 4-72 16,6 6-93-16,14 1-101 0,12 10-77 15,14 4-45-15,12 7-17 0,21 6-7 0,-1 1-13 16,6 1-23-16,1 4-21 0,-7 3-12 15,-6 1-9-15,-7-1-11 0,-13 4-1 0,-6 0 0 16,-7 4-3 0,-19-1-5-16,-14 4 0 0,-6 1-1 0,-13 2-4 0,-19-2-2 0,-8-1 2 15,-11 1-1 1,-22-5-10-16,2 1-14 0,-8-5-16 0,-5 1-34 0,6-3-77 0,0-4-133 16,12-8-139-16,1-3-128 0,14-4-133 15,11-8-109-15,7-3-22 0,1-7 83 16,6-4 118-16,0-4 127 0,7-3 142 0</inkml:trace>
  <inkml:trace contextRef="#ctx0" brushRef="#br0" timeOffset="47976.63">27444 4216 189 0,'0'-18'382'0,"-12"4"58"15,-2 6 34-15,-5 5-84 0,-7 3-97 16,-13 13-90-16,-1 6-68 0,-11 14-51 0,-8 4-29 15,7 14-5-15,7 1 0 0,-1 2 3 16,7 5-1-16,13-4 3 0,6 0-3 0,7-3-10 16,13-2-11-16,13-5-8 0,7-1-4 15,12-8-9-15,1-3-3 0,13-3-5 0,-1-8-27 16,0-1-65-16,1-6-107 0,-1-4-132 16,-5-4-125-16,-1-3-61 0,0-11-7 0,-1-1 44 15,-4-6 97-15</inkml:trace>
  <inkml:trace contextRef="#ctx0" brushRef="#br0" timeOffset="48406.75">27659 4466 170 0,'-20'-7'388'16,"-5"-5"45"-16,12 8 42 0,0-3-23 16,7 3-125-16,6 1-76 0,12 0-54 0,21-6-37 15,13 2-30-15,12 0-32 0,20 0-24 16,1 0-20-16,5 7-10 0,-6 0-12 0,0 3-11 15,-19 8-7-15,-7 3-4 0,-7 1-1 16,-19 4-1-16,-12 3 4 0,-14 3-2 0,-7 1-2 16,-18 0-1-16,-8 0-3 0,1-4-3 15,-2-1 0-15,2-6 0 0,-1-1-3 16,7-2 1-16,13-5 0 0,1-3-2 0,12-4 3 16,6-8-1-16,13-2 1 0,7-5 0 0,7-4 1 15,-1 1 3-15,14-4-4 0,-7-4 3 16,0-3 5-16,7-4 13 0,-7 3 27 15,-7 1 51-15,8 4 54 0,-15 3 49 0,-5 7 36 16,0 4 19-16,-14 8 0 0,-6-1-31 16,0 4-37-16,-6 7-37 0,-1 4-33 0,-6 4-23 15,-7-1-21-15,8 4-19 0,5 5-11 16,-6-4-15-16,6 2-9 0,7 2-8 0,7-2-9 16,0 1 0-16,6-1-4 0,6 2 1 15,7-4-1 1,0 2-4-16,0-3-24 0,7 1-134 0,-1-4-196 0,-6 0-220 0,7-5-210 15,-7 5-107-15,-13-8-30 0,7 0 98 0,-8-3 178 16,2-4 214-16</inkml:trace>
  <inkml:trace contextRef="#ctx0" brushRef="#br0" timeOffset="48549.38">29079 4663 340 0,'6'0'440'0,"-12"0"58"0,0 0 56 0,-7 4-62 15,6 0-37-15,-6 3 0 0,1 0 6 16,-2 5-13-16,1-6-33 0,6 5-59 15,7 1-94-15,0-2-93 0,14 2-75 0,-2-1-47 16,2 0-53-16,-1-4-159 0,0 0-203 16,0-7-225-16,-7 4-189 0,8-8-98 0,-2 1-24 15,8-8 119-15,-1 2 181 0,-5-4 212 16</inkml:trace>
  <inkml:trace contextRef="#ctx0" brushRef="#br0" timeOffset="48791.72">29209 4396 119 0,'-45'7'343'0,"-7"0"35"0,0 9 28 16,6-2-48-16,7 0-94 0,7 1-71 0,12-4-38 15,13 4-19-15,1-4-10 16,19-4-14-16,7 0-15 0,6-3-12 0,13 0-12 0,0-8-14 16,-1 0-17-16,2-3-12 15,-1 0-9-15,0-4-8 0,-13 4-1 0,-6-4-4 0,-8 0-2 16,-5-1-4-16,-7 1-2 0,-13 0 0 15,1 0-25-15,-8 0-46 0,-7 4-68 16,8 3-100-16,0 1-119 0,-8 3-103 0,8 0-34 16,6 0 17-16,13 0 55 0,0 0 94 15</inkml:trace>
  <inkml:trace contextRef="#ctx0" brushRef="#br0" timeOffset="49113.86">29066 4041 290 0,'-46'-15'445'0,"14"0"67"16,6 8 60-16,13-1-67 0,7 4-134 0,6 1-92 16,6 3-70-16,14 3-30 0,12 6 21 15,14 8 52-15,12 3 45 0,7 8 30 0,8 5 13 16,-2 7-20-16,6 0-66 0,-4 13-84 15,-2 1-60-15,0 5-37 0,-12-1-24 0,-19 8-17 16,-8-3-13-16,-13 3-6 0,-19-1-7 16,-19 1-5-16,-13-3-1 0,-8-8-1 0,-19 0 0 15,-6-8-5-15,-6 1 1 0,-8-9 1 32,2-2-10-32,6-3-22 0,-8-9-49 0,14-6-105 0,6-5-148 15,13-6-148-15,14-8-152 0,6-4-121 0,13-4-68 0,6-2 46 0,20-5 116 16,7 1 133-16,6-5 151 0</inkml:trace>
  <inkml:trace contextRef="#ctx0" brushRef="#br0" timeOffset="49616.28">30655 4567 171 0,'-51'5'358'0,"-2"-1"52"0,8 2 50 15,5 2-60-15,14 0-47 0,7-2-21 0,5 1 20 16,8 1 39-16,20 0 30 0,-2-1 5 16,21 0-19-16,13 0-41 0,5-2-74 0,22-1-83 15,18-8-74-15,-1-1-49 16,15 2-33-16,-1-4-20 0,7-1-13 0,-1 1-8 0,-11 0-5 15,-2 0-7-15,-6 2-3 0,-7 2 1 16,-11 0 0-16,-15-2-1 0,-13 2 2 16,-12 3 2-16,-13 0 10 0,-8 0 6 0,-18-4 3 15,-7 4 4-15,-6 0 0 0,-8 0 0 16,1 0-4-16,-6 0-8 0,5 0-6 16,2-4-14-16,12 4-34 0,6 0-101 0,1-3-179 15,12-4-176-15,1-1-172 0,6 1-133 0,12-4-76 16,8 4 40-16,7-4 147 0,-1-4 161 15,7 5 164-15</inkml:trace>
  <inkml:trace contextRef="#ctx0" brushRef="#br0" timeOffset="49976.01">32329 4352 401 0,'-6'-4'504'0,"-1"4"119"0,0-3 130 0,1 3-45 15,0-4-89-15,6 4-79 0,6 0-76 16,0 0-108-16,14 0-125 0,-1 4-94 0,14-1-60 15,-1 1-34-15,8 3-22 0,-7 7-8 16,-7 2-2-16,-7-2-5 0,-6 4-7 0,-19 4-20 16,-8 1-44-16,-12 2-70 0,-13-3-71 15,1 0-47-15,-15 0-21 0,8 0 4 16,-1-3 34-16,1-6 65 0,-1 3 66 0,1-5 46 16,12-8 30-16,7 4 15 0,0-7 7 15,19 0 5-15,0-3 2 0,14-1 0 0,6-3-1 16,13 3 4-16,0-3 0 0,7 0-3 15,6 2 4-15,0 5 0 0,-7 0-4 0,8 5-3 16,-8 2 3-16,-5 4 5 0,5 3-2 16,-13 1 4-16,7 4 4 0,-6 2 0 15,-1-2 1-15,7 3-5 0,-6-5-3 0,-7-1-40 16,7-1-87-16,0-9-136 0,-14 2-171 16,6-8-122-16,2 0-65 0,-1-8 0 0,-1-2 66 15,2-5 126-15</inkml:trace>
  <inkml:trace contextRef="#ctx0" brushRef="#br0" timeOffset="50318.29">32713 4176 193 0,'-51'-14'382'0,"-15"3"38"0,-12 6 35 0,-7 10-35 16,-12 6-91-16,-7 11-17 0,-1 7 41 15,1 7 67-15,7 8 35 16,12 8 3-16,13 2-31 0,14 1-64 0,18 4-90 0,21 0-97 15,5-4-69-15,28 0-44 0,5-8-27 16,21-3-12-16,18-4-12 0,7-11-6 0,19 1-1 16,8-11-4-16,6-5 0 0,0-3-2 15,-1-4-1-15,1-10-2 0,-7-1-3 0,6-7-1 16,-5 0-5-16,-1-7 1 0,-6-8 3 0,0 0 2 16,-14-6 1-16,0-5 4 0,-12-4 1 15,-13-2 1-15,-1-5 0 0,-19-3-2 0,-6-4-3 16,-13-1 1-16,-21 5 5 0,-11 8 0 15,-21 2 0-15,-19 8 3 0,-14 11 1 16,-5 8-4-16,-13 6-8 0,-14 8-35 0,7 8-103 16,-7 6-155-16,0 8-148 0,0 0-162 0,14 8-142 15,6-2-83-15,12 6 39 0,14 2 122 16,6-6 131-16,7 3 156 0</inkml:trace>
  <inkml:trace contextRef="#ctx0" brushRef="#br1" timeOffset="63918.98">3595 6884 2 0,'0'-15'337'16,"-14"-4"49"-16,2 5 27 0,-8 0 1 0,7-2-135 15,0 2-95-15,-6 0-66 0,5-5-38 16,-5 4-14-16,6-3 0 0,-6-1 8 0,-1 1 16 0,-6 0 25 16,7-5 22-16,-15 9 25 0,2-1 28 15,-1 5 21-15,-12-2 0 0,-1 9-18 0,-13 3-29 16,-6 3-34-16,-12 9-45 0,-8 7-36 0,0 1-26 16,1 10-15-16,-1 3-4 0,6 0-2 0,21 1-5 15,6 1-4-15,20-1-3 0,18-2-1 16,20 2 0-16,21-5 0 0,25-4 3 0,13 1-1 15,26-3 4-15,13-5 3 0,13 1-6 0,13-2 2 16,1 1-1-16,-13 1 3 0,-2-1 1 16,-18 0 2-16,-13 5 7 0,-13-1-1 0,-21 3 5 15,-24-3 5-15,-14 4-1 0,-20-1 1 0,-19 5 0 16,-19-5 1-16,-14 5-2 0,-19-4-5 0,-20 2-2 16,-6-6-3-16,-13 0-4 0,-1-3 0 0,2-4-2 15,5-8 1-15,13-4 0 0,13-3-4 16,14-7 4-16,12-4-3 0,13-6-3 0,21-3-9 15,18-6-9-15,14-6-33 0,12 3-69 0,13-4-83 16,21-1-87-16,5 5-100 0,14 7-99 16,-1 0-83-16,14 4 5 0,-6 4 52 0,12 3 72 15,0 0 97-15</inkml:trace>
  <inkml:trace contextRef="#ctx0" brushRef="#br1" timeOffset="64457.09">4259 7070 203 0,'13'0'436'0,"-7"0"94"0,-6 0 90 0,0 4-19 15,-6-4-79-15,-7 4-95 0,-14 3-89 16,2 4-87-16,-15 3-84 0,2 1-70 0,-1 0-41 16,0 4-22-16,5-1-14 0,9-1-5 0,5 2-9 15,8-1-6 1,4-2-4-16,8-2 0 0,0 0-5 0,14-3 1 0,-1 4-3 0,7-8 8 0,-2 4 0 16,9-6 1-16,12 1 9 0,0-2-1 0,6-4 2 15,1-4-3-15,7 1-4 0,-8-8-7 16,0-1-1-16,1 1 0 0,-13-3 0 15,-1-4-1-15,-6 4 5 0,-6-5 3 0,-7 1-1 16,-13-4 4-16,0 8 1 0,-13-6 4 16,-7 6 1-16,-6-1 4 0,-6 4 4 0,-7 4 2 0,-1 3-1 15,1 4-5-15,-6 0-2 0,5 7-8 16,2 0-5-16,5 1-6 16,7 3 0-16,7 0-4 0,12 1-3 0,7-2 0 0,13 1-5 0,6-3-23 15,7-2-54-15,7 3-58 16,7-6-44-16,5-3-39 0,7 0-32 0,1-3-8 15,-2-6 33-15,8-1 47 0,-13 3 39 0,-1-4 42 32,-6-4 34-32,-7 0 30 0,1 1 21 15,-7-1 19-15,-6 0 9 0,-14 1 5 0,8-5 5 0,-14 4 20 0,0 1 40 0,-8 3 66 0,8 3 85 16,-6 1 97-16,0 3 88 0,0 1 51 0,-1-1-1 16,0 4-43-16,1 0-74 0,6 4-96 15,-7-1-91-15,7 6-67 0,-6 4-39 16,-1 1-23-16,7 6-10 0,0-2-6 0,0 0-3 15,7 4 2-15,-1 0-2 0,1-4-1 0,-1 5 1 16,1-1 0-16,0-4 2 0,-1 0 0 0,0 0 0 16,0 1-3-16,2-5-39 0,-2 1-97 15,0-5-135-15,-6-2-136 0,7 0-130 16,-1-5-118-16,-6 1-78 0,0-4-2 0,0 0 82 16,0-7 106-16,7-4 114 0,0-1 117 0</inkml:trace>
  <inkml:trace contextRef="#ctx0" brushRef="#br1" timeOffset="64757.32">5027 7103 270 0,'6'-7'325'0,"-6"3"49"16,8-3-28-16,-8 3-31 0,-8 4-19 0,8-3-13 15,0 3-21-15,0 0-28 0,-6 0-34 16,6 3-38-16,0 1-44 0,0 3-41 0,0 4-33 16,0 0-19-16,0 7-12 0,6 1-5 0,-6-1-1 15,8 4-1-15,-8-3-4 0,6-1-1 16,0 1-1-16,1-5 0 0,0 0-1 0,-1 1-6 15,7-4 0-15,-7-8 0 0,8 4 2 0,-2-7-2 16,2 0-2-16,-1-7 5 0,13 0 0 16,-6-7 4-16,5-5 0 0,1 5 1 15,-12-8 3-15,5 4-3 0,-6-4 1 0,-7 0-1 16,1-1-2-16,-7 5 1 16,0 0 3-16,0 7 8 0,-7 0-3 0,1 4 0 0,6 3 3 15,-7 0-2-15,1 4-6 0,-1 4-33 0,1 0-69 16,6-1-97-16,0 4-113 0,6-3-97 0,1 4-91 15,6-5-37-15,6 1 35 0,1-1 79 16,6-3 103-16</inkml:trace>
  <inkml:trace contextRef="#ctx0" brushRef="#br1" timeOffset="65092.79">5587 7081 136 0,'-6'-3'325'0,"6"3"44"0,-13 0 18 0,7 0-31 0,-1 0-62 0,-6 0-61 15,7 0-46-15,-8 3-38 16,8 1-38-16,-1-1-43 0,1 1-27 0,6 7-19 0,6-4-13 15,1 5-8-15,6-2-3 0,0 1 1 16,7 0-1-16,5 1 0 0,1-4 2 0,0-5 0 16,7 4 5-16,-1-3-3 0,1-4 5 0,7 0-3 15,-1-4-5-15,-1-3-4 16,-5-1-7-16,-1-2-7 0,-5-2-4 0,-7 1-3 0,-2-3 1 16,-10-1 1-16,-8 0 8 0,-14 1 10 15,2-1 5-15,-8 1 6 0,-7 1 3 0,-5 7 1 16,-1-2-1-16,-5 8-1 0,-1 0-2 0,-7 8-2 15,7 3-2-15,0 4 1 0,-1 3-2 16,8 0 0-16,6 0 0 0,7 4 1 16,5 0-1-16,14 1 0 0,7-1 0 0,6-1-5 0,13-3 1 15,7 1 0-15,5-4 3 0,9-1-1 16,-2-7 3-16,13 1 0 0,-5-5-4 16,6-3-50-16,-2-7-108 0,-4 3-137 0,-15-6-97 15,2-1-52-15,-1-4-19 16,-13 5 35-16</inkml:trace>
  <inkml:trace contextRef="#ctx0" brushRef="#br1" timeOffset="67878.41">7809 6810 77 0,'12'-7'414'0,"-5"-1"53"0,-1 5 31 0,-6-1 15 0,7 4-179 16,-7-3-131-16,0 3-91 0,7 0-46 16,-7-4-28-16,0 4-15 0,6 0-8 0,-6 0-3 15,0 0 0-15,0 0-5 0,0 0-3 0,0 0-2 16,0 0 1-16,0 0-1 0,0 0 3 16,0 0 0-16,0-3 1 0,0 3 2 0,-6 0-1 15,-1-9-1-15,0 6-3 0,-12-8 0 16,6 4 0-16,-6-5-3 0,-8 5 1 0,1-4 2 15,-6 4 3-15,-1 0 3 0,1 3 4 0,-7 4 1 16,-7 4 4-16,1 3 1 0,-8 4-3 16,-5 3-1-16,5 9-6 0,-6-1-3 0,8 3-5 15,5 5-2-15,13-1 1 0,1 4-3 16,19-3 2-16,13-5-4 0,7 1 5 0,12-5-1 16,14-2-2-16,6-4 3 0,13-8-3 15,0 1 3-15,6-4-1 0,1-4 0 0,0-4 0 16,-7-4-1-16,0-3 3 0,-13 0-5 15,-6 1 3-15,-7-2 0 0,-13 4 1 0,-7-2 1 16,-12 6-1-16,-14 1 4 0,1 3-4 16,-21 0-2-16,-5 7-4 0,-7 3-2 0,-7 5 1 15,-6 0 4-15,6 7 2 0,0-4 7 16,8 1 3-16,5-1 3 0,7-4 1 0,13 1 0 16,6 0-2-16,14-4-4 0,12-1 0 0,8 3 0 15,12-7 1-15,6 2 2 0,13-5-1 16,14-3 2-16,6 0-4 0,0-3-7 0,7-5-23 15,-7 2-40-15,7-7-40 0,-14 3-47 0,7-1-50 16,-12 0-44-16,-8-4-24 0,1 4-2 16,-7 0 20-16,-7 0 36 0,1 0 44 15,-7 0 47-15,0-4 45 0,-6 5 33 0,5-5 20 16,8 0 13-16,0-3 6 0,6-1 6 0,6 5 2 16,2-4 6-16,-2-1 7 0,-6 5 22 15,7 3 29-15,-14-1 29 0,1 2 38 16,-14 2 43-16,-6 6 45 0,-7-3 47 0,2 5 66 15,-16 0 37-15,-4-4 0 0,-8 8-21 16,-13-4-42-16,1 5-64 0,-13-5-88 0,5 6-64 16,-5-2-34-16,6 3-19 0,-1 1-5 0,15-1-1 15,-8 0-4-15,14 1-8 0,-1 2-7 16,13-3-6-16,1 5-6 0,6-1-8 0,6 0 0 16,7-1 1-16,1-2 4 0,12-1 0 15,6-3 1-15,7-4 6 0,0 0 0 0,7-4 1 16,-7-3-3-16,0-1-2 0,-7-2 4 15,-6-1-3-15,-6 0-2 16,0-1 2-16,-14 2 1 0,1-1 3 0,-7 0 3 0,0 4 16 16,-7-1 35-16,7 4 41 0,-13 1 35 15,7-1 20-15,-1 4 6 0,1-4-4 0,-1 4-30 16,0 0-38-16,7 0-34 0,0 0-24 16,0 0-14-16,0 0-11 0,7 4-8 0,-7 0-1 15,7-1-2-15,-1 4 3 0,1-2 2 16,-1 5 2-16,1 2 1 0,-1-2 0 0,1 9 1 15,-7-1 0-15,6 8 4 0,-12 4-1 16,6 2 1-16,-7 5-1 0,1 7 2 0,-1 0-4 16,-6 0-6-16,7 7 1 0,-1-4-2 15,0 5 4-15,7-5-4 0,-6 1 2 16,0 0 2-16,6-4-2 0,0-5 1 0,0-1-4 16,0-9-2-16,6 0-5 0,-6-7-23 15,0-8-59-15,6-3-114 0,-6-4-127 0,7-7-124 16,0-3-128-16,-1-8-106 0,1-7-59 15,6 0 38-15,0-8 87 0,-1-3 104 16,8-5 121-16</inkml:trace>
  <inkml:trace contextRef="#ctx0" brushRef="#br1" timeOffset="68739.25">8799 6993 271 0,'-14'-14'385'0,"1"2"56"16,7 2 59-16,-7 2-70 0,6 5-34 15,1-5 1-15,0 8-4 0,6-3-21 0,-8 3-39 16,8 0-60-16,0 3-72 0,0 5-76 16,8 3-54-16,-8 4-36 0,0 2-18 0,6 3-3 15,0 1-6-15,1 2-1 0,-1-6-2 16,1 1-2-16,6 1 1 0,7-9-2 0,-1 2 0 16,0-1 3-16,8-8 0 0,-1-3 4 15,6 0-1-15,7-7 1 0,-6 0-3 16,5-8-2-16,-5 4-3 0,-7-7-1 15,0 0 2-15,-6 0-3 0,-13-1 1 0,-1 0 2 16,-6 1 2-16,-6 4-4 0,-8-2-1 0,-5 10 1 16,5-5-10-16,-4 7-22 0,4 4-62 15,1-4-91-15,7 4-94 0,6 0-79 16,0 4-60-16,13 0-44 0,7 3 3 0,12-3 45 16,7 2 59-16,13-2 56 0,0 1 49 15,14-5 53-15,-9 0 50 0,9 0 42 16,-14 0 34-16,0-5 24 0,-7 5 23 0,-5-7 25 15,-7 4 33-15,-7-1 42 0,-13-3 45 16,-7-1 46-16,0 1 35 0,-6-1 28 0,-6-2 13 16,-7 3 11-16,-7-5 2 0,1 9 1 15,-7-4-12-15,0 7-18 0,0-5-23 16,-7 10-40-16,1-3-43 0,-1 10-44 0,1-1-27 16,6 8-21-16,-1-1-14 0,7 8-8 15,8-5-4-15,6 2 2 0,12-3-4 0,0 3 2 16,14-4-1-16,0-5 1 0,12 1 2 15,-6-5-2 1,13-2 2-16,-6-4-5 16,6-1-7-16,7-6-13 0,-7-4-26 0,0-1-34 0,-7-6-26 0,1-1-11 0,-7-3-1 0,0 0 6 15,-13-1 25-15,-6-2 30 0,-1-2 29 16,-12 4 15-16,6-2 16 0,-14 6 16 0,8 4 24 16,-8 4 23-16,2 0 12 0,-1 7 6 15,0 0-4-15,0 7-7 0,-1 0-22 0,2 8-21 16,12-1-12-16,-7 4-9 0,7 1-2 15,7-1-3-15,5-3-4 0,8 2-1 16,0 0 3-16,5-3 1 0,9-3 2 16,5-4 3-16,-1 0 1 0,1-7-2 0,7 0-3 15,7 0-4-15,-2-7-3 0,8-4-4 16,0-4-2-16,-1-3-1 0,-5-1-2 0,-2-6 1 16,-11 0 0-16,-1-1 2 0,-13-4 0 0,-7-2 2 15,-12 2 0-15,-1-7 4 0,-12 5 3 16,-1 2 25-16,1 4 76 0,-7 4 94 15,-1 7 68-15,2 8 42 0,-14 0 17 0,6 7-14 16,1 7-68-16,-7 0-89 0,-1 8-68 16,7 4-40-16,8 3-21 0,6-1-8 0,6 5-8 15,0 4-4-15,12 4-3 0,8-7 0 16,-1 7-1-16,1-5 2 0,6-3-2 0,0-1-28 16,7 1-121-16,-14-8-158 0,1-3-155 15,-7 0-160-15,0-8-156 0,-7 0-56 0,0-3 79 16,2-8 131-16,-8-3 143 0</inkml:trace>
  <inkml:trace contextRef="#ctx0" brushRef="#br1" timeOffset="69039.42">10361 6906 197 0,'-25'0'343'0,"5"-4"30"16,0 8 18-16,1-4-100 0,5 3-107 16,14 1-67-16,0-1-43 0,7 4-27 0,6-2-14 15,7-2-11-15,5 1-3 0,8-1-4 16,13-3-7-16,-1-3-29 0,1-4-49 0,-1-1-60 15,8-3-55-15,-1 0-38 0,-7-3-20 16,8-1 14-16,-14-4 42 0,-1 5 65 16,-4 0 73-16,-2-2 76 0,-13 2 72 0,-5 3 67 15,-2 3 61-15,-12-2 50 0,7 6 41 16,-7 0 33-16,0 1 23 0,-7 3 2 16,1 0-21-16,0 3-36 0,-1 5-43 0,-6 2-64 15,0 5-71-15,6 7-51 0,-6-4-33 0,7 8-18 16,6-1-16-16,-6 5-11 0,6-4-1 15,6-1-20-15,0 1-83 0,1-8-119 16,-1-3-123-16,8-4-130 0,-2-5-121 0,-5-1-89 16,12-5 24-16,1-7 85 0,7-5 109 15,-2-6 121-15</inkml:trace>
  <inkml:trace contextRef="#ctx0" brushRef="#br1" timeOffset="69174.06">11117 6736 71 0,'-13'-21'325'0,"0"6"58"0,0 0 44 0,-1 8-46 0,8 0-86 0,-6 7-72 15,4 0-66-15,8 7-55 0,0 4-44 0,8 0-32 16,4 7-42-16,14-2-72 0,1-2-97 16,-1 4-97-16,6-3-95 0,1-1-48 15,-1-6 0-15,7-1 51 0,0-4 105 0</inkml:trace>
  <inkml:trace contextRef="#ctx0" brushRef="#br1" timeOffset="69776.12">11436 6810 117 0,'20'-4'226'0,"-8"-3"45"0,-5 3 17 0,-7 1 16 15,0-4 27-15,0 7 29 0,-13-4 19 16,7 4-3-16,-14 4-30 0,1-1-38 0,-14 8-44 15,1 0-51-15,-1 7-40 0,0 1-21 16,8-1-4-16,5 8-3 0,7-4-11 0,6 0-21 16,7 0-27-16,13-4-28 0,6-4-19 15,7-3-17-15,7-2-6 0,13-2-4 0,-1-7 1 16,8-5-3-16,-1-2-5 0,-1 0 0 16,2-8-10-16,-7 0-20 0,-7-3-25 15,-7 0-20-15,-13 0-14 0,-5-4-7 0,-14 3 5 16,0-3 15-16,-20 4 16 0,1-1 18 0,-7 5 9 31,-7 0 2-31,-13 7 3 0,1 2 2 0,-7 5 3 0,-1 5-5 0,2 2 1 16,5 0 3-16,13 4-6 0,7-4-22 0,13 5-44 15,13-2-52-15,7-3-37 0,13 4-37 16,18-2-20-16,1-3 6 0,14-2 32 0,-1-4 40 16,7 0 30-16,-8-4 21 0,8-2 19 15,-13-3 15-15,-1 1 10 0,-6-2 17 16,1 0 14-16,-14-2 19 0,-7 1 19 0,1 4 33 15,-14 0 48-15,0 0 65 0,1 2 72 16,-7 5 59-16,0 0 33 0,0 0-7 16,-7 0-31-16,1 8-59 0,0-1-72 0,-8 4-61 15,8 3-42-15,-1 5-19 0,1-1-13 16,6-3-8-16,6 4-1 0,1-5-2 0,6 1 0 16,0-5-3-16,-7 2 2 0,1-5 2 15,6 0-2-15,-7-3 0 0,1-4 1 0,-7-4 0 16,6 1-2-16,8-8 1 0,-8-4 3 15,0 1 3-15,2-8-4 0,-2 3 3 0,6-4-3 16,2 3-3-16,-1-7 2 0,-1 5-4 16,14 4 5-16,-6-1 0 0,0 5-1 0,6-1 0 15,0 8-2-15,0-1-3 0,0 8-5 16,0 0 3-16,1 8 4 0,-2-1 6 0,1 4-3 16,0 5 5-16,-6 2 5 0,-7-1-2 15,0 6-2-15,-6-2-5 0,-7 2 3 16,0 2 4-16,-7-2-1 0,0 2-16 0,1-3-73 15,-7-4-108-15,7 0-121 0,-2-3-140 16,2-4-152-16,6 0-76 0,14-6 25 0,5-5 83 16,13-9 106-16</inkml:trace>
  <inkml:trace contextRef="#ctx0" brushRef="#br1" timeOffset="70392.99">13631 6631 217 0,'-32'7'350'15,"-14"0"45"-15,13 1 45 0,-6-1-89 16,13 0-67-16,6 1-46 0,8-5-40 0,5 1-37 16,14-4-32-16,5 0-28 0,14 0-20 15,7-4-11-15,13-3-5 0,5-4-2 16,2-1-14-16,-1-2-12 0,-7-1-11 0,-6 1-7 15,1 0-9-15,-14-2-3 0,-1 2 2 0,-11 0 13 16,-1 2 50-16,-7 1 89 0,-6 4 73 16,-6 0 51-16,-1 3 30 0,-5 1 4 15,-2 3-45-15,-5 0-86 0,-1 7-69 0,0 0-55 16,1 4-30-16,0 3-16 0,6 5-7 16,-1 4-6-16,14-2-1 0,0 5 0 0,0-1-1 15,14 4 2-15,-8-3 0 0,7 4 2 16,-7-5-2-16,8 4-1 0,-2 1-4 0,-4-1 0 15,-2 1-2-15,-6-1 0 16,0 4 1-16,0-4 0 0,-6-4 2 0,-2 5-1 16,2-4 1-16,-14-4-2 0,8 0 1 0,-15-5-2 15,1 2-2-15,-6-4-9 0,-1-5-13 16,1-2-22-16,-7 0-27 0,0-5-22 0,-1 1-14 16,1 0-2-16,1-4 8 0,-1 0 23 15,5 3 29-15,15-3 27 0,-1 0 23 16,14 0 16-16,0 0 8 0,12-3 2 15,0 3-1-15,21-4 4 0,5 0 0 0,14 1 4 16,6-5 5-16,6 0 2 0,7 1-2 0,-6 0-6 16,0 0-4-16,0-1-12 0,-13 5-5 15,-1-1-4-15,-6 1-3 0,0 3 2 0,-6-5 1 16,-8 5-3-16,1 0-3 0,-12 0 0 16,-1 5 1-16,0-5 0 0,-7 0-3 0,-6 0 4 15,7 0 2-15,-7 0 1 0,-7 0-23 16,7 0-89-16,-6-5-121 0,-1 2-112 0,1-4-108 15,-1-4-108-15,7 0-87 0,-6 0-28 16,6 0 60-16,0-3 79 0,0-5 89 0,6 0 100 16</inkml:trace>
  <inkml:trace contextRef="#ctx0" brushRef="#br1" timeOffset="70879.86">14236 6389 158 0,'-26'-26'333'0,"-6"4"54"15,-1-3 57-15,1-1-58 0,-7 3-33 16,0 6 10-16,-7 2 14 0,1 3-5 16,-1 9-31-16,-6 3-45 0,-7 8-53 0,7 6-74 15,-7 8-70-15,1 7-46 0,-1 5-29 16,0 10-7-16,0 2-11 0,2 10-4 0,4 3 4 15,1 6 1-15,1-2-1 0,-2 3 0 0,7 3 4 16,14-3-2-16,-1-4-1 0,7 1-7 16,7-8 6-16,13-4-4 0,12-7 3 15,13-3 0-15,7-5-2 0,20-7 6 0,13-4-2 16,12-2-4-16,7-9-1 0,20-7 1 0,0-7-4 16,-1-3-1-16,7-4-1 15,1-8 4-15,-8-7-2 0,1 0 1 0,-7-3 3 16,0-8-3-16,1 0 2 0,-7-4 3 0,-14-7 1 15,-6-4-3-15,-6-2 0 0,-7-9-2 16,-13 0-1-16,-7-7-2 0,-5 0 4 0,-15 4 3 16,-12 4 0-16,-6 3 4 0,-20 3 10 15,-13 11 28-15,-20 9 22 0,-12 7 16 0,-14 2 13 16,-6 9 9-16,-7 7-9 0,-13 2-29 0,1 5-23 16,-1 8-21-16,-7 3-20 0,2 3-30 15,5 5-94-15,7 3-138 0,19-4-135 16,13 3-129-16,20 6-122 0,14-2-112 0,4 1 16 15,21-4 97-15,7 3 114 0,6-2 117 16</inkml:trace>
  <inkml:trace contextRef="#ctx0" brushRef="#br1" timeOffset="72926.62">16021 6565 137 0,'6'7'367'0,"-6"-4"28"0,7 1 15 16,6 1-48-16,0 2-146 0,0-4-101 0,13 0-53 15,-7 2-26-15,14-2-8 0,-1-3-3 16,8-3-1-16,12-2 1 0,0-6-1 0,7 0-3 16,6-3-3-16,0-5-4 0,0 1-3 15,1-3-2-15,-1-1 0 0,-14-5-2 0,2 2-5 16,-21-4-2-16,-6-4-7 0,-13-7-9 15,-13-1-4-15,-13 1-4 0,-7 0 3 16,-6 3 9-16,-13 8 26 0,1 6 33 0,-15 9 33 16,-6 7 36-16,-6 7 26 0,0 7 14 15,0 7 3-15,0 12-6 0,0 8-7 0,7 9-13 16,5 4-11-16,8 9-14 0,5 2-15 0,8 8-15 16,-1 4-13-16,7 4-16 15,7-1-14-15,-1-1-8 0,8 2-5 0,-2 0-4 16,8-5-11-16,-7-6-4 0,6-9-3 0,1 1 2 15,-7-6-2-15,-1-3-6 16,2-5-6-16,-1-9-44 0,0-1-74 0,0-10-82 0,-1-6-96 16,2-4-105-16,5-11-110 0,0-4-47 15,-5-7 22-15,5-4 54 0,7-7 80 16</inkml:trace>
  <inkml:trace contextRef="#ctx0" brushRef="#br1" timeOffset="73707.64">15715 7110 211 0,'-19'-25'300'0,"-1"3"48"0,7 3-20 16,0 1-38-16,0 1-28 0,7 1-34 0,12 2-44 15,7-5-38-15,13 5-35 0,6-4-34 16,14-1-27-16,12 1-20 0,8 3-12 0,5-2-9 16,1 5-3-16,13-3-2 0,-8 0-2 0,2 4-2 15,6 0-3-15,-8-3-1 0,-4 2-1 16,-2 2-4-16,-6-5-3 0,0 0-1 16,-12 1 1-16,-8-1-1 0,-6 0 0 0,-6 1 6 15,-14-1 2-15,-6 1 5 0,-6 0 11 16,-7 2 38-16,0 5 65 0,-13 0 59 15,0 2 38-15,-6 5 13 0,-1 0 0 0,-13 8-29 16,1-2-62-16,-8 11-58 16,1-3-36-16,-6 4-12 0,5 4-10 0,8-4-4 0,-1 4-4 15,7-3 0-15,13-1-5 0,7-4-5 0,6 1-2 16,6 0-1-16,7-5 3 0,1-1-1 16,12 1 3-16,6-6 6 0,1-1-1 0,12-3 2 15,7 0-1-15,1-7 2 0,-2 0 0 16,8-5-4-16,-7 2 2 0,-7-1-3 0,-5-3-3 15,-7-1-1-15,-7 0-2 0,-13 3 4 16,-7-2-2-16,-6-1 7 0,-6 5 0 16,-14-2 4-16,-6 2 3 0,0 6 3 15,-14-3-3-15,2 7-3 0,-8 3-1 0,8 1-5 16,4 0-4-16,2-1-6 0,13 4 0 16,5 0-1-16,2 1-5 0,12-1 1 0,12 1-8 15,8-1-10-15,6 0-5 0,13-2-19 16,7-5-31-16,-1-5-35 0,14 2-19 0,0-1-13 15,-1-3-1-15,1-1 14 0,0 1 31 16,-8-1 33-16,-5-2 27 0,-1 3 22 0,-18-1 12 16,-1 1 11-16,-6 0 15 0,-8 2 54 15,-5 5 97-15,-7-3 100 0,-7 3 64 16,1-3 28-16,0 6 4 0,-14 0-41 0,0 2-89 16,1 6-98-16,-7 0-67 0,6 3-35 0,1 1-18 15,5-1-11-15,2 4-5 0,-2-6-2 16,8 3 2-16,0-5 0 0,6-2 1 15,0-4-1-15,0 3 0 0,0-7-4 0,6 0-4 16,0 0 4-16,8-7 0 0,-2 0 2 16,8-5 1-16,7-2 2 0,-2-2 4 15,1-2-4-15,7 0 4 16,-7-4-2-16,6 8 2 0,-6-5 1 0,1 8-4 0,-7 0 2 16,-8 4-5-16,1 2-1 0,-6 3-4 0,-1 2 1 15,1 2 4-15,-7 6 4 0,-7 4 2 16,1 2 2-16,-1 5 7 0,-6-1-2 15,7 0-7-15,0 0 1 0,-2 0-2 0,16 1 0 16,-2-5-1-16,6 2 0 0,15-6 3 0,-1 1-4 16,13-7 3-16,7 3-4 0,12-7-43 15,0-4-141-15,1 1-153 0,13-8-158 0,0 0-162 16,-1 1-136-16,1-5-30 0,-1 0 101 16,1 1 132-16,0-2 150 0</inkml:trace>
  <inkml:trace contextRef="#ctx0" brushRef="#br1" timeOffset="73987.89">19297 6403 270 0,'26'-14'395'0,"-7"-1"71"0,-6 4 81 15,-6 4-36-15,-7-1 8 0,7 4 18 0,-7 1-2 16,0 0-29-16,0 3-61 0,-7 0-91 16,7 3-112-16,0 9-96 0,-7-2-66 15,1 8-37-15,-1 4-22 0,-5 9-8 0,5-4-1 16,-6 7-3-16,0 3-5 0,6-1-3 15,-6 5 3-15,1-2-2 0,-8-2-1 0,6 4-1 16,2-4 4-16,-1-1-1 0,0 1-3 16,6-4 1-16,1-8-2 0,0 1-7 15,6-4-26-15,0-7-62 0,6-5-116 0,0-5-133 16,7-5-118-16,7-9-102 0,0-1-80 16,6-12-35-16,-1 0 4 0,1-3 72 0,0-5 87 15,-6-7 92-15,-1 1 94 0</inkml:trace>
  <inkml:trace contextRef="#ctx0" brushRef="#br1" timeOffset="74392.96">19395 6381 335 0,'-26'-14'427'15,"6"3"76"-15,1-1 78 0,5 6-88 16,2-5-66-16,12 0-58 0,6-1-53 0,7 1-64 16,13-3-68-16,14-1-63 0,11 1-48 15,14 3-34-15,7 0-20 0,0 3-8 0,-1 8-11 16,-12 0 0-16,-1 8 1 0,-11-1 3 15,-9 8 1-15,-18-1 0 0,-7 1-1 0,-13 3 6 16,-20 4-6-16,-6-3-1 0,-7-1-1 16,-6 0-2-16,-6-3 0 0,5-4-2 0,-5 0 2 15,13-5 7-15,-1 2 7 0,13-4-1 16,8-4 5-16,6 0-3 0,6 0-1 0,12-7-7 16,8 2-5-16,5-1-1 0,15-2-5 15,-7 5 0-15,12-5-2 0,1 5-1 16,-7 3 0-16,-1-4-1 0,2 8-1 0,-7-1 1 15,-1 2 5-15,-13 5 4 16,1 0 3-16,-14 2 2 0,-6 3 3 0,-12 0 4 0,-8-1-2 16,-6 1 1-16,-7 0 2 0,-6-1 7 15,-7 1 4-15,1 0 10 0,-7-5 10 0,0 1 11 16,6 0 10-16,-6-4 4 0,13-2 5 16,0-5-3-16,13 3-5 0,0-6-18 0,13 3-17 15,0-5-22-15,6-2-77 0,7 3-123 16,7-3-131-16,6 4-139 0,0 3-150 15,7-4-121-15,-1 4-9 0,7 4 79 0,-6-1 105 16,0 8 132-16</inkml:trace>
  <inkml:trace contextRef="#ctx0" brushRef="#br1" timeOffset="74688.72">20150 6842 308 0,'-13'12'406'0,"-13"-1"54"0,0 3 54 0,-7 1-82 15,1 4-65-15,-1-1-36 0,7 0-27 0,7 0-38 16,-1 1-45-16,20-1-48 0,0-3-53 0,7 0-45 16,6-5-31-16,12 2-15 0,2-5-9 15,-1-3-3-15,6-1-4 0,1-3-4 0,6-3-2 16,0-5 0-16,0-2 0 0,-6-3-6 16,-1-1-3-16,-6 1-5 0,-6-7-6 15,-7 3-5-15,-7-2-6 0,-12-3-2 0,-7 4-2 16,-7 3 4-16,-12 1 2 0,-7 6 2 15,-7 1 5-15,-6 3 5 0,0 4 4 16,0 0-7-16,-1 4-33 0,8-1-68 0,13 1-89 16,-1 4-107-1,13-6-117-15,0 6-128 0,8 0-40 0,6-1 30 0,6 0 68 0,0 0 95 16</inkml:trace>
  <inkml:trace contextRef="#ctx0" brushRef="#br0" timeOffset="85422.2">13989 3763 131 0,'-7'3'183'16,"1"-3"-28"-16,6 0-23 0,0 0-10 0,-6 0 2 16,6 0 8-16,0 0 5 0,0 0 7 15,6 0-1-15,-6-3-2 0,6 3-3 0,-6 0-8 16,7 0-8-16,-7 0-10 0,0 0-6 15,0 0-11-15,0 0-12 0,0 0-14 16,0 0-16-16,0 0-13 0,0 0-9 0,0 0-9 16,0 0-11-16,0 0-6 15,0 0 0-15,0 0-2 0,6 0-4 0,1 0-1 0,-7 0 4 16,13 0-1-16,-7 0-2 0,14 0 2 16,0 3 3-16,5-3-1 0,8 0-2 15,0 0 2-15,6 0 2 0,0 0-3 0,0 0-2 16,7 4 0-16,-1-4 2 0,7 0 1 15,1-4 1-15,6 4 1 0,-2-3 2 0,9 3 0 16,6-4 1-16,-7-1-3 16,0 5 2-16,6-3-3 0,-5 0-1 0,-7 3 0 15,-2 0-2-15,2 0-1 0,-7 0 0 0,1 0 0 16,6 0-1-16,-8 0 1 0,1 0 1 16,1 0 0-16,-2 0 0 0,2 0 0 0,5 0 1 15,-5 0-2 1,5 0-1-16,-6-5 2 0,7 5-1 0,-1 0 0 0,1-3 1 0,0 3-1 15,-1-3 1-15,-6 3-1 16,7 0-3-16,-7 0 1 0,0-3-2 0,-7 3-1 16,-6 0 2-16,1 3-1 0,-1-3 2 0,0 0 2 15,-7 0 3-15,1 0 3 0,-1 0-3 0,2 0 1 16,-2 3 0-16,1-3-2 0,6 0-2 16,-1 0 1-16,8 0 4 0,6-3 2 15,0 3 1-15,1 0 0 0,-2-3 3 16,8 3-2-16,-7-5-2 0,7 5-3 0,0 0 1 15,-1-3-1-15,1 3-4 0,-7 0 0 0,6-5 1 16,-5 5 0-16,-8 0-1 0,1 0 0 16,-7 0-3-16,7 0 1 0,-1 0 0 15,-6 0 2-15,13 0-3 0,-6 0 6 0,6-4 1 16,0 4-1-16,-7 0-4 16,14-3 1-16,-7 3-1 0,1-3-5 0,-2 3 1 0,1-4 2 15,1 4 2-15,-2-4 2 16,2 4-2-16,-1-3 1 0,1 3 0 0,-2-4-1 15,1 4 0-15,1 0-1 0,-8 0 2 0,1-4 0 16,5 4 0-16,-11 0 2 0,5 0-2 16,0 0 2-16,2 0-1 0,5-3 1 15,-1 3 4-15,8 0-2 0,0-4 0 0,-1 4 0 16,8-3-1-16,-1 3-2 0,0-5-1 16,1 2-1-16,-1 3 2 0,-7 0-2 0,-6-4-2 15,0 4 2-15,-7-3-2 0,-5 3 1 16,5 0-1-16,1 0 2 0,-7-4 1 0,0 4-1 15,0 0-1-15,0 0 2 0,0-3 0 0,0 3-1 16,1-4 1-16,5 4-4 0,0 0 7 16,1-4-5-16,-1 0 1 0,8 4 1 15,5-3 0-15,-5 3 1 0,6-4-3 0,-8 1 3 16,8 3 1-16,-7-4 3 0,-7 4-1 16,8-4 0-16,-7 4 0 0,-1 0-3 0,-6-3-1 15,7 3-2-15,-14 0-2 0,7 0 4 16,-6 0-1-16,5 0 3 0,-4 0-2 15,5 0 3-15,-7 0 1 0,7 0-3 0,7 0 2 16,-7 0-4-16,6 0 2 0,1-4-1 16,-1 4 0-16,8 0 0 0,-8 0 0 0,1-4 0 15,-1 4 2-15,-5 0-2 0,-1-3 0 16,-1 3 0-16,-5 0 0 0,7 0-1 0,-8-3-2 16,1 3 2-16,6 0 1 0,-7 0 0 15,7 0-1-15,1 0 0 0,-1-4 1 0,6 4 0 16,1 0 0-16,-7 0 0 0,7-5 0 15,5 5 0-15,-5 0-1 0,6 0 0 0,-6-3-2 16,6 3 1-16,-7 0 3 0,8 0 2 16,-8 0-1-16,1 0 0 0,-7 0 0 15,6 0 1-15,-5 0-2 0,-2 0-1 0,1 0 0 16,1 0 0-16,-8 0 0 0,7 0 0 16,0 0-1-16,-6-5 1 0,5 5 1 0,9 0 0 15,-9 0 3-15,1 0-2 0,-5-3 1 16,11 3-1-16,-6 0-1 0,0 0-1 15,0 0-1-15,6 0-1 0,-5 0-1 0,5 0 3 16,-6 0 2-16,1 0-1 16,-1 0 1-16,-1-3 0 0,1 3 1 0,-6 0-3 0,7 0-2 15,-8 0 2-15,7-3 0 0,-7 3 0 16,1 0 0-16,-1 0 3 0,1 0 0 16,-1 0 0-16,1 0-6 0,-7-5 3 0,7 5 0 15,-7 0-1-15,6 0-3 0,1-3 0 16,7 3 6-16,-8 0-2 0,1 0 0 15,5-3 1-15,-5 3 1 0,6 0 0 0,-7 0-3 16,8-5-4-16,-7 5 2 0,-1 0 3 0,1 0 0 16,-1 0 1-1,1-4 2-15,-1 4 4 0,-6 0-3 0,7 0-2 0,-7 0-2 16,7 0 1-16,-7 0-1 0,-1 0-1 16,1 0 1-16,0 0 0 15,1 0 4-15,-1-3-3 0,0 3 2 0,-1 0-1 0,1 0 2 16,1 0-2-16,-1 0-2 0,0 0 1 15,0-4-1-15,0 4-1 0,0 0 1 0,0 0 0 16,6 0 0-16,-12 0 1 0,13 0-3 0,-7 0 6 16,0 0-4-16,-1 0 1 0,2 0 0 15,-1 0-2-15,-6 0 2 0,-1 0-4 0,-6 0 3 16,0 0 3-16,-6 0 4 0,-1 0 17 16,-6 0 33-16,0 0 39 0,0 0 53 0,0-3 55 15,0 3 52-15,0 0 37 0,0 0 9 16,0 0-14-16,0 0-36 0,0 0-46 0,0 0-52 15,0 0-50-15,0 0-39 0,0 0-31 16,0 0-36-16,-6 0-136 0,6 0-211 16,0 0-273-16,-20-4-158 0,-6 4-80 0,-6-3-27 15,-21-1 103-15,-6-3 193 0</inkml:trace>
  <inkml:trace contextRef="#ctx0" brushRef="#br0" timeOffset="95625.15">21231 2633 35 0,'0'-3'35'0,"0"3"-4"15,0-3-3-15,0 3-4 0,0 0-5 0,0-4-5 16,0 4-7-16,0 0-9 0,0 0-10 15,0 0-13-15,0 0-10 0,0 0-15 0,0 0-11 16</inkml:trace>
  <inkml:trace contextRef="#ctx0" brushRef="#br0" timeOffset="95721.28">21244 2601 29 0,'0'-5'23'0,"0"3"-6"0,0-2-9 15,0 0-15-15,0 0-18 0</inkml:trace>
  <inkml:trace contextRef="#ctx0" brushRef="#br0" timeOffset="95953.66">21153 2502 20 0,'0'0'134'0,"-6"-4"-32"0,6 4-37 16,-7 0-24-16,0-3-17 0,7 3-18 0,0 0-23 16,0 0-33-1,0 0-42-15,0 0-24 0</inkml:trace>
  <inkml:trace contextRef="#ctx0" brushRef="#br0" timeOffset="96313.73">20339 2454 14 0,'-13'0'155'0,"-7"0"5"0,1 4-64 15,-1-4-42-15,0 4-22 0,-5-1-13 0,5-3-12 0,0 4-9 0,1 0-16 0,6-1-15 32,0-3-19-32,7 4-26 0,6-4-37 0,0 0-16 0</inkml:trace>
  <inkml:trace contextRef="#ctx0" brushRef="#br0" timeOffset="96512.2">19942 2542 75 0,'0'0'99'0,"-7"0"-30"0,-6 4-26 16,7-4-20-16,-1 3-12 0,0 1-10 0,-5 3-21 0,-2-3-49 15,2 1-28-15,-1-3-13 0</inkml:trace>
  <inkml:trace contextRef="#ctx0" brushRef="#br0" timeOffset="96663.79">19655 2707 36 0,'-13'3'71'0,"7"1"-31"0,-1 1-19 0,7-3-13 0,-7 6-3 0,7-5-4 0,-6 5-6 0,6 0-13 15,0-2-27-15,0-2-27 0</inkml:trace>
  <inkml:trace contextRef="#ctx0" brushRef="#br0" timeOffset="96865.27">19694 2952 24 0,'-7'5'48'0,"7"-2"-11"0,0 4-10 16,7-3-6-16,-7 2-8 0,7 2-3 15,-1-4-3-15,1 3-2 0,6 1-1 0,0-1-1 16,7 1 0-16,-1-1-12 0,1 4-43 15,-2-4-25-15</inkml:trace>
  <inkml:trace contextRef="#ctx0" brushRef="#br0" timeOffset="97429.35">20495 3616 128 0,'0'0'148'16,"7"3"-51"-16,-7-3-40 0,0 0-28 0,6-3-14 16,1 3-8-16,-1 0-5 0,8 0-5 15,-2 0-16-15,2 0-34 0,5-3-47 0,1-1-25 16,0-1-13-16</inkml:trace>
  <inkml:trace contextRef="#ctx0" brushRef="#br0" timeOffset="97603.29">21075 3550 152 0,'7'0'149'0,"-7"-4"-38"16,6 0-40-16,1 1-31 0,-1-1-18 0,7 1-11 16,0-2-5-16,7-2-3 0,-1 4-10 0,1-5-26 15,0 5-51-15,-8-5-38 0,8 5-22 0,-1-4-10 16</inkml:trace>
  <inkml:trace contextRef="#ctx0" brushRef="#br0" timeOffset="98251.54">21511 2663 98 0,'0'-11'91'0,"-6"0"-31"0,6 3-16 0,-7-2-9 15,1 3-9-15,6-1-6 0,-6 1-3 16,-2 0 0-16,8 3-2 0,-6-4-3 0,6 5-1 15,0-1 1-15,-6 0 1 0,6 2 0 16,0-3 2-16,0 1 1 0,0 1 1 16,-7 3 1-16,7-4 3 0,0 0 1 0,0 4 1 15,-6-3 2-15,6 3-1 0,0 0-3 0,-7-4-6 16,7 4-2-16,-6 0-6 0,6 0-7 16,-7 0-10-16,1 0-19 0,0 0-20 0,-2 0-26 15,2 0-28-15,-7 4-33 0,6-4-16 16,-5 0 2-16</inkml:trace>
  <inkml:trace contextRef="#ctx0" brushRef="#br0" timeOffset="98322.36">21082 2502 7 0,'-7'0'3'0</inkml:trace>
  <inkml:trace contextRef="#ctx0" brushRef="#br2" timeOffset="101842.61">20835 3685 136 0,'-8'-8'115'0,"2"1"-37"0,6 0-26 16,0 0-20-16,14-4-13 0,-8 0-9 0,13 0-4 15,-6 1-3-15,6-2-3 0,1 1-1 16,0 3 1-16,-7 2 0 0,-7 1-2 16,1 1-7-16,-7 4-14 0,0 0-23 0,-13 4-49 15,-7 1-25-15,1-2-11 0</inkml:trace>
  <inkml:trace contextRef="#ctx0" brushRef="#br2" timeOffset="105124.76">20900 3692 156 0,'0'0'288'0,"0"0"45"0,0 0-18 15,0 0-28-15,0 0-35 0,-8 0-35 0,8 0-38 16,0 0-38-16,0 0-33 0,0 0-31 16,0 0-24-16,0 4-21 0,0-4-13 0,0 0-6 15,8 0-6-15,-8 0 0 0,6 0-1 16,0 0-1-16,0 0-1 0,1 0 1 16,6 0-2-16,0 0-1 0,-6 0-3 15,6-4 1-15,-1 4 3 0,2 0 3 0,5 0 1 0,1-3-1 16,0-1 0-16,6 4 1 0,-7-8-2 15,13 5-6-15,1-1-2 0,-1 1 2 16,-5-4 1-16,5 3-1 0,1 0 0 0,-1 0 2 16,-6 1 0-16,7-1-3 0,-1 4 2 15,-5-3 1-15,-1-1 2 0,-6 0 0 16,-1 4 3-16,-6-3 1 0,0-1 2 16,0 0 4-16,0 1 2 0,0-4 3 0,0 2 0 0,0-3 2 15,7 2-2-15,0-2-5 16,-2-3-2-16,9 4-3 0,-7-4 0 0,5 4-4 15,-5 0 0-15,0 0-1 0,-1 2-3 16,0-2 2-16,-6 0-1 0,1 3 3 0,-8 1 9 16,0-1 15-16,1-3 10 0,0 3 10 15,-1 1 8-15,-6-5 4 0,6 4-9 0,-6-3-11 16,7 4-12-16,0-4-12 0,-1-1-4 16,1 0-8-16,5 1-2 0,8 0-2 0,-7-1 0 15,0 1 2-15,6 0-3 0,-5-1 1 16,-2 5 1-16,2-1 2 0,-8-3-3 0,1 7 0 15,-1-3 12 1,-6-2 16-16,0 5 30 0,0-4 29 0,0 4 28 0,0-3 17 0,-6-1-1 16,6 1-15-16,-7-1-24 0,7-3-31 15,-6 3-26-15,6-3-18 0,0 4-10 16,0-6-4-16,0 3-3 0,0-2 1 0,0 2 0 16,0-7 2-16,6 11 1 0,-6-6 1 15,0 0-3-15,0 1 3 0,0 0 2 0,-6 3 3 16,6 1 1-16,-6-5 2 0,6 4 7 15,-8 1 1-15,8-1 0 0,0 1-1 0,-6-1 0 16,6 0-4-16,0 0-7 0,0 1-5 16,0-4-5-16,0 3 0 0,0-3 0 15,0 3 2-15,6 0 3 0,-6 1 2 0,0-4 1 16,8 7-5-16,-8-5-1 0,0 2-2 16,0 3 1-16,0-5-2 0,-8 5 2 0,8 0 6 15,0-2 1 1,0 2 3-16,-6 0-1 0,6-4 3 0,0 4-2 0,0-3-3 15,0 3-2-15,0-5 1 0,0 2-1 0,0 3-3 16,0-3 1-16,0-2 0 0,0 3 0 16,0-3 0-16,-6 1-3 0,6 1 1 0,0 3 1 15,-6-4 2-15,6 1 1 0,-8 3-1 16,2-4 7-16,6 4 1 0,-6-4 1 0,-1 4 0 16,1-3-3-16,6 3-2 0,0-4-2 15,-7 4-2-15,7 0 3 0,-7-3-1 0,7 3 0 16,-6-5-3-16,6 5-4 0,0-4 3 15,0 4-3-15,0 0 1 0,-6-3-4 0,6 3 5 16,0-3 5-16,-6 3-3 0,6-4-3 16,-8 4-2-16,8-4 2 0,-6 4-2 0,6-3 0 15,-6 3-1-15,-1-4 2 0,7 0-1 16,-6 4 3-16,6-3 3 0,-7-1-2 16,0 1 3-16,1-2-2 0,6 2 1 0,-6 3 1 15,6-3-4-15,-7-1 0 0,7 4-2 16,-7-4 0-16,7 1 2 0,-6-1-3 15,6 0 2-15,-6 0-1 0,6 4 1 0,-7-3 0 16,0-2-3-16,7 3-1 0,-6-2 4 16,-1 0 1-16,7 4 3 0,-6-4-2 0,0 1 2 15,6-1-3-15,-7 4-1 0,7-4-1 16,-7 2 1-16,7-3 0 0,-6-2 0 0,6 2 0 16,-6 2 1-16,6 0 1 0,-7-1-5 15,7 0 4-15,-7 1 1 0,1-5 5 0,6 4-3 16,-7 1-2-16,1-1 0 0,-1 1-7 15,0 3 0-15,1-4-2 0,6 1 2 0,-6-1 3 16,0 0 1-16,6 1 5 0,-8-1-3 16,2 1 1-16,0-2-2 0,-1 1-4 0,1 1 5 15,-1 0 3-15,0-1 2 0,1 0-5 0,0-3 0 16,0 3 2-16,-2-4-3 0,2 6-2 16,-7-3 1-16,6 2 5 0,1-5-3 0,-1 5 0 15,1-1 1-15,6 0-1 0,-6-3-1 0,-1 4-3 16,0-2 2-16,1 2 2 0,6-4 2 15,-6 3 3-15,-1-3-3 0,7 3 1 16,0-3-3-16,-7 3-1 0,7-3-1 0,0 0-1 16,7 3 6-16,-7-3-2 0,0-1 7 0,0 4-4 15,0-2 2-15,0 2-4 0,-7 0 1 16,7-4-5-16,0 5-2 0,-6 0 3 0,6-2-2 16,-7 3 1-16,1-7-5 0,-1 6 10 15,1-1-4-15,-1 1 1 0,1-1 0 0,0-3-1 16,-2 0 2-16,2 2-2 0,0-2 2 15,-7 0-3-15,6 0 0 0,1 3 4 0,-1-3-4 16,1 3-3-16,-8-4 5 0,8 5 3 16,0-4-1-16,-8 3-1 0,2 1 1 0,5-1 0 15,-6 0-5-15,6 0-2 0,-5 4 1 0,5-3-1 16,-6 3 1-16,7-5 3 0,-7 5 2 0,6 0 4 16,0-2-1-16,1 2-2 0,0-4 2 15,-2 4-3-15,2 0-2 0,0-4 0 16,-1 4 0-16,-6-4 5 0,7 4-2 0,-1-3-3 0,-5 3 1 15,4-4-4-15,-4 0 1 0,5 4-4 16,-6-2-1-16,7 2 4 0,-1-5 3 16,-6 5 0-16,6-4 1 0,1 4 6 15,0-3 0-15,-1 3-1 0,7 0-3 0,-7-4 0 0,1 4-4 16,6-4-6-16,-6 4 0 0,-1-3 1 16,1 3 4-16,-1-4 1 0,0 0 3 0,1 1-1 15,0 0 3-15,-2-2-2 0,2 2-5 16,0-1 1-16,0 1 0 0,-1-1 2 0,-6 0-3 15,6 1 0-15,1-5 4 0,0 8 0 16,-2-7-2-16,-4 4-1 0,6 3 4 0,-8-5-1 16,8 2-3-16,-7-1-1 0,6 4 0 0,-6-3 3 15,1 3-3-15,-2-4 0 0,8 0 0 16,-14 4 1-16,7-3 0 0,1 3-1 0,-2 0-1 16,1-4 1-16,0 4 1 0,6 0-1 15,-5-4-3-15,-2 4 2 0,8 0 3 0,-7-3-1 16,6 3 0-16,1 0 4 0,-7 0 1 15,6 0-1-15,-6 0-2 0,1 0 4 0,4 0-2 16,-4 0-1-16,5 0 0 0,-6 0-4 0,0 0 4 16,1 0 0-16,-2 0-1 0,1 0 1 15,0 0-3-15,-6 0 7 0,5 3-6 0,-5-3-1 16,-1 0 1-16,1 0-3 16,0 4 3-16,-8-4-4 0,8 4 6 0,-8-1-2 0,8-3 1 15,-7 4 0-15,6 0 0 0,1-1 2 16,-1 1-3-16,1-1 0 0,6 2-3 0,-1-2 1 15,2-3 3-15,-1 4-5 0,6-1 5 0,-6-3-1 16,13 4 7-16,-6-4-2 0,0 4-1 0,-2-4 0 16,8 3-3-16,-12-3-2 0,5 4 0 15,-6 3-3-15,0-3 3 0,0 4-3 0,-6-2 5 16,-1 2 3-16,-6 3-2 0,7-4 1 16,-7 0 0-16,6 1 1 0,1-1-1 15,-1 1 0-15,0-1 1 0,1-4-3 0,5 1 0 16,2 0 1-16,6 0-5 0,-8-1 2 0,8 1-2 15,-1-4 2-15,7 4 1 0,-6-4-4 16,-1 3 3-16,7 0 2 0,-7-3-1 0,1 5 1 16,-8-2 2-16,8 1-1 0,-6-1-1 0,-2 1 0 15,1 3 0-15,1-3-2 0,-2 3 2 16,2-3 2-16,5-1 2 0,0 5-2 0,-6-4 1 16,7 3 1-16,-1-3-5 0,0-1-2 0,-5 1 0 15,6-1 1-15,-2 6 0 0,2-7 0 16,-7 3 2-16,7-2 3 0,-1 0-1 0,-6 2 1 15,7-2 1-15,0 5-3 0,-2-5-1 16,2 0 3-16,0 6-2 0,-1-6-5 0,0 4 0 16,1-3 5-16,6 3 0 0,-7-3-2 15,1-1 3-15,6 5 1 0,-6-1-3 0,6-3-1 16,-7 3 0-16,7-3-1 0,-7 2-4 0,7-1 9 16,0 2 1-16,0-4-4 0,-6 5 1 15,6-1 1-15,0-3 2 0,-6 4-8 16,6-1-2-16,-7-4 5 0,7 5-6 15,0-1 4-15,0-3 2 0,-7 2 1 0,7 3 2 0,0-2 0 16,0-4 6-16,0 5-3 0,0-1-4 16,0 0-3-16,0 0 2 0,7 1 0 0,-7-1 0 15,0 0 1-15,7 4 2 0,-7-2 5 16,0-3-1-16,6 5-7 0,-6-1-3 0,6-2-2 16,-6 4 5-16,7-1-3 0,-7 0 0 15,7-1 5-15,-7 1 1 0,6 0 1 0,-6-4-8 16,6 5 0-16,1-1 1 0,-7-4-1 15,6 5 4-15,1-5 3 0,6-1 4 0,-7 6-2 16,2-5-4-16,-2 1 2 0,6-1-3 16,-5 4 0-16,0-4-1 0,-1 0 0 0,1 4 2 15,-1-3-4-15,0 2 2 0,-6 2-1 16,8-2 1-16,-2 1 1 0,-6 0 1 16,0 1 5-16,0-1-7 0,0 0 1 0,0-5 1 15,0 6-1-15,6-1 4 0,-6 0-3 16,6-4 4-16,-6 5 2 0,7-6-7 0,0 5 0 15,-1-3-6-15,7-1 0 0,-6-3 3 16,0 3-1-16,5 0 7 0,-6 0 0 16,8-3 4-16,-8 4-6 0,7 0 1 0,-6-1 0 15,0 0-2-15,5 0-1 0,-6 4 0 16,8-4 5-16,-8 4-2 0,1 0-2 16,0 1-2-16,6 2 0 0,-7-3-1 0,8-1 0 15,-8 2 3-15,6-1-1 0,-5-5-1 0,0 7 4 16,6-6-1-16,-7 0-1 0,1-3 0 15,6-1 2-15,-7 5 5 0,0-8-5 0,2 3-1 16,4 1 2-16,-5-1 1 0,6-3-2 16,-6 0-4-16,-1 4 2 0,0-4 1 15,0 4-2-15,2-4-2 0,-2 0 2 0,7 4-1 16,-6-4 2-16,6 3 0 0,-7-3-1 16,7 4 3-16,0-4-1 15,0 3 2-15,0 1-6 0,-6-4-1 0,5 3 3 0,2 2-1 16,-2-2-2-16,2-3 0 0,-1 4 5 15,0-1-1-15,0-3-1 0,-1 4 4 0,2-4 1 16,-1 0 1-16,-6 4-1 0,5-4 3 16,1 0-2-16,1 0-8 0,-8 0 2 0,7 0 1 15,-6 0 1-15,-1 0-3 0,1 0-1 16,5 0 1-16,-5 0-2 0,0 0 1 0,-1 0-1 16,0 0 0-16,8 0 2 0,-8 3 3 15,7-3 3-15,-6 0-4 0,6 0-1 16,-1 0 4-16,2 0 2 0,-1 0-3 0,6 0 4 15,-6-3-1-15,7 3-1 0,0 0-2 0,-1 0 0 16,1-4-1-16,0 4-2 0,-2-4 0 16,9 4 2-16,-7-3-1 0,-2 3-2 15,2-4-1-15,0 4 0 0,-1 0 3 0,1-3-1 16,-1 3 1-16,1-5 1 0,6 2 2 16,-6 3 1-16,-1-4-4 0,7 1 2 0,-6-1 0 15,-1 4-4-15,1-3 2 0,0-1-1 16,-1 0 3-16,-6 0-3 0,0 4-1 15,-1 0 2-15,2-3 0 0,-1 3-2 0,-6 0-3 16,6-4 3-16,-7 4 0 0,7 0 4 16,-6-3 2-16,5 3 2 0,8 0-1 0,-7-4 2 15,7 0 0-15,6 1-5 0,0-1-4 16,-1-3-2-16,2 4 2 0,5-1-4 16,-6-4 3-16,1 3 0 0,-8 2 1 0,0 3-27 15,-5-3-100-15,-14 3-133 0,0 0-183 0,-14 3-179 16,2-3-95-16,-14 3-24 0,6 2 73 15,-6-5 119-15</inkml:trace>
  <inkml:trace contextRef="#ctx0" brushRef="#br0" timeOffset="115635.95">7138 8917 2 0,'0'0'91'0,"-7"0"-23"0,7 0-18 0,7 0-10 0,-7 0-7 16,0 0-2-16,0 0-3 0,0 0 0 15,0 0 5-15,6 0 4 0,-6 0 10 0,0 0 11 16,0 0 8-16,0 0 10 0,0 0 6 0,0 0 3 16,0 0 2-16,0 0-2 0,0 0-4 15,0 0-5-15,0 0-6 0,0 0-8 16,0 0-9-16,0 0-7 0,0 0-1 0,0 0 0 16,0-4 6-16,0 4 9 0,0 0 8 0,0 0 12 15,6-4 11-15,-6 1 13 0,0-2 9 16,0 5 13-16,0-2 15 0,0-3 14 0,0 5 10 15,0 0 2-15,0 0-8 0,0 0-19 16,-6 0-23-16,6 5-28 0,0-3-28 0,0 10-16 16,0 6-11-16,-6 4-5 0,-1 4-6 0,-6 7-3 15,-7 0 0-15,1 4-7 0,-7 3-6 16,6-4-4-16,-13 1 1 0,7-4-3 0,1-4-1 16,-1-4 1-16,-7 1-1 0,13-8 0 15,-6-2 1-15,7-2 3 0,6-7 6 0,6 1 26 16,1-4 35-16,6-4 26 0,0-4 10 15,6-7 2-15,7-4-5 0,7-4-24 0,6-6-33 16,0-4-26-16,13-5-10 0,0-5-7 16,13 2 2-16,-7-3-3 0,8 3-1 0,6 3-1 15,-1 2-3-15,1 0 3 0,-7 2-3 0,6 1 4 16,-5 2-2-16,-1 6 4 0,-7-2 3 16,1 2-5-16,-1 6-5 0,-5 1 0 0,-1 6 3 15,-7 5-7-15,-5 3 0 0,-1 3 10 16,-7 5 4-16,1 3 6 0,-1 7 5 0,-12 0 7 15,-1 8 9-15,-6 0-1 0,-6 3-1 0,-8 4-6 16,2-4-3-16,-8 4-7 0,7-3-7 16,-13 3-2-16,12-4-2 0,-5 0 0 0,-1-6-1 15,2-2 2-15,4-3-1 0,1-3-3 0,0 0 4 16,6-8-3-16,7-3-2 0,-6-1-1 16,6 1 0-16,0-4 3 0,0 0-1 0,0 0 1 15,0 0-2-15,0-4-1 0,0 4-13 16,0-7-60-16,0 0-110 0,0-1-113 0,0-3-125 15,0-3-138-15,0 3-117 0,0 0-10 16,0-1 69-16,13-2 96 0,0-1 116 0</inkml:trace>
  <inkml:trace contextRef="#ctx0" brushRef="#br0" timeOffset="116051.12">8473 8814 13 0,'19'-15'311'0,"-12"9"65"0,-1-2 59 0,-6 1-2 16,6 7-43-16,-12-4-54 0,6 4-54 15,-6 7-51-15,-7 5-49 0,0 5-54 16,-14 13-42-16,8-1-34 0,-13 8-17 16,6 0-9-16,-7 2-7 0,1 5-6 0,-1 1-3 0,7-2-2 15,-7 1-1-15,7-3-6 0,0-2-3 16,6-1 1-16,1-6-3 0,-1-2 0 15,0-5 1-15,14-2 1 0,-6-5-3 0,5-4-16 16,7-3-39-16,0-3-51 0,0-8-74 0,0 0-103 16,7-5-106-16,-7-5-94 0,6-5-18 15,6-6 21-15,8-5 56 0,0-3 95 0</inkml:trace>
  <inkml:trace contextRef="#ctx0" brushRef="#br0" timeOffset="116459.21">8290 8866 295 0,'-6'-26'384'15,"-7"0"33"-15,13 5 21 0,0-5-128 0,13 3-88 16,7 1-56-16,5 0-34 0,8 0-17 16,13 4-11-16,-8 4-13 0,15 3-14 15,-1 2-16-15,7 7-11 0,-1 2-10 0,-6 2-7 16,0 10-4-16,-6-1-7 0,-14 8-5 16,-12-1-11-16,-14 3-6 0,-6 5-2 0,-12-3-2 15,-8-1 0-15,-13-1 0 0,1 1 4 16,-13-3-3-16,-2-5 1 0,9 1 1 0,-1-4 1 15,-1-8 4-15,14 2 1 0,1-5 6 16,5-8-3-16,13 0 2 0,14-2-2 0,5-1-2 16,15-4-2-16,-1 0-3 0,13 4 0 15,-7 0-1-15,14 5-1 0,-1-2-1 16,-5 8-1-16,5 0 3 0,-6 8 0 0,-6-2 2 16,-1 5 2-16,-12 4 1 15,-6 3 4-15,-14 1-1 0,-8-1 3 0,-11 3 3 0,-13 2 2 16,-8-4 5-16,-5 2 3 0,-7-3 4 15,0 1 7-15,-7-1 9 0,7-3 7 16,0-4 13-16,6-5 10 0,0 3 4 0,14-6-2 16,6-3-11-16,0-3-15 0,13-1-26 15,7-1-36-15,-1 3-61 0,0-2-77 0,7 4-82 16,7-4-88-16,0 4-78 0,5 4-55 16,-5 2-32-16,6 6 5 0,-7-1 46 0,8 8 73 15,-8-1 78-15</inkml:trace>
  <inkml:trace contextRef="#ctx0" brushRef="#br0" timeOffset="116828.14">8714 9432 239 0,'-20'0'356'15,"-6"5"24"-15,0-5 24 0,0 3-99 0,6 1-97 16,-6 1-56-16,7 1-33 0,-1 2-15 15,0 3-23-15,1 0-23 0,6 0-21 16,7 3-14-16,-1 1-10 0,1-1-6 0,6 1 0 16,0 0 1-16,6-4-1 0,-6 3-2 15,7-7-1-15,6 4-1 0,-7-6-2 0,7-2 0 16,1 1 0-16,-2-4 0 0,8-4-3 0,-1-4 1 16,14-5-1-16,-7-3-3 0,0-2 3 15,0-4-1-15,0 0 2 0,-7 0-1 16,-5-1 3-16,-1 2 2 0,-13 3 0 0,0 3 1 15,-13 5 4-15,-1 2 0 0,-5 0-3 0,-7 5-1 16,-6 3 1-16,-1 0-4 0,-7 3-1 16,8 1 0-16,7 3-1 0,-2-2-1 15,8 1-16-15,12-2-39 0,1 0-65 0,6-1-70 16,6 0-74-16,7 2-79 0,0-2-56 16,6-3 5-16,8 0 42 0,5 0 60 15</inkml:trace>
  <inkml:trace contextRef="#ctx0" brushRef="#br0" timeOffset="117583.97">10375 8957 144 0,'-33'4'526'0,"-13"-1"142"0,1 1 87 15,6-4 51-15,-1 3-174 0,14 1-130 16,7 0-139-16,13-4-133 0,6 0-84 16,6 0-50-16,27 0-35 0,5 0-27 0,21-4-15 15,12 0-26-15,2-3-135 0,-2 0-166 16,0 0-179-16,-6 0-194 0,-6-1-107 0,-6 1-39 16,-15-1 100-16,-5 1 150 0,-13 0 170 15</inkml:trace>
  <inkml:trace contextRef="#ctx0" brushRef="#br0" timeOffset="117751.52">10622 8767 233 0,'-26'-4'512'0,"-13"-3"87"15,0 2 90-15,-1 3 68 0,8-3-139 16,13 5-91-16,-1-3-84 0,14 3-73 0,6-4-80 16,6 4-92-16,14 0-79 0,19-4-56 15,6 4-43-15,7-3-93 0,7 3-176 0,6-8-172 16,6 5-176-16,-6-4-173 0,14 2-89 0,-8-2 21 15,14 0 142-15,-6 0 153 0,-8-4 162 16</inkml:trace>
  <inkml:trace contextRef="#ctx0" brushRef="#br0" timeOffset="118027.97">12250 8499 46 0,'-52'7'406'0,"-7"-3"78"16,7 4 85-16,7-1 117 0,6-4-50 16,13 1-46-16,6-4-43 0,7 4-51 0,13-4-70 15,6 0-105-15,21-4-123 0,18 0-87 16,13 1-51-16,27-1-26 0,7-7-13 0,19 4-9 16,-1-4-4-16,1 0-3 0,6-1-2 15,-13 1-12-15,0 4-43 0,-13-3-120 0,-12 1-152 16,-14 3-132-16,-20-2-126 0,-5 5-115 15,-28-1-84-15,-18 0 34 0,-14 4 105 16,-12 4 109-16,-20 0 115 0</inkml:trace>
  <inkml:trace contextRef="#ctx0" brushRef="#br0" timeOffset="118447.85">12094 8583 301 0,'-46'4'409'0,"1"3"64"0,12-2 87 0,7-3-19 0,6-2-13 15,14 0-24-15,0 0-26 0,6 0-45 16,6 0-76-16,14 0-114 0,12 0-95 0,13 0-56 16,8 0-35-16,12 0-15 0,6 0-11 0,8 4-6 15,-8 0-5-15,0 0-7 0,2 3-5 16,-15-1-3-16,-6 6-2 0,-12-1-2 16,-14 0-1-16,-13 7 0 0,-20-3 1 0,-13 7 0 15,-12 0-3-15,-21 0 3 0,-12 4 4 16,-6-1-1-16,-8 1-2 0,2 0-1 15,-8 0 0-15,7-1 0 0,12-3-2 0,1-4 1 16,20 0 0-16,6-2 0 0,13-2 3 16,13-3-3-16,13 1-1 0,19-2-2 15,8-3 3-15,18 1 4 0,13-1 2 0,7-3 0 16,14-1 1-16,6-3 0 16,-1 0-2-16,1 4-2 0,0-4-3 0,0 0 5 15,-8 0-2-15,-5 0-1 0,0 0 0 0,-7-4-3 16,0 4 0-16,-6-3-5 0,-7-1 2 0,-7-1 1 15,-6 3 0-15,-6-2 6 0,-14 4-3 0,1-4 4 16,-13 1-2-16,-1 3-2 0,-12-4-4 16,-8 0-22-16,1 0-84 0,-6 4-132 15,0-2-129-15,-8-3-125 0,8 2-132 16,0-1-114-16,-1 0-6 0,13 0 82 0,7 1 105 16,13-1 115-16</inkml:trace>
  <inkml:trace contextRef="#ctx0" brushRef="#br0" timeOffset="119153.77">13956 8624 228 0,'0'-15'407'0,"-6"0"62"0,-7 8 50 16,0-4-59-16,0 7-91 0,-7 0-70 0,8 1-55 16,-8 6-54-16,7 1-46 0,-7 7-43 15,-6 5-32-15,6 1-32 0,8 5-19 0,-1 3-9 16,6-2-3-16,14 3-2 0,-1-8-3 0,7 3-2 16,7-2 1-16,0-8-2 0,5 4 4 15,7-8 0-15,1 0-2 0,0-3 1 16,0-4 1-16,-1-4 3 0,7 1-3 0,0-8 3 15,-6-4 2-15,-1 4-3 0,-6-3 2 16,-6-5-1-16,-1 1-3 0,-5-1-3 0,-8 5-3 16,0-1 9-16,-6 4 16 0,0 0 47 15,0 4 56-15,0 3 51 0,0 1 36 16,0-1 13-16,0 4-6 0,0 4-44 0,0-1-50 16,-6 8-50-16,6 0-32 0,6 4-18 15,-6-1-11-15,7 4-2 0,0 5-3 0,-1-2 1 16,7 2 0-16,-6-1 0 0,-1 3-1 15,1 1 0-15,-7-1-2 0,0 2-3 0,-7 2-1 16,-6 0-1-16,-6 1-1 0,-1 2 1 16,-13 0-2-16,-5 2 1 0,-8 3 1 0,-6-1-1 15,0-2-1-15,-1-5 1 0,-5 0 0 16,6-7 0-16,-7 0 0 0,7-8 3 16,7 2-2-16,5-9-1 0,8 0 1 0,-1-7-5 15,13-4-18-15,8-4-28 0,5-2-65 16,7-9-103-16,13-2-100 0,13-5-91 0,7 0-84 15,-1-3-74-15,14 3-42 0,-7 1 0 16,0 6 51-16,-7 1 66 0,8 7 85 16,-7 0 97-16</inkml:trace>
  <inkml:trace contextRef="#ctx0" brushRef="#br0" timeOffset="119346.25">14457 9067 91 0,'14'4'334'0,"-14"-1"52"0,0 1 42 15,-6 3-34-15,-2 1-42 0,-4 2-22 16,-8 1 1-16,1 4 0 16,-1 0-18-16,8-1-27 0,-8 2-47 0,7-2-63 0,6-1-61 15,0-1-51-15,7-1-31 0,0 0-24 16,7-3-56-16,6-1-91 0,0-3-95 0,1-4-103 16,-2 0-104-16,8-8-105 0,-1 0-60 15,7-2 31-15,0-5 61 0,7-3 85 0,-1-3 102 16</inkml:trace>
  <inkml:trace contextRef="#ctx0" brushRef="#br0" timeOffset="119584.62">14745 8829 182 0,'-26'0'364'0,"-1"3"36"16,1 5 28-16,-6-5-63 0,5 5-104 0,9 3-67 0,-2-7-30 15,7 2-24-15,-1 2-22 0,14-5-18 0,0 2-22 16,7-2-20-16,6-3-18 0,0 0-8 15,7 0-7-15,0-3-5 0,5-5-4 0,1 0-3 16,-6 2-5-16,-7-6-3 0,0 5 0 16,-6 0-4-16,-7-4 0 0,0 3-2 0,-7 5-10 15,0-5-45-15,-6 5-69 0,-7 3-102 16,-5 0-124-16,5 7-103 0,0 0-46 0,8 1 12 16,-2-1 55-16,8-3 95 0</inkml:trace>
  <inkml:trace contextRef="#ctx0" brushRef="#br0" timeOffset="121508.95">15461 8591 33 0,'-6'3'419'0,"-1"-3"65"16,0 0 39-16,1 5 21 0,6-5-149 0,0 0-136 0,6 0-104 15,8 0-49-15,4 0-2 0,16 0 50 0,5-5 58 16,12 5 44-16,8-3 26 0,-7 3 3 15,7-4-28-15,0 0-67 0,-14 0-69 0,1 4-53 16,-7-3-30-16,-7-1-17 0,-12 4-11 16,-1 0 2-16,-12 0 22 0,0-4 30 0,-7 4 32 15,0 0 23-15,-7 0 16 0,0 0 1 16,-5 0-20-16,-1 0-31 0,-7 0-32 0,7 0-25 16,0 0-15-16,6-3-8 0,1 3-2 15,-1 0-9-15,1 0-34 0,6 0-86 0,0 0-163 16,0-3-174-16,6 3-181 0,7 0-162 15,0-5-76-15,7 5 29 0,13-3 134 16,-1-1 160-16,7-3 172 0</inkml:trace>
  <inkml:trace contextRef="#ctx0" brushRef="#br0" timeOffset="125699.48">17864 8261 84 0,'-13'0'230'0,"0"-4"27"0,0 4-5 16,7-4-33-16,-8 1-13 0,2 3-3 15,5-3 1-15,0-1-2 0,-5-4-16 16,5 5-25-16,7-8-31 0,-7 3-29 0,14-4-25 16,6 2-26-16,7-7-18 0,6 1-13 0,6 1-8 15,7-3-3-15,0 0-6 0,14 4 2 16,-8-1-4-16,1 4 1 0,6 0-1 15,-7-1-1-15,8 9-1 0,-15 0-2 0,1 6-1 16,-6 0-1-16,-1 4 1 0,-12 5 4 16,-7 3 1-16,-13 3 1 0,0 0 2 15,-19 0 3-15,-1 1-2 0,-6 4-2 0,-7-6 0 16,1-2 1-16,-1 3-1 0,-6-4 0 0,1 1 1 16,5 0 1-16,0-4-2 0,0-3 0 15,8-1 1-15,5-4-2 0,6 1 1 0,2 0 0 16,6-4 0-16,-1 0-1 0,7 0 1 15,0 0 0-15,7-4-2 0,5 0 0 16,2 1-3-16,5-4 0 0,7 2-2 0,0 2 1 16,0-1 0-16,-6 1-2 0,5 3 1 15,2 0 1-15,-1 3 0 0,-14 1 2 16,8 4 2-16,-13-1-1 0,0 0 3 0,-1 4 4 16,-12 1 1-16,-8-2 2 0,2 1 3 0,-8 4 6 15,-6-4 4-15,-1 3 8 0,-5-2 6 16,-7 2 11-16,0-3 6 0,-7-1 8 15,1-1 3-15,6-3-1 0,-7 2 8 16,14-5 7-16,-1-3 2 0,7 5-4 0,13-10-5 16,0 5-9-16,6 0-27 0,7-3-55 15,0-1-69-15,7-3-74 0,13 4-80 0,-1-6-87 16,0 6-79-16,1 0-58 0,6 3-19 16,-7 0 28-16,1 3 55 0,0-3 76 0</inkml:trace>
  <inkml:trace contextRef="#ctx0" brushRef="#br0" timeOffset="126714.12">17910 8213 98 0,'-7'-3'218'0,"-6"-6"26"16,0 7-32-16,0-6-22 0,0-3-13 0,0 5 0 15,7-2-1-15,-7-4-2 0,6 5-8 16,0 3-10-16,1 1-13 0,0-1-21 0,6 0-25 16,0 4-25-16,-7 4-18 0,7 0-18 15,7 7-12-15,-7 4-6 0,0 7-3 0,0 7 0 16,-7 4-3-16,-6 11-2 0,0 4-5 16,-7 3 1-16,-6 3-2 0,-6 2-5 15,-7 3 0-15,0-1-4 0,-13 0 2 16,-1 1 3-16,2-3-3 0,-2-6 1 0,1-2 2 15,0-4 2-15,13-8-2 0,0-3-4 16,6-3 1-16,7-8-1 0,6-4-1 0,1-7-3 16,13-3-7-16,-1-1-17 0,14-7-30 15,-1-4-33-15,7-4-36 0,1 2-34 0,5-9-36 16,7 4-30-16,-6-4-21 0,-1 0-31 16,-6 5-22-16,0-2 6 0,0 1 28 0,-6 0 37 15</inkml:trace>
  <inkml:trace contextRef="#ctx0" brushRef="#br0" timeOffset="130958.1">18606 8238 147 0,'-18'-6'269'0,"4"-2"20"0,1 1-14 0,0 3-73 16,6-3-58-16,1 2-40 0,12-1-26 15,1 2-18-15,6 1-18 0,6-1-17 0,7 0-11 16,7 4-3-16,-1 4-2 0,1 3 0 0,-1 1 2 15,1 3 2-15,-7 3 0 0,-6 5-6 16,-7 2 4-16,-6 2-2 0,-14 2-4 0,-6 1-2 16,-7-1 1-16,-6-3-3 0,1 4-2 15,-15-5 1-15,7-2 1 0,1-1 5 0,6-6 12 16,1-1 14-16,-2-4 11 0,7-3 8 16,8-1 13-16,5-3 3 0,0 0-9 15,14-3-8-15,0-5-9 0,12-6-9 0,7-1-16 16,6-4-7-16,1-2-4 0,13-1-4 15,-1-4-1-15,-6 1-3 0,7 3 2 16,-1-4 1-16,-5 3 0 0,-1 2 1 0,-7 3-1 16,1-1 4-16,-13 5-2 0,-1 3 3 15,-12 0 8-15,-1 3 18 0,1 4 17 0,-7 2 21 16,6-3 20-16,-12 5 14 0,6 0 4 16,0 0-9-16,0 0-12 0,-7 5-21 15,7-5-19-15,0 6-15 0,0 2-16 0,0-1-8 16,-6 4-2-16,6 0-1 0,0 0 0 15,0 4 0-15,6-1 1 0,-6 1-1 16,0 0-2-16,7-1-3 0,-7 4 0 0,0-3 1 16,0 4-1-16,6-4 1 0,0-5 0 15,-6 5 1-15,14-8-7 0,-2 4-20 0,2-7-42 16,5-1-67-16,1-3-86 0,6-3-94 16,6-1-92-16,1-3-62 0,6-4-2 0,0 3 43 15,7-3 73-15</inkml:trace>
  <inkml:trace contextRef="#ctx0" brushRef="#br0" timeOffset="131331.69">19473 8444 2 0,'-7'-3'267'0,"1"-6"51"0,0 6 51 0,-2 0-25 15,2-1-24-15,0 4-25 0,-7 0-26 16,6 0-37-1,1 4-41-15,-7-1-48 0,7 5-48 0,-8 2-37 0,8 1-28 0,-1 5-10 16,0-2-11-16,7 1-3 0,0 3-4 0,7-3-1 16,6-1 0-16,1-2-9 0,-2-2-8 15,8 1-20-15,-1-3-40 0,7-5-66 16,-6 2-93-16,-1-5-96 0,1-5-102 0,6 2-33 16,-7-5 8-16,7-3 52 0,0 1 83 0</inkml:trace>
  <inkml:trace contextRef="#ctx0" brushRef="#br0" timeOffset="131585.07">19642 8180 175 0,'-26'0'339'0,"-13"0"24"0,7 4 12 16,-1 3-94-16,7 1-106 0,0-1-73 0,12 4-39 0,2-4-18 15,5 1-10-15,7-2-7 0,7 3-2 16,5-3-5-16,8 2-8 0,-6-5-1 0,5 1 3 15,7-4 1-15,-6 0 0 0,5-7 1 16,1 3 2-16,-6-3 1 0,6-5-6 0,-13 2-2 16,-7-1-5-16,2 0-4 0,-8 0-1 15,-8 0-6-15,2 1-3 0,-13 2-7 0,-1 3-20 16,0 2-38-16,-12 3-58 0,-1 3-67 16,1 2-81-16,6 3-64 0,-1 2-19 15,8 5 19-15,13-4 46 0</inkml:trace>
  <inkml:trace contextRef="#ctx0" brushRef="#br0" timeOffset="132297.22">17923 8785 75 0,'0'-4'318'0,"-6"4"57"16,6 0 47-16,0 0-41 0,-7 0-64 15,7 0-65-15,-7 4-54 0,1-1-48 16,-7 5-48-16,6 3-39 0,-6 0-23 0,0 3-20 16,6 5-7-16,-5-4-6 0,5 2-1 0,1-1-2 15,-1-2-3-15,7 1 4 0,0-5-3 16,0 2-2-16,0-1 0 0,0-4-1 16,0 0 0-16,-7-3-2 15,7-1 1-15,7 2 1 0,-7-5 2 0,0 0-2 0,0 0-5 16,0 0-1-16,0-5-4 0,7 2-15 0,-1-5-22 15,1 1-22-15,-7 0-29 0,6 0-39 16,-6 0-50-16,6-1-57 0,-6 1-60 0,-6 3-58 16,6 0-13-16,-6 4 17 0,-1-3 41 15</inkml:trace>
  <inkml:trace contextRef="#ctx0" brushRef="#br0" timeOffset="140098.34">5490 10188 388 0,'6'-14'537'0,"-12"2"79"0,-7 8 43 0,-13 4-103 0,6 8-141 15,-13 2-128-15,1 9-123 0,-7 7-75 16,6 7-41-16,-5 0-25 0,5 4-10 0,1 2-4 15,-2 5-1-15,15 0-4 0,6 1-1 16,6 2-4-16,1-7 2 0,12 1-5 0,1-8-2 16,0 0-9-16,-1-8-61 0,7-3-96 0,-13-8-123 15,0 2-142-15,0-5-126 0,-13-4-55 16,7-3 25-16,-8-4 81 0,-5-8 109 0</inkml:trace>
  <inkml:trace contextRef="#ctx0" brushRef="#br0" timeOffset="140362.63">4852 10262 8 0,'-34'-27'388'0,"-11"5"68"16,0 1 55-16,-1 3 43 0,7 2-92 0,13 5-73 15,6 1-35-15,8-2-33 0,12 2-39 0,12 2-34 16,28-3-54-16,18 0-68 0,27 0-55 16,26 5-33-16,25 1-18 0,8 5-10 0,6 5-4 15,0 5-4-15,-1 8-1 0,-6 4 2 16,-13 4 4-16,-12 6 2 0,-21 10 4 0,-18-6 1 15,-27 9-1-15,-27-2-1 0,-17 4-2 0,-35 1-1 16,-25 3 0-16,-13 0-2 0,-32 1 2 0,-8 0-3 16,-19-2-2-16,-12-2 1 0,-21 0-5 15,-12 3 2-15,-14-7 3 0,14 0-3 16,-1-4 1-16,28-7-3 0,12-8 2 0,25-6-2 31,27-11-12-31,26-8-44 0,26-8-121 0,26-6-117 0,26-12-118 0,26-4-111 0,26 1-98 0,27-8-50 16,19 2 69-16,18-2 91 0,22-4 102 15</inkml:trace>
  <inkml:trace contextRef="#ctx0" brushRef="#br0" timeOffset="140544.16">6571 10451 224 0,'19'-7'469'0,"-12"3"96"0,-7 1 76 16,-7-1-8-16,1 4-103 0,0 4-106 0,-8-1-92 15,2 6-85-15,-8 1-72 0,0 7-63 0,1 3-47 16,-1 2-24-16,1 3-17 0,6-3-9 15,6 0-6-15,1 0-2 0,6-3-5 0,0-1-5 16,6-7-76-16,1 0-128 0,-1-4-147 16,7-4-150-16,0-3-150 0,1-3-76 0,11-4 31 15,-5-4 107-15,6-8 133 0</inkml:trace>
  <inkml:trace contextRef="#ctx0" brushRef="#br0" timeOffset="140799.26">6949 10176 70 0,'-7'-7'414'15,"-18"0"52"-15,-8 3 27 0,0 8 19 0,-6 0-171 16,0 6-135-16,6 6-74 0,-5-2-43 16,11 1-23-16,1 3-13 0,6 0-7 0,8 1-12 15,12-8-12-15,0 3-7 0,6-7-6 16,0 1-4-16,8-5-1 0,-2 2 0 0,8-5-2 16,-1-5 0-16,-5-2 1 0,5-4 0 15,1 0-2-15,-14-3 5 0,0-5-1 0,-6 5 3 16,0-4 0-16,-12-1-2 0,-1 5 1 0,-7-2-4 15,0 2-1-15,1 7-7 0,-1 3-4 16,-6 4-9-16,0 4-40 0,1 7-62 0,-1-1-98 16,-1 6-97-16,8 1-99 0,12 6-64 15,1-5 0-15,19 4 44 0,0 0 86 0</inkml:trace>
  <inkml:trace contextRef="#ctx0" brushRef="#br0" timeOffset="141078.51">7000 10378 221 0,'8'4'386'0,"-16"-4"42"15,2 4 27-15,-6 3-96 0,-8-3-91 16,0 6-76-16,1 5-46 0,-7 0-28 0,6 4-18 16,1 1-11-16,-1 0-17 0,7 5-20 15,6-7-18-15,1 5-11 0,12-5-11 0,1-4-6 16,6-2-1-16,7-6-1 0,-8-1 1 16,8-2-1-16,7-6 4 0,-2-2-1 0,7-6 0 15,2-3-2-15,5-4-2 0,-7-4-2 16,1-4-2-16,-1 4 1 0,-12-3-2 0,-1 0-1 15,1-2 3-15,-8 2-1 0,-12 3 0 0,8 7-3 16,-16 4-2-16,2 0-7 0,-7 7-21 16,0 4-34-16,0 0-44 0,0 4-56 0,0 0-68 15,7 0-64-15,6 3-42 0,12 0-25 0,2 4-17 16,11-7 23-16,9 3 52 0,5-3 61 16</inkml:trace>
  <inkml:trace contextRef="#ctx0" brushRef="#br0" timeOffset="141249.07">7600 10360 81 0,'19'0'210'0,"-5"-4"22"0,-8 1 34 15,0 3 44-15,-6 0 54 0,0 0 66 0,0 0 59 16,-6 3 16-16,-7-3-24 0,0 4-49 16,0 7-70-16,-13 0-94 0,6 4-99 15,-6 3-73-15,7 0-44 0,-1 5-24 0,7-3-13 16,0 3-5-16,7-1-5 0,6-4-1 0,0 0 1 16,6-3-4-16,1-4-10 0,-1 0-58 15,1-4-109-15,-1-2-120 0,0-5-127 0,8-5-127 16,-8-2-103-16,14-7-27 0,-7-4 50 15,-1-5 86-15,2 2 110 0,-1-9 121 0</inkml:trace>
  <inkml:trace contextRef="#ctx0" brushRef="#br0" timeOffset="141866.74">7645 10262 179 0,'-6'-16'297'0,"0"5"39"0,-1 4-21 0,-6 0-59 16,6 7-57-16,7-3-57 0,-6 6-44 0,6 1-37 16,6 3-30-16,1 4-24 0,6 0-25 15,0 0-41-15,13-4-40 0,0 3-36 0,7-5-27 16,-1 2-21-16,1-7-5 0,-1 0 17 15,7-4 24-15,1-4 28 0,-1 2 26 0,0-8 26 16,-7 2 25-16,7-3 25 0,-13 1 30 0,0-4 32 16,1 3 36-16,-15-4 42 0,2 5 48 15,-8-1 42-15,0 4 37 0,1 4 34 0,-7 3 20 16,0 4 5-16,-7 0-21 0,1 4-33 16,0 3-46-16,-8 8-50 0,-5 3-49 0,6 8-45 15,-6 4-26-15,5 2-16 0,2 0-4 16,5 5-4-16,-6-3-6 0,6 2 1 15,1-3-1-15,0-4-3 0,6 1-3 0,6-4 1 16,-6-5 3-16,6-2-5 0,1-4-2 0,-1-5 4 16,1 1-3-16,-7-7 3 0,7 0-1 0,-7-4 2 15,0-4 0-15,-7-3-1 0,0-4-1 16,1-4-1-16,-7 0-1 0,-7-3-2 0,0 0 1 16,-5 3 1-16,-1 1-2 0,-7 2-1 15,7 6-1-15,-13-1 1 0,13 7 0 0,-14 2 2 16,8 3 3-16,-1 1-4 0,8 2 3 15,5 3 3-15,7 4-3 0,0-4-2 0,13 0 0 16,0 3 1-16,13-3-2 0,0 0-5 0,13 0 3 16,1-4-1-16,5 1-3 0,7-5-1 15,6 1-10-15,1-4-21 0,7-4-40 0,-8-7-46 16,7 4-45-16,-1-8-42 0,2 1-27 16,-1-1-1-16,-13-3 23 0,0 3 40 0,-7-3 44 15,-5-1 46-15,-14 1 39 0,0 4 40 16,-7-1 44-16,-6 4 44 0,-6 0 53 15,0 4 64-15,-1 3 77 0,-6 1 67 0,6-2 40 16,1 5 8-16,0 0-22 0,-2 0-50 16,8 0-71-16,-6 8-75 0,6 3-68 0,0 0-44 15,0 0-29-15,6 4-11 0,-6-1-8 16,14 2-5-16,-1-3-2 0,0 1-1 0,0-2-3 16,7 3-2-16,-8-8-21 0,2 4-122 15,5-7-145-15,-6-1-168 0,-6 1-154 0,-7-4-123 16,12-4-45-16,2-3 86 15,12-1 129-15,-7-6 155 0</inkml:trace>
  <inkml:trace contextRef="#ctx0" brushRef="#br0" timeOffset="142264.68">8635 10319 157 0,'-13'0'185'0,"13"0"-27"16,-6 0-33-16,0 0-21 0,6 0-11 15,0 5-5-15,0-5 4 0,6 0 10 0,0 2 12 16,-6 6 11-16,0-4 13 0,7 4 9 16,-1-1-11-16,1 0-22 0,0 1-27 0,-1-1-23 15,7 0-21-15,-6-3-18 0,5-1-10 16,-5 1-8-16,13 0-1 0,-8-4-2 0,8 0 0 16,-7-4 0-16,7 0 0 15,0-3-1-15,-1 0 0 0,-6-5-2 0,-7 2-1 0,1-1 0 16,-1 0 0-16,-12-1-1 0,-1 1 2 15,-5 4 4-15,-8 5 5 0,0-3 2 0,1 5 3 16,-13 5 3-16,-8 1 0 0,7 5-1 16,-6 4-3-16,7 3-1 0,-1 1 0 15,14-1 2-15,-8 3 2 0,8 1 1 0,6-2 0 16,7 1-2-16,-1-7-2 0,14 5-2 16,-1-4-4-16,7-5-1 0,0 1 1 0,13-3-1 15,-6-1-1-15,5-4 0 0,2-3-1 16,-8-3-3-16,14-4-18 0,-7-1-42 0,0 1-66 15,1-7-81-15,-8 3-84 0,-6 0-87 16,0-4-33-16,7 4 15 0,-8-3 54 16</inkml:trace>
  <inkml:trace contextRef="#ctx0" brushRef="#br0" timeOffset="145612.59">9892 10257 115 0,'14'-11'312'15,"-14"0"55"-15,6 4 40 0,-6 4-41 16,0-1-18-16,0 1-16 0,0 3-10 16,-6 0-28-16,-1 3-39 0,0 4-42 0,1 4-54 15,-7 7-50-15,0 4-47 0,0 0-26 16,7 1-9-16,-1-1-7 0,0 0-11 0,7-4-3 15,0 3-6-15,0-6 0 0,-6 3-3 16,6-2 2-16,0-6-2 0,-6 0-2 16,6-2 8-16,-8-4 3 0,2 1 2 0,0-2 1 15,6-6 5-15,-7-2 5 0,1-2 2 16,6-8-5-16,0 0-2 0,6-3-4 0,1-3-1 16,5-5-7-16,8-4-3 0,6 0 2 15,7 5-1-15,-1 0 0 0,7-1-1 0,-6 8-6 16,-1-1 1-16,8 5 1 0,-7 3 2 15,-1 4-2-15,7 0 4 0,-13 7 8 16,7 0-1-16,-7 2-3 0,0 10-2 0,-13-1 1 16,0 8 2-16,-13-2 3 0,0 5-1 15,-7-3 2-15,-6 6 1 0,-7-2-2 0,2-1-7 16,-2-5-1-16,0 6-1 0,1-5-9 16,5-3-41-16,8-5-76 0,0-2-91 0,-1-1-120 15,14-7-126-15,5-4-113 0,8-3-23 16,6 0 44-16,7-7 75 0,6-5 107 0</inkml:trace>
  <inkml:trace contextRef="#ctx0" brushRef="#br0" timeOffset="145783.35">10831 9950 350 0,'-20'-4'396'0,"-6"4"25"0,-1 0 15 15,1 4-149-15,1 3-111 0,5 0-73 16,7 4-43-16,0 1-23 0,7 2-14 0,6 0-12 15,0 2-4-15,6 2-4 0,0 1-2 16,8-5-6-16,-2 0-38 0,-5-3-92 0,-14 0-123 16,-5 0-93-16,-8 0-51 0,-6-4-22 15,-13 1 25-15</inkml:trace>
  <inkml:trace contextRef="#ctx0" brushRef="#br0" timeOffset="145967.93">9430 10008 335 0,'-33'-4'416'0,"1"4"29"0,6 0 15 0,7 0-128 0,11 4-127 16,2 3-91-16,12 4-55 0,8 0-28 15,5 1-16-15,13 2-11 0,2 1-36 16,11 0-98-16,-6-1-120 0,7 1-104 0,-14-5-58 16,1 5-28-16,-7-4 15 0,-7 0 87 15</inkml:trace>
  <inkml:trace contextRef="#ctx0" brushRef="#br0" timeOffset="146290.06">11794 10279 207 0,'0'-11'441'0,"-12"5"57"0,-8-2 36 16,-6 4-47-16,-7 4-133 0,1 4-110 0,-1 4-87 16,7-2-49-16,0 2-35 0,-1 6-22 15,1 1-20-15,14 4-10 0,5-1-10 0,7 0-8 16,13 0-17-16,7-3-56 0,12-1-76 15,1-6-110-15,13-1-119 0,-14-7-108 16,14 0-45-16,-8-3 22 0,2-9 60 0,-7 2 102 16</inkml:trace>
  <inkml:trace contextRef="#ctx0" brushRef="#br0" timeOffset="146513.47">11833 10015 32 0,'-39'-3'343'0,"-7"3"41"0,1 3 34 0,-7 6 1 15,6-2-117-15,8 3-79 0,4-2-46 16,9-1-29-16,11 0-26 0,8 1-20 16,6-1-23-16,6 0-25 0,8-4-18 0,5 2-11 15,1-5-5-15,12 0-5 0,7-5-3 16,1-1-2-16,-8-5-3 0,7-1-3 0,-13 2-3 16,-7-5-1-16,-5 5 0 0,-8-6-4 15,-12 5-13-15,-8 1-33 0,-12 2-44 16,1 4-54-16,-8 4-62 0,-6 7-59 0,-7 5-51 15,8 2-24-15,4 4-19 0,2 1 5 0,13 4 36 16,12-6 49-16</inkml:trace>
  <inkml:trace contextRef="#ctx0" brushRef="#br0" timeOffset="146865.12">12120 10213 192 0,'-7'5'284'0,"-6"2"34"16,-7 3-27-16,-6 1-53 0,7 5-55 0,-7-2-37 15,0 0-33-15,6 1-30 0,7-1-27 16,1 1-20-16,5 0-13 0,7-4-10 0,0 0-6 16,0-4-2-16,0-3-3 0,7 0 1 15,-7-1-1-15,6-6 0 0,0-1 0 16,1-3 0-16,-1-5-1 0,1-2-2 0,0-1-2 16,-1-7 1-16,8 4 3 0,-8-8 1 15,0 4 2-15,7 1 3 0,0 2 5 0,0 5 3 16,1-2 0-16,-2 9 4 0,1-4-2 15,0 8-3-15,0-1-1 0,7 4-3 16,0 0-1-16,5 4-3 0,1 3 3 0,0 5 3 16,-6 2-1-16,7 1 2 0,-9 3 2 15,2 0 0-15,-7 5-2 0,1-3 0 0,-8 3-3 16,-6-2-2-16,0 2-4 0,0-4-17 16,6-1-65-16,-6-4-104 0,0-2-125 15,0-2-67-15,0 1-37 0,6-7-2 0,2-1 53 16</inkml:trace>
  <inkml:trace contextRef="#ctx0" brushRef="#br0" timeOffset="147912.35">13839 9950 187 0,'13'-19'361'0,"-6"5"61"0,-7 3 31 15,-7 6-85-15,-12 10-73 0,-8 6-66 16,-11 7-57-16,-15 11-45 0,-6 8-28 16,2 3-21-16,-16 12-12 0,8-1-8 0,-6 4-14 15,12 3-14-15,1-3-11 0,13 1-5 16,5-5-2-16,27-8-5 0,7-2-3 0,18-5-1 15,21-10 1-15,6 0 0 0,13-8-2 16,7-7 1-16,6-7 1 0,6-8-4 0,2-7-3 16,-2-7-4-16,0-4-2 0,-12-4-4 15,0 1-4-15,-7-5 1 0,-20-2-1 0,1-2 2 32,-7-2 1-32,-13 3 0 0,-13 6 3 0,-7 6 4 0,-12 3 4 0,-14 7 3 15,-12 11 2-15,-7 0 0 0,-7 11 3 16,-12 3-3-16,-1 1-3 0,6 7-1 0,1 0 0 15,14 0 2-15,5 0-2 0,13 0 2 0,21-4 4 16,4-3 2-16,22 0 0 0,18-5-4 16,7-1 0-16,14-6-3 0,12-3-4 15,0 0-19-15,13-8-33 0,-6-4-48 0,-1-2-57 16,1 1-60-16,-7-3-43 0,-12-2-11 16,4 0 20-16,-11-1 42 0,-13 1 56 0,-1 0 63 15,-12 0 61-15,-7 6 57 0,-7 1 54 16,-6 4 42-16,-12 3 28 0,-2 4 22 15,-5 0 2-15,-13 4-18 0,5 3-24 0,-5 4-21 16,6 1-17-16,0-2-14 0,7 2-14 16,5-5-11-16,8 3-11 0,6 2-14 0,6-5-5 15,8 0-8-15,11 1-4 0,1-5-1 16,7-3-3-16,-1 0-1 0,14 0-4 0,-7-3-2 16,0-1-3-1,-7-3-2-15,-6-1-3 0,1-2 1 0,-7-2 1 16,-8 2 0-16,-6-10 5 0,-6 6-1 0,0 3 4 15,0-3 6-15,-12 6 11 0,6 1 16 0,-8 3 12 0,-5 4 9 16,-1 4 4-16,0 3-4 0,1 4-10 16,-7 0-11-16,6 7-14 0,1-3-8 15,6 4-3-15,6-4-4 0,1 3-1 0,12-7-3 16,7 4-1-16,7-5 1 0,0-3 3 16,12 1-1-16,1-5-1 0,12-3-1 0,7-3 1 15,1-5-1-15,6 1-1 0,-8-8 0 16,8 1 0-16,-1-4 0 0,-5-1 0 0,-8 1-2 15,1-8 0-15,-14 1 1 0,-5 0 1 16,-2-5-1-16,-12-3 1 0,7 0 4 0,-13-1-1 16,-1 9 0-16,0 3 20 0,-6 5 46 15,-6 5 36-15,0 5 23 0,-14 7 15 16,0 2 9-16,-5 10-7 0,-2 3-36 0,-5 7-19 16,6 3-8-16,-7 1-1 0,7 4 5 0,0 2-1 15,6 1-6-15,-5 0-11 0,11-4-13 16,2 1-13-16,-2 0-12 0,8-5-12 15,-1 1-3-15,1-1-10 0,6-3-14 16,0-4-99-16,0 1-127 0,0-9-134 0,-6-2-147 16,6-1-137-16,0-7-74 0,-8-3 50 15,2-1 103-15,6-7 123 0</inkml:trace>
  <inkml:trace contextRef="#ctx0" brushRef="#br0" timeOffset="148347.79">14581 10353 70 0,'-12'-7'328'0,"12"-1"46"0,-7 4 29 0,7 4-60 16,0-3-88-16,0 3-84 0,7 0-66 15,-7 0-43-15,12 3-23 0,8 1-14 16,6-4-3-16,13 0-3 0,7 0-2 0,6-4-2 16,0-4-4-16,13-2-3 0,0-1-6 15,-6 0-2-15,6-4 0 0,-6 1 1 0,-7-1 0 16,-7-3 3-16,1-5 1 0,-13 6-2 16,-1-6 1-16,-6-2-3 0,-7 3 1 15,1 0 23-15,-14 4 33 0,2 7 50 0,-2-1 47 16,-6 9 37-16,-6-2 18 0,-2 5-10 15,-4 8-32-15,-8 4-46 0,-6 5-45 0,1 6-35 16,-8 3-21-16,0 3-12 0,0 4 1 16,8 0-4-16,-9 3-2 0,2-3 2 0,7-3 0 15,5-1-3-15,0-3-3 0,7-5 0 16,7-2 0-16,0-5-2 0,6-3 2 16,6-3 2-16,-6-1-2 0,13-7 2 0,6-7 2 15,8-1 0-15,5-3-4 0,7-7-2 16,0 0 0-16,7-4 0 0,5-4-4 0,-5 1 4 15,-1-1-2-15,2 3 5 0,-2 6-1 16,-13 2 1-16,1 8-1 0,-7-1-3 16,-6 8 2-16,-8 4-5 0,2 3 3 0,-14 4 1 15,-6 4 2-15,-2 3 0 0,2 0-16 16,-6 5-56-16,4-5-78 0,8 1-81 0,8-5-93 16,10-7-86-16,15 1-68 0,7-8-32 15,11 0 27-15,14-8 57 0,20-3 77 16</inkml:trace>
  <inkml:trace contextRef="#ctx0" brushRef="#br0" timeOffset="148848.57">17330 9921 217 0,'-20'-12'357'0,"-25"9"28"0,-1-2 27 0,-12 10-88 0,-7 2-92 0,-7 4-52 0,-6 3-24 15,0 5-7-15,-1-4-13 0,21 3-17 16,6 0-22-16,26 0-24 0,12-3-19 0,14 3-20 15,27-3-16-15,5-1-7 0,14-2 0 16,13-1-7-16,0 0-3 0,6-1 1 0,0 2 1 16,-7 2 0-16,-6-3-6 0,-6 1 3 15,-7-1 2-15,-13 0-1 0,-6-1-2 0,-14 5 0 16,-6 0 1-16,-20-1-1 0,0 1 0 16,-18 0 0-16,-1-1 1 0,-14 1-1 15,8 0 4-15,-1-4 0 0,7-4-1 0,7 0 0 16,6-3 1-16,7-1-2 0,11-6-6 15,16-1-8-15,4-6-23 0,14-2-40 0,7-6-43 16,12-4-48-16,8-4-45 0,5-3-32 16,1-1 6-16,6 2 28 0,-6-2 42 0,-7 4 51 15,-7 8 65-15,-6-1 60 0,-6 9 50 16,-14 0 41-16,-6 5 41 0,1 1 38 0,-14 1 19 16,6 3 11-16,-6 0 0 0,0 0 2 15,0 3 13-15,0 1 11 0,0 4 9 16,-6 3-3-16,6 0-6 0,0 0-19 0,0 0-44 15,0-1-42-15,-7 5-41 16,0 0-27-16,1-4-19 0,-1 4-18 0,1-1-12 0,0 0-7 16,6-2-11-16,-7-1-76 0,7-4-107 15,0 0-102-15,7-7-107 0,-1 0-118 0,7-3-89 16,7-5-7-16,6-2 50 0,6-2 74 0,1-6 94 16,6-1 115-16</inkml:trace>
  <inkml:trace contextRef="#ctx0" brushRef="#br0" timeOffset="149279.26">17734 10071 5 0,'19'-34'138'0,"1"1"46"0,-7 1 35 0,0 3 13 0,-7 7-2 0,1 2-15 0,-7 6-26 0,-7 3-40 16,7 4-50-16,0 3-47 0,-6 4-49 16,6 0-50-16,-6 0-55 0,-1 4-55 0,7 1-48 15,0-3-34-15,7 2-14 0,-1 0 15 16,14-4 51-16,5-4 74 0,1-2 76 0,7-3 74 16,-1-2 67-16,1 0 52 0,-1-3 33 15,2-1 26-15,5 1 16 0,-13-1 9 0,0 4 1 16,-7 4 1-16,-5-1-3 0,-2 5-10 15,-12 3-10-15,7 3 31 0,-7 5 50 16,-7 6 24-16,7 5 4 0,-12 2-13 0,-2 9-18 16,1-1-55-16,0 0-78 0,-6 5-59 15,5-5-37-15,2 0-21 0,-2-4-14 0,2 0-14 16,5 2-6-16,7-5-3 0,0-4-5 16,7 1-1-16,-1-1-4 0,0-7-1 15,1-1-3-15,0 2-1 0,-1-5 1 0,0-3-2 16,1 0-6-16,0-8-1 0,-1 4-1 0,1-7-2 15,-1-1 0-15,-6-2-2 0,7-2 2 16,-14-3 5-16,7 5 2 0,-6-5 1 0,-7 8 2 16,-1-4 6-16,-5 7 3 0,-7 0-3 15,0 4-2-15,-6 4 3 0,-7 3-1 16,6 1-3-16,-7 6-2 0,2-3 3 0,5 0 0 16,7 4-2-16,0 0 3 0,7-1 2 15,5-3-1-15,14 1 1 16,0-2-1-16,6 1-2 0,14-7-25 0,7 3-76 0,-1-7-103 15,13 0-109-15,6-7-105 0,1-1-98 0,13-2-64 16,-1-2 2-16,1-2 45 0,0-1 63 16,-2 0 72-16,-4-3 80 0,5-1 78 0</inkml:trace>
  <inkml:trace contextRef="#ctx0" brushRef="#br0" timeOffset="149603.03">18522 10019 155 0,'19'-18'228'16,"1"4"43"-16,-13 2 24 0,-1 9 16 0,0-1 2 0,-6 4-24 15,-6 0-39-15,-7 7-47 0,-7 0-50 16,8 5-49-16,-2-5-36 0,2 4-27 0,12 1-14 15,0-2-11-15,0-3-7 0,6 3-3 16,0-5-1-16,8 2-1 0,5-2 0 0,7-5-1 16,6 0 0-16,1-5-3 0,6 1-2 15,1-4-3-15,5-2-3 0,1 0-10 0,-14-2-10 16,7-3-9-16,-6 1-4 0,-13-1-3 16,-2 1 3-16,-10-1 5 0,-2 4 11 0,-12 4 10 15,-8 7 7-15,-12 0 6 0,-7 7 0 16,-12 4 5-16,-7 4 5 0,-1 3 12 15,-5 4 16-15,0 1 18 0,6-2 18 0,6 2 13 16,0 2 8-16,14-3-6 0,6-5-12 16,6 2-13-16,14-4-16 0,6 0-13 0,6-1-16 15,14-3-4-15,0-4-9 0,12 1-26 16,7-8-74-16,6 0-112 0,-5-8-142 16,11 1-118-16,2 0-58 0,5-4-12 15,1-1 54-15,-7-6 102 0</inkml:trace>
  <inkml:trace contextRef="#ctx0" brushRef="#br0" timeOffset="149822.48">19642 9975 320 0,'-26'4'396'0,"6"4"42"16,-6-1 43-16,1 0-107 0,5 4-83 0,-6-4-36 16,13 0-24-16,0 1-25 0,0-1-36 0,13-3-33 15,-6 2-33-15,12-1-34 0,-6-5-16 16,6 3-3-16,-6-3 12 0,7-3 16 15,6 3 8-15,-7-5 10 0,7-1-2 0,-6-2-6 16,0 2-12-16,-1-1-17 0,0-2-14 16,1 2-16-16,0 0-10 0,-7 3-7 0,0 1-29 15,0 3-100-15,-7 0-129 0,0 0-172 16,-12 0-179-16,6 0-94 0,-6 3-27 16,-1 1 67-16,6-1 116 0</inkml:trace>
  <inkml:trace contextRef="#ctx0" brushRef="#br0" timeOffset="151596.07">8511 11876 24 0,'8'-25'270'0,"-8"3"52"0,0 4 49 0,-8 0-28 16,2 7-7-16,0 3 32 0,-1 5 47 0,7-1 31 15,-6 1 6-15,6 3-19 0,0 0-42 16,-7 3-84-16,1 8-93 0,-1 0-76 16,1 11-58-16,-8 4-35 0,8 3-19 0,-14 8-6 15,1 3-10-15,-1 4-5 0,-6 3 2 16,0 1 0-16,-7-1 0 0,8 1-2 0,-15 0 0 15,8-1 0-15,-1-3-3 0,7-3-5 0,0-5-1 16,7-2-19-16,5-9-59 0,2-3-93 16,-1-7-100-16,6-4-75 0,7-4-84 15,0-7-78-15,7-4-41 0,0-3 13 0,5-8 40 0,-6 0 17 16,8-7 50-16,5 0 75 0,1-7 91 16</inkml:trace>
  <inkml:trace contextRef="#ctx0" brushRef="#br0" timeOffset="151968.31">8251 11881 117 0,'-20'-15'272'0,"-6"0"32"16,7 1 0-16,-1-1-55 0,8 4-46 15,5-4-42-15,7 1-31 0,13-4-28 0,13-1-25 16,19-4-23-16,8 2-18 0,6 3-8 0,6-4-7 16,6 7-5-16,-6 4-4 0,1 7-4 15,-8 1-2-15,-6 10-2 0,-6 1 0 0,-21 6 2 16,-5 4-1-16,-13 8 0 0,-14-1-1 15,-13 0-1-15,-5 6 1 0,-15-2-2 16,1-3 0-16,-6-5-2 0,6 2 1 0,-7-6-1 16,8-1-1-16,5-6 4 0,7-6 12 15,6-4 12-15,14 0 5 0,6-12 6 0,6 2 1 16,14-5-4-16,12 0-11 0,7 1-13 16,0-1-4-16,13 1-6 0,1 3-3 0,-2 7 2 15,-5 0 0-15,0 4 2 0,0 4 2 16,-14 3 4-16,-6 5 3 0,-13 6 2 15,-13 3 0-15,-13 1 0 0,-13 4 0 0,-6 3 0 16,-14-3-1-16,0 3-2 0,-6-3-2 16,-7 4-4-16,-6-5-3 15,0-2-3-15,-6-2-1 0,6-2-1 0,13-5 1 0,5-3 3 16,9-4-1-16,11-2-9 0,8-3-28 0,12-2-69 16,7 5-89-16,0-2-93 0,20 1-91 15,-6 3-40-15,5 4 2 0,7 1 54 0</inkml:trace>
  <inkml:trace contextRef="#ctx0" brushRef="#br0" timeOffset="152318.49">8726 12543 365 0,'-32'4'411'16,"-1"0"24"-16,-6 3 15 0,-7 4-146 15,1 4-117-15,0-1-75 0,5 2-41 0,8 2-20 16,6 3-13-16,7-6-8 0,12 3-10 15,7 1-7-15,13-5-2 0,0-2-5 0,13-2-2 16,6-6 1-16,1-1-1 0,7-3-1 16,-2-3-2-16,8-5 2 0,6-7-3 0,-13 5-1 15,7-8 0-15,-14 2-1 0,1 2 2 16,-7-4-2-16,-13 4 1 0,-7-2 1 16,-6 6-2-16,-6-5 2 0,-7 4-2 15,-13 3 2-15,0 1 2 0,-7 0 2 0,-6 3 4 16,0 1-1-16,0 3 2 0,0 0 0 15,6 3-2-15,7-3-3 0,0 4-3 0,13 3-3 16,0-3-1-16,13-1-26 0,13 5-57 16,0-4-93-16,13-1-104 0,0 1-100 0,7 0-52 15,6-4-4-15,0 3 41 0,7-3 86 16</inkml:trace>
  <inkml:trace contextRef="#ctx0" brushRef="#br0" timeOffset="152701.39">10472 12316 87 0,'-45'7'446'16,"5"-2"60"-16,-5 1 35 0,6-1 17 0,13-3-176 15,6 3-144-15,14-5-102 0,6 0-58 16,19-5-35-16,14 5-14 0,12-2-7 0,14-6-16 16,6 0-54-16,6-3-94 0,-6 1-134 15,-6-5-147-15,-13 4-80 0,-1 0-33 0,-18 0 27 16,-14-4 82-16</inkml:trace>
  <inkml:trace contextRef="#ctx0" brushRef="#br0" timeOffset="152847.04">10348 12170 31 0,'-32'-4'473'0,"6"-3"157"16,-1 3 134-16,9-4 98 0,4 5-91 0,8-1-128 16,-1 1-134-16,14-5-148 0,13 5-127 0,12-5-95 15,7 2-57-15,6-3-38 0,14 3-23 16,-1 2-19-16,7 0-58 0,-6 1-164 0,6 3-170 16,-12-8-172-16,5 8-154 0,-5-3-126 15,-8-1-19-15,1-1 125 0,-1-1 145 16,-6-1 160-16</inkml:trace>
  <inkml:trace contextRef="#ctx0" brushRef="#br0" timeOffset="153578.2">12192 11793 14 0,'-14'0'399'0,"1"3"70"0,7-3 40 0,0 0 19 16,6 0-140-16,0 0-127 0,12 0-99 0,8 0-63 16,19-3-32-16,14 3-15 0,18-4-6 0,14-3-4 15,12-4-4-15,21-1-5 0,5 1-8 16,14 0-2-16,0 0-10 0,6 0-7 15,0 4-1-15,-13 0 0 0,-12 3-21 0,-21-3-65 16,-12 4-103-16,-20 3-133 0,-26-4-133 16,-25 8-72-16,-28-1-21 0,-18 4 44 0,-27-3 93 15</inkml:trace>
  <inkml:trace contextRef="#ctx0" brushRef="#br0" timeOffset="153911.31">12309 11866 308 0,'-85'10'398'0,"7"-2"44"0,12-1 45 15,21 0-97-15,13-2-58 0,6-2-50 16,12-3-35-16,8 3-32 0,12-3-38 0,14 5-41 16,19-5-45-16,13 2-30 0,20-2-16 15,6 0-12-15,13 0-4 0,7 0-5 0,-7 0-7 16,0 8-6-16,-6-4-4 0,-13 7-1 16,-7 0-4-16,-19 0-3 0,-14 4 1 0,-19 3-1 15,-20 4 2-15,-12 3 1 0,-20 0-2 16,-20 6 0-16,-12 1-1 0,-8-2 0 0,-12 0 6 15,-7-3 2-15,-5 4-2 0,5-6 1 16,0 0 0-16,6 1 1 0,15 0-4 16,12-4-4-16,19-7 4 0,13 0-1 0,27-8-1 15,12 4 4-15,20-8 5 0,27 2 3 16,12-2 1-16,26-6 4 0,13-2 6 0,13-2-3 16,7 3-1-16,0-3-4 15,6 0 0-15,1 0-2 0,-1 0-6 0,-7 2-4 0,1 2-7 16,-14-1 1-16,-5 1-4 15,-14-1-27-15,-13 0-85 0,-19 1-86 0,-21-1-86 0,-4 4-88 16,-9-4-88-16,-18-4-66 0,0 1 7 16,-14 1 44-16,7-2 67 0,-7-3 75 15</inkml:trace>
  <inkml:trace contextRef="#ctx0" brushRef="#br0" timeOffset="154394.13">14406 11979 30 0,'6'-11'355'16,"-12"1"54"-16,-8 2 46 0,-4 1 19 16,-2 3-94-16,-7 0-63 0,1 4-41 0,-6 0-31 15,-1 8-33-15,-6-1-33 0,7 4-47 16,-1 4-47-16,1-1-33 0,12 4-23 0,7 0-12 16,7 1-8-16,6 0-2 15,13-1-4-15,7-3-3 0,12 0 1 0,1-5-3 0,12-3 1 16,7-3 1-16,7 0 1 0,0-8-1 15,6 0-2-15,-7-3 1 0,-6-3 0 0,6-2-2 16,-11-2 1-16,-9-6 1 0,-5 7-1 16,-7-6 1-16,-6 4-1 0,-7-3 0 0,-7 4 2 15,-6-1 2-15,-6 4 6 0,-1 0 14 16,-13 4 28-16,8 3 34 0,-2 0 29 16,-5 4 19-16,-1 0 12 0,0 8-2 0,2 2-20 15,-2 2-25-15,13 6-22 0,7 4-13 16,7 4-7-16,13 3-3 0,12 0 0 15,1 4 0-15,12 0-3 0,1 1-5 0,6-2-9 32,0 1-7-32,-6 0-8 0,-7 0-7 0,-7-4-6 0,-18 0-1 0,-8 4-1 15,-12-3 0-15,-21-5-2 0,-12 0 0 0,-13 2 0 16,-7-9-4-16,-13 0 2 0,-5-7 1 0,-8-7-2 16,7-1 3-16,-1-6-3 0,2-4 1 15,11-4-16-15,14-7-61 0,6-4-107 0,14 0-104 16,19-3-86-16,13-2-86 0,19 5-84 15,21 0-40-15,5 7 19 0,20-3 16 16,7 7 44-16,6 1 61 0,1-1 87 0</inkml:trace>
  <inkml:trace contextRef="#ctx0" brushRef="#br0" timeOffset="154594.35">15591 12283 287 0,'6'0'404'15,"-6"0"60"-15,-6 4 29 0,-7-4-60 16,0 4-70-16,-12 2-62 0,-8 3-47 0,7 5-46 15,-7-3-41-15,1 4-42 0,12-1-43 16,0 4-30-16,14-3-18 0,-1 0-13 0,7-1-13 16,13-3-2-16,1 0-6 0,-2-8-13 15,8 6-43-15,6-9-68 0,-7 0-77 16,7-4-118-16,7-4-121 0,-1-3-105 0,1-3-21 16,-1-4 34-16,1 0 64 0,-7-5 107 15</inkml:trace>
  <inkml:trace contextRef="#ctx0" brushRef="#br0" timeOffset="154794.4">15846 11987 224 0,'-27'-8'357'0,"-5"8"44"0,-1 8 44 0,0-5-76 0,0 4-60 15,8 4-34-15,5-3-13 0,8 2-20 16,4 3-28-16,8-3-35 0,8 1-39 16,4 0-37-16,8-4-28 0,5 1-18 0,2-5-9 15,5-3-6-15,1-3-11 0,6-1-5 0,-12-7-7 16,-2 0-6-16,1 0-6 0,-20 1-5 15,-6-6-3-15,-6 5-8 0,-13 0-24 16,-21 4-54-16,-5 3-70 0,-20 4-77 0,-13 7-91 16,-14 8-99-16,-11 4-79 0,-2 6-29 15,1 5 25-15,6 2 53 0,1 2 84 0</inkml:trace>
  <inkml:trace contextRef="#ctx0" brushRef="#br0" timeOffset="155131.49">13149 12968 216 0,'-130'29'297'0,"-1"-3"37"0,21-3-12 0,6-5-32 15,19 1-4-15,13-9 40 0,14-3 88 16,12 1 79-16,13-5 29 0,13 1-9 0,14-4-44 16,12 0-77-16,21-4-122 0,11 1-111 0,28-5-69 15,26 1-39-15,24-3-18 0,40-7-15 16,27 4-8-16,25-1-2 0,27-6-3 15,13-2-2-15,5 4 0 0,1-3 2 0,7 2 0 16,-1 1-2-16,1 3-3 0,-13 0 0 16,-14 5 0-16,-26 1-2 0,-19 3 0 0,-33-2 2 15,-18 5 5-15,-35 3-1 0,-24-3-4 0,-28 3 1 16,-18 3 3-16,-26-3-1 0,-14 0-2 16,-18 3 2-16,-15 1-2 0,-5 3-5 0,-14-4-19 15,7 2-66-15,-7-1-141 0,8-1-153 16,5-3-152-16,0 5-149 0,0-3-127 15,7 2-12-15,1 0 99 0,-2 3 133 0,1 1 142 16</inkml:trace>
  <inkml:trace contextRef="#ctx0" brushRef="#br0" timeOffset="155702.96">14680 13327 260 0,'19'-18'398'0,"-6"6"57"0,-13 2 58 15,-7 3-69-15,-6 4-70 0,1 3-67 16,-2 0-54-16,-5 6-51 0,-7 5-52 0,0 4-56 15,6 3-39-15,1 5-22 0,5-2-16 16,-4 5-7-16,10 4-6 0,2-2-4 16,6 2-2-16,0-4-1 0,6-1 2 0,2-3-1 15,-2-3 2-15,-6-5 0 0,6-3 0 16,-6-4-5-16,0-7-3 0,0 0-5 0,6-7-8 16,-6-4 0-16,0-8-3 0,7-2 2 15,-7-5 6-15,7-3 6 0,-1-3 4 0,7-2 2 16,1 5 5-16,4-4 3 0,2 6-1 15,0 6 4-15,5-2 9 0,2 6 6 16,5 2 3-16,1 4 3 0,6 0 8 0,13 1 2 16,0 2-1-16,1 4 2 0,5 4 0 15,-6 4 10-15,7 4 11 0,-7 2 17 0,0 8 23 16,-13 1 25-16,-6 3 19 0,-7-1 1 16,-14 6-7-16,-5 1-14 0,-14 2-29 15,-5-1-29-15,-2 0-27 0,-11 5-14 0,5-9-12 16,-6 4-5-16,0-6-1 0,7-2-3 0,-1-5-1 15,0-6-3-15,14 1 0 0,-1-7 2 16,1 0 0-16,12-4-1 0,1-4-1 16,-1 0-2-16,8-3-5 0,5 0-26 0,0 0-84 15,-6-1-114-15,7-3-112 0,0 0-127 16,-1 4-132-16,-6-5-110 0,6 1 11 0,-5 4 80 16,5-4 93-16,-6-3 118 0</inkml:trace>
  <inkml:trace contextRef="#ctx0" brushRef="#br0" timeOffset="156389.44">18203 12511 21 0,'-53'0'377'0,"8"3"71"0,-1-3 74 16,7 0 106-16,7 0-17 0,12 0-14 0,7 0-33 15,7-3-36-15,19-1-54 0,13 0-106 0,20-3-131 16,25 0-97-16,14-8-56 0,13 5-32 15,6-2-16-15,7 1-9 0,-8 3-6 16,2 5-9-16,-7-5 0 0,-14 5-4 0,-12 3-4 16,-21 0-1-16,-4 0-1 0,-15 0 4 15,-19 0 7-15,-6 0 10 0,-14 0 9 0,-12 3 5 16,-14-3 1-16,-7 5-2 0,-5-5-10 16,0 0-10-16,-1 0-6 0,14 0-4 15,-1-5-4-15,13 5-3 0,1-3-9 0,19-5-24 16,0 1-65-16,19 0-160 0,7-4-185 15,13 3-184-15,1-2-164 0,11-1-105 0,8 0-5 16,0 4 125-16,6-4 165 0,-6-1 178 16</inkml:trace>
  <inkml:trace contextRef="#ctx0" brushRef="#br0" timeOffset="156762.44">21251 11467 289 0,'26'-30'468'0,"-6"12"97"15,-20 3 73-15,0 8-52 0,-7 3-98 16,-6 8-68-16,-7 7-59 0,1 7-55 0,-1 7-46 16,-6 5-39-16,6 3-35 0,8 7-35 15,-8 0-43-15,13 9-34 0,1-2-26 16,6 4-18-16,0-3-11 16,6 0-8-16,8-4-4 0,-1-4-4 0,-1 0-6 0,2-4 0 15,-2-2-1-15,2-1 0 0,-8-4-5 0,-6-7-96 16,0-4-158-16,-6-4-155 0,0-6-164 15,-8-1-161-15,-6-10-87 0,8-1 46 0,-1-7 133 16,-1-4 143-16</inkml:trace>
  <inkml:trace contextRef="#ctx0" brushRef="#br0" timeOffset="157193.29">20932 11484 216 0,'-14'-17'328'0,"2"-3"26"0,6 3 20 0,6 2-125 0,12-3-73 16,14-4-53-16,7 0-29 0,12 3-16 16,7 1-13-16,13 3-14 0,0 4-10 15,0 4-6-15,1 3-8 0,-14 8-6 16,0 7-1-16,-19 7 3 0,-7 4 1 0,-20 4-2 16,-12 0-3-16,-20 3-4 0,-7 0-4 0,-6-3-6 15,-7-3-4-15,8-2-3 0,5-2 1 16,0-5 1-16,7-7-1 0,6 1 1 0,8-5 1 15,5-3 3-15,0-3-2 0,14-5 1 16,6-3-1-16,7 1 0 0,6-2 1 16,7-2-2-16,-1 3 0 0,7-1 1 0,0 6 1 15,1 1-1-15,-2 2-2 0,-5 6 1 16,6 2 0-16,-7 1 2 0,1 3 1 0,-7 5 2 16,0 0 2-16,-13 5 6 0,-13-1 7 15,-7 4 7-15,-5-4 8 0,-14 1 9 16,-13 3 7-16,-1-4 5 0,-5 3 4 0,-7-2 5 15,-1-4-2-15,2-1-7 0,-2-3-10 16,8 0-6-16,5-3-9 0,2 0-15 0,11-5-6 16,8 1-15-16,6-1-48 0,13-3-90 15,0 4-129-15,0-4-143 0,6 7-83 0,8 1-31 16,-2 2 25-16,8-2 74 0</inkml:trace>
  <inkml:trace contextRef="#ctx0" brushRef="#br0" timeOffset="157408.99">21804 11983 250 0,'-6'0'410'0,"0"0"53"0,-14 4 51 15,0-4-43-15,-6 3-60 0,7 1-36 0,-7-1-19 16,6 5-18-16,1-1-31 0,-1 4-52 0,7 0-71 16,0 4-66-16,6 0-45 0,1-1-33 15,0 1-17-15,6 0-10 0,0-1-7 16,0-3 0-16,0 3-3 0,0-6-2 0,0-1-12 15,0 1-61-15,0-5-94 0,0 1-110 16,0-4-128-16,0-4-133 0,0-3-114 0,6 0-24 16,-6-8 51-16,13 0 85 0,-7-6 114 15</inkml:trace>
  <inkml:trace contextRef="#ctx0" brushRef="#br0" timeOffset="157838.82">21993 11606 345 0,'0'-15'395'0,"6"4"32"16,2 3 21-16,-2-2-136 0,0 2-97 16,7 1-66-16,7 3-42 0,0 1-28 0,6 3-22 15,6 3-18-15,1 1-11 0,-8 7-8 16,1 0-3-16,-6 3-4 0,-7 4-2 16,-13 5-1-16,-6-1-4 0,-7 4-2 0,-7-5-2 15,0 5 2-15,-5-4 0 0,5-4 2 16,0 1 1-16,1-8-3 0,6 0-1 0,0-8-2 15,13 2 1-15,0-2-2 0,0-6 0 0,13-5 1 16,7-3 1-16,6-4-2 0,0-3 2 16,6-4 4-16,1 0 1 0,-7 0 2 0,7 0 4 15,-8 0 5-15,1 4 5 0,-6 4 2 16,-7 1-1-16,0 6 6 0,-6 4 1 16,-7-1 1-16,6 0 5 0,-12 8 15 0,-1 0 23 15,1 6 24-15,-8 3 28 0,2 1 20 16,-2 4 4-16,-5 0-6 0,6 5-12 0,0-2-29 15,7 1-27-15,6-4-23 0,6 5-12 16,0-5-13-16,14 1-14 0,-1-2-2 0,7-2-6 16,1 0-3-16,11-4-10 0,2-5-32 15,-7 3-90-15,12-9-99 0,-6 0-115 0,0-5-117 16,0-2-96-16,6 0-49 0,-5-4 23 16,-1-3 66-16,0-1 97 0,-13 1 109 15</inkml:trace>
  <inkml:trace contextRef="#ctx0" brushRef="#br0" timeOffset="157985.82">22938 11730 16 0,'0'-11'239'0,"0"0"63"0,-6 4 23 0,-2-1 5 0,2 5-2 16,0 0-8-16,-1 3-17 0,-6 0-23 0,0 3-24 16,7 0-25-16,-8 8-32 0,8 0-40 0,0 0-31 15,-1 0-24-15,7 3-31 0,0-1-21 16,13 1-14-16,-7-3-13 0,14 0-12 0,-7-3-11 16,7 2-2-16,-8-3-30 0,8-3-83 15,-7 0-107-15,0-8-144 0,0 0-149 16,7 1-81-16,-8-8-18 0,8 3 56 0,0-6 96 15</inkml:trace>
  <inkml:trace contextRef="#ctx0" brushRef="#br0" timeOffset="158494.99">23068 11389 251 0,'-33'4'296'0,"1"3"32"0,6 1-29 0,6 3-69 0,7 0-50 0,13 0-28 16,0-1-22-16,13 1-19 0,0 0-18 15,6-3-15-15,7 0-14 0,-6-1-9 0,13-7-8 16,-7 0-6-16,-6 0-5 0,5-3-5 0,1-6-3 16,-6 3-8-16,-7-5-3 0,-7 3-2 15,1-4-2-15,-7 2-1 0,-7-1-3 16,1 0 4-16,-7 4-1 0,0-1-4 0,0 5 0 16,0-1 1-16,-6 4-2 0,-1 4-3 15,7-4-2-15,-1 3-3 0,8 1-1 16,0 4-4-16,6-5-4 0,0 1-5 0,12-1-3 15,2 1-2-15,-1 0-4 0,7-4 0 16,-1 3 2-16,0-3 7 0,1 0 4 0,-7 0 5 16,-7 4 3-16,1-4 2 0,-7 4 1 15,0-4-1-15,-7 3-1 0,1-3 1 16,0 3 0-16,-1-3 1 0,-6 4 3 0,6-4 0 16,1 0-1-16,6 0-1 0,0 0 1 15,0 0 0-15,0 0-1 0,0 0-2 0,0-4 1 16,0 4 0-16,0 0 0 0,0 0 0 15,0 0-2-15,0 0 4 0,0 0-1 0,0 0-1 16,0 0-1-16,0 0 1 0,0 0 0 16,0 0 0-16,0 0 0 0,0 0 0 0,0 0 0 15,0 0 0-15,0 0 0 0,0 0 0 16,0 0-2-16,0 0 0 0,0 0-2 0,6 0-10 16,-6 0-17-16,7-3-21 0,-7 3-32 15,7 0-38-15,-7-3-44 0,6 3-47 16,-6 0-50-16,0 0-64 0,0 0-14 0,-13 3 15 15,0 0 33-15</inkml:trace>
  <inkml:trace contextRef="#ctx0" brushRef="#br0" timeOffset="159150.42">20951 12598 186 0,'-65'4'394'0,"0"3"65"15,0-2 74-15,6-3 51 0,14 6 32 0,5-8-2 16,14 4-17-16,13-4-31 0,7 4-56 0,25-4-130 16,21-4-143-16,25 0-97 0,39-6-56 15,33-6-33-15,38-2-17 0,34 0-14 16,26-4-8-16,18 0-7 0,7 0-2 0,-5 0 2 15,5 0-1-15,-6 3 0 0,13 1-2 16,1 0 0-16,-8 4-1 0,-19-1-4 16,-26 4-1-16,-26 0 0 0,-27 4 5 0,-31-1 0 0,-33 0-1 15,-33 5 0-15,-20 3 6 0,-25-4 1 16,-20 4 0-16,-20 0 1 0,-13 0 3 16,-12 4 0-16,-1-4-5 0,-5 0-2 15,-2 3-4-15,14 2-4 0,1-5-3 0,4 3-26 16,9 0-58-16,11-3-167 0,2 0-199 0,12 5-210 15,-7-5-193-15,0 2-81 0,1 3 6 16,0 2 138-16,-8-3 186 0,-5-1 203 16</inkml:trace>
  <inkml:trace contextRef="#ctx0" brushRef="#br0" timeOffset="159896.79">22462 12909 43 0,'13'-14'355'0,"0"8"72"0,-7-2 74 0,2-1 50 0,-8 9-24 0,0-3-29 0,-8 6-37 0,-4 2-40 0,-1 2-60 16,0 8-82-16,-6 2-95 0,5 3-74 16,-6 5-45-16,8 1-32 0,-1-1-13 15,-1 4-13-15,2 1-6 0,5-1-1 0,7 1-3 16,-7-1 3-16,7-4-1 0,0-2 2 0,-6-2 3 15,6-6 1-15,-6-4-3 0,6 0 1 16,-7-7-4-16,7-4-2 0,0-4-3 16,-7-3-3-16,7-8-3 0,0-3 3 0,0-4 1 15,0-4 2-15,7-4 1 0,0-2 4 0,5-8 3 16,8 4-2-16,6-6 6 0,7 3 2 16,-1 2 8-16,13 5 8 0,-5 1 7 15,5 6 10-15,8 3 6 0,-1 4 4 0,-7 3 0 16,8 8-5-16,-8 0-5 0,1 9-4 15,5 3-4-15,-11 6 2 0,-1 7 2 0,-7 4 3 16,-5 8 4-16,-9 2-2 0,-10 0-2 16,-8 5-6-16,0 0-8 0,-8 0-7 0,2 2-9 15,-6-2-3-15,-2-3-2 0,1-1-4 16,7 0-1-16,-8-8 0 0,2 1 3 0,-2-8 2 16,2-3-4-16,5-5-1 0,7-2-3 15,0-4-4-15,0-4-17 0,0-4-52 16,7-4-107-16,-1-2-125 0,8 0-115 15,-2-2-120-15,-6-3-115 0,-6 1-77 0,8 3 19 16,-8 0 77-16,0 0 93 0,-8-1 110 0</inkml:trace>
  <inkml:trace contextRef="#ctx0" brushRef="#br3" timeOffset="173567.15">16542 11764 182 0,'6'-8'310'0,"-12"3"20"15,6 2 12-15,-6 0-115 0,-1-1-85 16,0 4-51-16,-6-4-24 0,7 4-11 0,-7 0-4 15,6-3 1-15,1 3 3 0,0 0 1 16,6 0 1-16,-7 0 5 0,7 0 3 16,-7-4 3-16,7 4-1 0,0-4-1 0,-6 0-6 0,6 1-7 15,0-1-6-15,-7-3-10 0,1 0-5 16,0-1-5-16,-2 2-5 0,2-6-3 16,0 5 0-16,0 0 2 0,-8-1 9 0,1 1 3 15,0-4 5-15,0 4 3 16,1-4 0-16,-8 3-7 0,0-3-10 0,7 0-5 0,-7 0-7 15,1 0-1-15,-1 0-4 0,1 0 0 16,0 1-2-16,-1-2 1 0,0 5-1 16,1-4-1-16,5 1 1 0,2 1 3 0,-1 3 3 15,-7-2-2-15,7 0 3 0,0 2-1 16,0-3 2-16,0 3-1 0,-6 2 2 16,5-3 0-16,2 3-2 0,-8-3-2 0,0 3 2 15,1-3 1-15,-1-1-6 0,1 1 2 16,-1 3-3-16,0-3-3 0,8 0-3 0,-8 3-1 15,1-3-1-15,-1 3-1 16,0 1 2-16,8-1 3 0,-8-3-3 0,1 3-2 16,5 4 2-16,-5-3 0 0,-1-2-1 0,-6 2-1 15,6 3 2-15,-5-5 2 0,5 5-1 16,-6-3 1-16,0 3-1 0,-1-3-1 0,2 3 0 16,-1-4-3-16,0 4 2 0,0 0 0 15,-1-4 1-15,1 1 3 0,1 3-2 0,-1-4 1 16,0 0-2-16,6 0-1 0,-6 4-1 15,-1-3-1-15,2-1 2 0,-1 4 0 16,0 0 1-16,6-3 0 0,-5 3 1 0,-2 0-1 16,1 0 1-16,0 0 0 0,0 0 0 15,0-4-2-15,-1 4 0 0,2 0 1 0,-1 0-4 16,0 0 3-16,0 0 1 0,-1 0-1 16,1-4 0-16,0 4 1 0,-7 0 1 0,8 0-1 15,-7 0-1-15,6 4-1 0,-1-4 2 16,-5 0 1-16,-1 4 1 0,1-4 0 15,-1 3 3-15,1-3 0 16,6 0-3-16,-7 0-4 0,7 4-1 0,0-4 2 0,-1 0 0 0,1 0-2 16,7 0 3-16,-1 0 2 0,-6 0 0 15,7 0-2-15,-1 3 0 0,-6-3-2 16,6 0 2-16,1 0-1 0,0 0 0 0,0 0 1 16,-1 4 2-16,-7-4 0 0,8 4-2 15,-7 0 0-15,0-4 0 0,-6 7-2 16,-1-3-3-16,1 2 4 0,-2-1-1 0,2 3 1 15,-7-1 3-15,6 0 2 0,1 0-1 16,-1-3-2-16,1 3 0 0,6 0-2 0,-1-3 0 16,8 0 1-16,0-1-1 0,6 1 0 15,-1 0 3-15,2-4 2 0,-2 3-4 16,2 1-1 0,5-4 1-16,-6 4-1 0,0-4-3 0,-1 4 1 0,-4-1 0 0,4 1 1 15,-12-1 2-15,1 1 4 0,-2 3-1 0,1 1-2 16,-6-2 1-16,-1 3-2 0,1-3 0 15,-1 5-3-15,1-3 1 0,5 0 2 16,1-4 1-16,0 2 3 0,6-2-2 0,7 0-2 16,1-1-1-16,-2-3-3 0,8 4 0 15,0-4 0-15,-1 0 1 0,0 4 2 0,7-4 3 16,-6 0-1-16,-7 3 2 0,6 1-2 16,-6-1 1-16,1 2-1 0,-8-2-1 15,0 4 2-15,-5 4-3 0,-2-3 0 0,1-1 0 16,-6 4-2-16,6-4 3 0,-7 4-2 0,7-3 1 15,-7 0-1-15,7-5-1 0,6 4 2 16,1-3-1-16,6-4-3 0,0 3 2 0,7-3 3 16,-1 0 1-16,0 4 0 0,7-4-3 15,-6 0 3-15,6 0 0 0,-6 0-2 16,6 0-1-16,0 4 0 0,-7-4 3 0,1 4 0 16,-1-1 0-16,-6 1 1 0,-1-1 2 15,-4 5-3-15,-2 3 0 0,1 0 0 0,-1-4 0 16,-6 4 0-16,6 0 0 0,1-4 0 15,-1 4-1-15,1-4-4 0,-1 1 3 0,8-2 1 16,-2-1-1-16,1 3 3 0,0-5-1 16,0 1 3-16,7-1-2 0,-8 1 1 15,8 3 1-15,-7-3-3 0,6 0 0 0,-6 3-1 16,7 4 1-16,-1-4 0 0,-6 4 1 16,7 4-2-16,-8-4 2 0,2 3 0 15,-1 1-2-15,-1-1-2 0,8 2 0 0,-6-2-2 16,-2 1 0-16,1 0 1 0,-7-5 2 15,8 5 2-15,5-4 1 0,-6 0 3 0,0 0-1 16,0-1-3-16,0 5-1 0,0-3-4 16,0-1 4-16,-1 0-2 0,2 3 1 0,5 0 1 15,-6 1 2-15,7 4 2 0,-1-4-6 16,1 3 0-16,0 1 1 0,6-5-2 0,-8 4-2 16,8-3 2-16,-6-1 2 0,6 1 1 15,0-4 1-15,0 4 2 0,0-4-1 16,6-1-1-16,-6 1-4 0,0 0 2 0,0 1-2 15,8-1 1-15,-8 0 1 0,6-1-1 0,0 5 3 16,-6 3 0-16,7 1-1 0,-1 3 0 16,1 0 0-16,-1-5 1 0,1 10 1 15,-1-9-2-15,0 4 1 0,2 0-1 16,-2 0 2-16,0 0-2 0,1-5-1 16,0 3 2-16,-7-3-2 0,6 2-1 0,0-1-3 0,1 1 1 15,-7-5 4-15,6 4 0 0,1-2 1 16,0-2 0-16,-1 1 3 0,0 3-4 15,8-3-1-15,-8-1-3 0,7 0 2 0,0 3 2 16,-6 0 0-16,5-2 0 0,2 3 4 16,-2-4-2-16,-5 5-1 0,6-1-1 15,-6 1 0-15,-1-1 0 0,0 1-4 0,8-1 1 16,-8 1-1-16,0-2 1 0,8 2-1 16,-1-5 1-16,0 5 2 0,-6-5 1 0,5 4 1 15,2-3-1-15,-2 0 1 0,-5-1 1 16,6 1-1-16,0 0 0 0,-7-1-2 0,8-3 1 15,-8 3 0-15,7-2 3 0,-6 2-2 16,6-3-1-16,-7 5 2 0,8-5-1 16,-2 3-3-16,-6 1 0 15,8-4 2-15,-1 3-1 0,0 1 1 0,-6-1 0 0,5-3 1 0,2 5-1 16,-2-2 1-16,1 1 1 0,1-1-3 16,-2 0 0-16,2 2 2 0,-2-2-1 0,2 5 2 15,-1-9-2-15,-1 5 0 0,2-1-1 16,-2 2-2-16,2-5 3 0,-1 4-3 15,-1-5 1-15,2 1 3 0,-8 4-1 0,8-7 3 16,-8 2-3-16,7 0 1 0,0-2 1 16,0 3-3-16,-7-4 3 0,8 4 1 0,-2 1-2 15,8-1-2-15,-7-4 0 0,0 4 3 16,0 0-2-16,0 0-1 0,0 0-2 16,0 0 1-16,0-3 1 0,0 2-4 0,1 1 5 15,-8 0 0-15,7-4 3 0,0 4-1 16,6-3 0-16,-5-2 1 0,-2 2-3 0,8 1 0 15,-1 1-1-15,1-3 0 0,6 1-1 16,-7-1 2-16,1 0 0 0,0 0-1 0,6 1 1 16,-7 2 2-16,1-2-1 0,-1-1-3 15,-6 1 2-15,7-1 3 0,-7 0 0 0,7 0-3 16,-8 1 1-16,1-5 0 0,1 5 0 16,-2-4 0-16,8 3-4 0,0-4 6 15,-1 6 0-15,1-6 1 0,6 0-1 16,-7 5-2-16,7-5 5 0,7 1-5 0,-7 0-1 15,0-1-1-15,7 1-2 0,-1 0 2 0,-6-4 0 16,7 3 1-16,-7-3 0 0,7 0-1 16,-7 0 1-16,0 0-1 0,-1 0-2 0,1 0 1 15,1 0 0-15,-8-3 2 0,8 3 0 16,-2 0-1-16,1-4 2 0,0 4-2 0,0 0 1 16,1-4-4-16,-1 4 4 0,6-3-2 15,1 3 0-15,-1 0 1 0,1 0 3 16,-1-4 1-16,7 4-3 0,0-4 3 0,-6 4-3 15,6-3 2-15,-6 3-2 0,6 0 0 16,-7-4-1-16,7 4 0 0,-7-4 3 0,2 1-2 16,-1 3 0-16,5-3 0 0,-5-2 1 15,-1 1 0-15,-5 1 1 0,-1 0 0 16,6-1-1-16,-13 0 4 0,7 1-3 0,1-2 2 16,-8 2-2-16,0-5 0 0,1 6 1 15,0-3-3-15,-1 2 4 0,7-5-2 0,-6 1 1 16,6 3-1-16,0-3 2 0,0-1-2 15,0 5-2-15,0-4 0 0,0 3 0 16,1 0 0-16,-2-3-2 0,1 4 0 0,0-1 4 16,0 0 0-16,1 1-2 0,-1-5 0 15,-7 5 0-15,1-1 2 0,6-3-4 16,-7 4 2-16,7-6 1 0,-6 1 5 16,0 2-4-16,5-2 0 0,-5-3 1 0,6 4-2 0,0-4-1 15,-7 4-2-15,7-4 3 0,1 0-1 16,-1 4 0-16,-6-4 1 0,5 0 4 15,7 4-3-15,-5-1-2 0,-1-3 1 0,0 4-2 16,0-1-1-16,-7-2-5 0,7 2 2 16,-6 0 4-16,0-1 1 0,-1-3 4 0,1 1-1 15,-1-3-1-15,1-5 0 0,0 1-2 16,-1-1-2-16,1-3 0 0,-1 4 2 16,0-4-1-16,-5 3 0 0,5 1-1 0,1 4 2 15,-8-1 0-15,2 0 0 0,-1 3 2 0,6-2-2 16,-6 3 0-16,-7 0-1 0,8-3-1 15,-1 3 0-15,0-4 2 0,0 4 0 16,-7-3 0-16,8-1 0 0,5-3 4 0,-6 0-2 16,0-1-1-16,7 1-1 0,0-1 0 15,-8-3 0-15,8 4-3 0,-1-4 3 16,1 4 1-16,-8-1 2 0,2 5 0 0,-1-1-1 16,-7-3-1-16,8 3-1 0,-8 1 0 15,0-1-2-15,1 0 1 0,0 1 2 0,-1-4-1 16,0-1-3-16,7 1-1 0,-6 3-1 15,0-7-1-15,5 3-4 0,2 2-1 16,-8-3 0-16,7-1-1 0,0 3-1 0,-6-1-3 0,-1-3 4 16,0 8 5-16,-6-5 3 0,0 5 2 15,0-1 2-15,0 5 1 0,0-6 0 16,-6 5-2-16,0 1 0 0,-1-2 0 0,1 2 2 16,-8-1 0-16,8 0 2 0,0 0 1 15,0 0-1-15,-2 0 1 0,2 0-4 0,0-4 1 16,-1 5-3-16,7-2 0 0,0 1 1 15,0 4 1-15,0-5 0 0,7 2-1 16,-1 2 3-16,-6 1-2 0,6-4-1 0,2 3-2 16,-8 2 1-16,6 2 2 0,0-3-2 15,0-1 4-15,-6 1 0 0,0-5-2 0,0 6 2 16,0-6-1-16,0 2 2 0,0-2-3 16,0-2 0-16,0 3 4 0,0-4 3 15,0 4-1-15,7-4-1 0,-7 5 1 0,0 2 2 16,7-3-3-16,-7 3-5 0,6 1 1 15,-6 4 2-15,0-5-1 0,7 5-3 0,-7-5 0 16,6 5 2-16,-6-4-1 0,0-1 0 16,0 1-1-16,-6-4 1 15,6 0 1-15,-7 0-2 0,1-7 0 0,-8 3 2 0,8 1 2 16,6-4-2-16,-6-1 5 0,6 4 1 0,0 0 1 16,0 1-3-16,0 0 1 15,6 2-1 1,-6 1-1-16,6 0-2 0,1-1 2 0,-7 6 2 0,7-1-2 0,-7-5 2 0,0 5 0 15,0-1-2-15,0 1-1 0,-7 0 3 16,7-4-2-16,-7 0 1 0,7 0 3 0,-6-3 2 16,0 2 3-16,0-2-1 0,6 3 7 15,-8-3 0-15,8-2 4 0,0 5 4 16,0 0-1-16,0 4 4 0,0-4-4 16,0 4 0-16,0 0-6 0,0 3 2 0,0-3-2 15,0 3 2-15,0 0 2 0,0-3 4 0,-6 3 5 16,6-2 4-16,0-2 7 0,-6 1 6 0,-1-4 10 15,7 0-1-15,-7-4 10 0,1 0 8 16,-7 0 14-16,7 4 11 0,6-3 6 0,-7 3 15 16,0 4 8-16,1-1 6 0,0 1-3 15,-1 0-8-15,7 3-4 16,-7 0-14-16,1 1-18 0,-7-1-19 0,7 1-21 0,-8-5-14 16,8 4-11-16,-14 1-7 0,7-8-6 15,-7 3-5-15,2-3-3 0,-9-4-4 16,7 4-2-16,1-3-1 0,-7 3-2 0,6 0 4 15,8 3-1-15,-8 1 6 0,0 4 0 16,1-1-1-16,-7 4-1 0,0 0-6 0,-7 4-25 16,-6 3-130-16,-13 4-193 0,0 0-220 0,-7 4-204 15,0-1-103-15,-6 1-32 0,6-5 96 16,-6-2 177-16,0 0 210 0</inkml:trace>
  <inkml:trace contextRef="#ctx0" brushRef="#br3" timeOffset="177492.01">13338 14499 113 0,'0'-6'218'0,"0"-5"7"15,6 3-56-15,-6 0-53 0,6 1-47 0,2 0-22 16,-8 3-6-16,6 1 5 0,-6-1 10 16,0 4 9-16,0-4 9 0,6 4 8 0,-6 0 6 15,0-3 4-15,0 3 1 0,-6 0-3 16,6 0-8-16,0 0-9 0,0-4-16 0,0 4-14 16,0 0-14-16,0 0-11 0,0 0-9 15,0 0-5-15,0 0-4 0,6 0-6 16,-6 0-13-16,0 0-30 0,6 0-49 0,-6 0-47 15,8 4-39-15,-2-4-21 0,-6 0-3 16,6 3 26-16,-6-3 42 0,0 0 50 0,7 0 42 16,-7 0 45-16,0 0 44 0,0 0 33 15,0-3 22-15,0-1 14 0,0-4 11 16,0-2-2-16,6 2-8 0,-6-3-11 0,0 1-5 16,7 2-4-16,-7-3-2 0,7 4 1 15,-7-1 1-15,0 5 12 0,6-2 22 16,-6 3 23-16,-6-2 25 0,6 4 20 15,0 0 14-15,0 0 3 0,-7 0-7 0,7 0-16 0,0 0-25 16,0 0-32-16,-7 0-29 0,7 0-30 16,0 0-26-16,0 0-19 0,0 4-12 15,0-4-8-15,7 7-5 0,-7 0 0 0,7 12 18 16,-1 2 31-16,-6 5 34 0,0 11 31 16,-6 6 20-16,-8 9 15 0,-5 6-4 15,-1 9-30-15,-6 2-30 0,-7 8-28 16,7 3-19-16,1-2-16 0,-1-4-13 0,6-10-2 15,0-5-4-15,7-3 0 0,1-9-2 0,5-3 0 16,0-7 3-16,1-5-1 16,6-6-1-16,0-4 1 0,0-4-2 0,0-6-1 0,0-4 0 15,-6-5 4-15,6 0-2 0,0-3 2 16,-7-6 2-16,0-2-3 0,1-4-7 0,-1-2-8 16,-6-1-43-16,0 1-92 15,1-1-122-15,-2-3-111 0,1 3-121 0,0-4-117 0,-6 5-67 16,-1 0 10-16,7-1 74 0,-7 0 91 15,8 4 113-15</inkml:trace>
  <inkml:trace contextRef="#ctx0" brushRef="#br3" timeOffset="177689.57">12843 15265 97 0,'-7'0'341'0,"1"0"52"0,-1 0 38 0,1 0-49 16,6 0-78-16,-7 0-72 0,7 0-56 15,0 0-45 1,7 0-33-16,-1 0-29 0,7 0-24 0,14 4-18 0,-8 0-9 0,13 0-7 0,-6 3-5 16,7 0-10-16,-1 0-51 0,1 1-83 15,-7-2-114-15,7 3-113 0,-14-3-78 16,8-1-36-16,-1-2 28 0,-7 0 71 16</inkml:trace>
  <inkml:trace contextRef="#ctx0" brushRef="#br3" timeOffset="177898.01">13585 15214 110 0,'6'-7'355'0,"-6"-1"56"0,-6 0 49 0,0 5-25 16,-8 0-71-16,2-1-56 0,-8 4-42 15,-6 4-42-15,-6 2-38 0,-2 2-43 0,-11 7-44 16,-7 4-39-16,1 2-27 0,-8 5-15 16,0 0-9-16,7 3-5 0,-1-3-3 0,8-1-2 15,13 1 2-15,5-4-1 0,8 0 1 16,6-7-1-16,13-1-4 0,0-3-28 15,6 1-54-15,1-5-65 0,6-4-92 0,0 1-113 16,-7-4-117-16,8-4-54 0,-14 4 7 16,0 0 41-16,0 0 81 0</inkml:trace>
  <inkml:trace contextRef="#ctx0" brushRef="#br3" timeOffset="178887.71">12302 15947 343 0,'-7'-16'421'0,"-5"6"62"15,6 3 83-15,-2 3-40 0,2-2 6 16,0 6-1-16,6-5-22 0,-7 5-37 0,7-3-74 16,0 6-114-16,7-3-110 0,5 7-81 15,2 5-46-15,12-1-25 0,0 3-7 0,7 4-6 16,6 4-3-16,-7 0 1 0,7 0-4 16,-7 5 2-16,1 0 0 0,-7 4 2 0,0-2-5 15,-6-3-2-15,-7-1-6 0,7 5-43 16,-8-9-127-16,2-2-138 0,-1-5-129 0,-1-3-146 15,2-3-144-15,-8-1-71 0,7-7 66 16,0 0 103-16,13-10 115 0,1-6 138 0</inkml:trace>
  <inkml:trace contextRef="#ctx0" brushRef="#br3" timeOffset="179175.84">13409 15906 65 0,'14'-14'432'0,"-21"3"73"0,0 3 54 16,-6 2 34-16,1 1-152 0,-2 5-123 15,-6 0-92-15,-5 11-69 0,-1 0-45 0,-13 11-27 16,7 3-24-16,-15 12-20 0,2 4-15 0,-1 4 0 16,-6 5-4-16,0 5-1 0,-6 0 11 15,-1 4 15-15,-6-1 13 0,0 4 3 0,0-3-2 16,6 0-4-16,0-11-11 0,1-1-13 0,12-10-12 16,7 0-8-16,6-12-7 0,7 1 1 15,14-8-1-15,-2-4-6 0,8-6-6 0,6 0-3 16,6-6-4-16,8-2-9 15,4-2-20-15,2-6-41 0,0 0-51 0,5 1-59 0,-5-3-52 16,7 1-56-16,-8-1-52 0,0 0-43 0,1 2-26 16,-7-3-18-16,-7 3 0 0,8-2 34 15,-8 3 55-15,8-8 77 0</inkml:trace>
  <inkml:trace contextRef="#ctx0" brushRef="#br3" timeOffset="179769.41">14256 15855 124 0,'-6'-14'366'0,"-8"-1"52"0,2 7 37 16,-8 1-41-16,1 4-84 0,-1 3-63 0,0 3-44 16,-6 1-31-16,1 11-24 15,-2 7-24-15,1 3-23 0,0 12-19 0,0 3-9 0,0 8 7 16,7-1 10-16,-1 2 5 16,7-2-6-16,13-4-8 0,0 2-21 0,6-9-24 0,7 1-21 15,7-4-16-15,0-4-8 0,5 1-5 16,1-9-6-16,1-3-25 0,-1 1-87 0,0-8-96 15,0-7-117-15,-7-1-133 0,7-6-119 0,-6-1-65 16,6-4 40-16,-7-2 71 0,1-5 104 16</inkml:trace>
  <inkml:trace contextRef="#ctx0" brushRef="#br3" timeOffset="180435.4">14738 15914 126 0,'-7'-8'374'0,"-5"6"36"0,-8 2 21 0,7 0-48 15,-7 2-136-15,8 6-103 0,-8 2-66 16,13 2-37-16,-5 3-19 0,12 2-10 0,6 2-5 16,7-1-4-16,13 1 0 0,0-5-2 15,7 2 2-15,-1-9-1 16,7 4 1-16,1-4 3 0,-8-5-3 0,7-2 1 0,-13 0 1 16,0 0-2-16,-7-6 0 0,1-1 2 15,-7-5-1-15,0 2 0 0,-6-5 0 0,-7 1 2 16,0-1 6-16,0 4 8 0,-14 0 23 15,8-1 33-15,-7 5 46 0,7 4 47 0,-1-1 23 16,7 4 7-16,-7-3-16 0,7 6-25 16,7 1-46-16,0 3-46 0,-1 8-33 0,13-1-17 15,1 9-6-15,0-6-7 0,6 10-2 16,-1-2-1-16,8 1 3 0,-7 3 0 16,0-3-1-16,0 3 1 0,-6-3 2 0,-7 3 2 15,0-4 0-15,-6 5-2 0,-14-5 2 0,-6 0-1 16,-13 5 0-16,-13-4-1 0,-7-1 0 15,-6-3 1-15,-6 0-2 0,-1-7-1 0,0-5-2 16,-6-5 1-16,7-1-3 0,5-8-6 16,2-3-28-16,11-8-65 0,1 0-75 15,7-3-90-15,12-4-94 0,13 4-100 16,7-5-63-16,7 6-7 0,6-3 37 0,0 3 66 0,13-5 89 16</inkml:trace>
  <inkml:trace contextRef="#ctx0" brushRef="#br3" timeOffset="180809.39">14771 15752 96 0,'-20'4'375'0,"-6"-4"50"0,6 4 34 0,7-4-31 16,1 0-94-16,4 3-81 0,8-3-54 16,0 0-29-16,0 0-22 0,8 0-18 0,4 0-18 15,8 0-21-15,6 0-13 0,7-3-2 16,-1 3 2-16,14-4 4 0,-8 0-4 0,2 4-5 16,-1-3-13-16,-13 0-14 0,0 3-15 15,-7 0-4-15,-5 0-8 0,-8 0-4 16,1 0-1-16,-7 0 5 0,0 0 7 0,0 0 1 15,-7 0 1-15,7 0-1 0,-6 0-5 16,6 0-22-16,0 0-67 0,0 0-85 0,0 0-102 16,0 0-122-16,0-5-130 0,0 5-99 15,19-4-4-15,1 4 50 0,6-7 79 0,6 4 114 16</inkml:trace>
  <inkml:trace contextRef="#ctx0" brushRef="#br3" timeOffset="181108.43">15396 15543 314 0,'-26'-6'384'0,"-7"-2"34"0,7 5 33 0,0 3-120 0,7-4-62 16,12 4-49-16,0-4-40 0,1 8-27 16,12 3-27-16,14 1-35 0,6 7-39 0,13 2-20 15,20 5-10-15,0 3-6 0,6 6-2 0,6-2-2 16,-6 4-3-16,7-1 1 0,-13 6-3 15,0 1-2-15,-14 2-2 0,-6-4 0 0,-13 7 0 16,-6-1 0-16,-14-2 1 0,-6 3 0 16,-13 0 3-16,-13-4-2 0,0 0 0 15,-13 1-1-15,-7-1-3 0,7-4 2 0,-7 1-6 16,7-7 5-16,1-5-2 0,5-3 2 0,13-3 0 16,8-9-11-16,-2-3-39 0,14-3-74 15,-6-4-124-15,6-4-126 0,6-3-106 16,-6 0-49-16,14-4 11 0,-2 0 56 0,2 0 116 15</inkml:trace>
  <inkml:trace contextRef="#ctx0" brushRef="#br3" timeOffset="185622.55">24768 10972 91 0,'6'-4'193'15,"1"-3"1"-15,-1 3-13 0,1-3-8 16,-1 3-4-16,0-3-4 0,2 0-6 0,-2 3-11 16,-6 0-15-16,0-2-12 0,0 2-12 15,0-1-10-15,0 2-13 0,-6 3-14 0,6-5-11 16,-8 3-10-16,2 2-11 0,6-4-11 15,-6 0-8-15,-1 0-6 0,7 4-3 0,-6-3-5 16,6-1-2-16,-7 0-1 0,7-3 1 16,0 3 0-16,0-3-4 0,0 3 0 15,-6-3 0-15,6 0 0 0,-7-1 0 0,1-2 0 16,-8 2 1-16,-5 1-2 0,0 0 0 16,-8 0 0-16,-5-1-1 0,-1 1 0 0,1-1 0 15,-7 2 0-15,0-2 0 0,7 3 1 16,-8-2 0-16,7 4 0 0,-5-5 0 15,5 5 0-15,1-1 1 0,-1-3 0 16,1 3-1-16,-8 1 1 0,1-2 0 0,0 5 1 16,-7-3-3-16,-5 3-1 0,-8-3 0 0,-6 3 2 15,0 0-2-15,-1 0-1 16,1 3 1-16,0-3 1 0,0 0 2 16,6 3-1-16,0-3 0 0,8 0 2 0,-1 0 0 15,5-3 1-15,2 3-4 0,6 0 1 0,0-3-1 16,6 3 0-16,-6 0-2 0,7 0 2 0,-7 0 2 15,-7 0 0-15,7 3-1 0,-13 0-1 16,0 2 2-16,0-2-1 0,-7 1 0 0,7 3-1 16,-7-3 4-16,8-1 0 0,-2 5-1 15,1-5 0-15,7 2 0 0,-1-3-1 16,7-2 1-16,6 5-1 0,1-2-1 0,6-3 0 16,-1 5 1-16,1-2-1 0,1-3-1 15,-8 3 1-15,7 5-1 0,-14-5 0 16,8 5-1-16,-7-1 1 0,-6 0 0 0,-1 1-2 15,1-1 2-15,-1 0 1 0,1 5-1 0,5-6 0 16,1 2 1-16,6-5 1 0,1 5 0 16,-1-5-1-16,1 1 0 0,6 3 0 0,0-7 0 15,-1 4 0-15,2 0 0 0,-1-1 0 16,-7 1 0-16,1 4 0 0,-8-1 0 0,1 1-1 16,-6-1 1-16,-1 4 0 0,1 0-1 15,-1-1-2-15,1 1 2 0,-1 0 0 16,7 4 1-16,0-8-1 0,-1 4 2 0,8 0 1 15,-7-4 0-15,13 1-1 0,-1 0 0 16,2-2 0-16,5-1 0 16,-6 1-1-16,6 3 0 0,8 1 3 0,-8-3-1 0,13 4-3 15,1 0-2-15,-6 0 1 0,4 3 2 16,-4 5-3-16,-2-1 0 0,-5 2 2 16,6 1 2-16,-13 1 2 0,0-1 0 0,0 5-1 15,0 0 1-15,-7-5 0 0,7 6-4 0,-6-2 0 16,5-3-3-16,1 0 2 0,7-3-1 0,-1-1 1 15,8 1 2-15,4-1 1 0,2-4 0 16,12 4-2-16,-6 1 1 0,8-1-2 16,4 0 0-16,-5 5-2 0,0-1 2 0,-1 3-2 15,0 0 2-15,-6 1 2 0,0 0 0 16,-6 3 2-16,-7-3 0 0,0 3 1 16,-1 1-1-16,-11-2 1 0,5-2-2 0,0 0 1 15,-6 0 0-15,7 0-1 0,-1-1-1 16,8-3-2-16,-2 4 0 0,2-4 0 0,5 0 0 15,1 3 0-15,-1-3 1 0,7 4 0 16,0-3 1-16,7 2-2 0,-1-3 1 0,1 4 0 16,5-1 0-16,2 0-1 0,-2 4 2 15,2 1-1-15,-1-4 2 0,-1 4 2 0,2-1 0 16,-2-1 1-16,2 6-1 0,-8-5-1 16,7 1-1-16,0-1-3 15,-6 0 2-15,5-3-2 16,-4 3 1-16,-2-4 1 0,0 5-1 0,-6-4 1 15,7-1 2-15,-7 1 0 0,7-1 0 0,-1-3-2 0,0 0 3 0,1 1-2 16,6-1-2-16,-6 0-1 0,12 3 0 16,-6-3 1-16,0 0-4 0,7 0 2 0,0 0-3 15,-1 4 3-15,0-4 1 0,8 3 1 16,-8-3 1-16,7 3-1 0,-6 2 1 16,-1-5 0-16,0-1 0 0,1 1-1 0,-7-3 2 15,7 2-1-15,-1-3 1 0,1 5 2 16,6-4-1-16,-7 2-1 0,7 2 2 0,0-2 1 15,0 2 1-15,7 2-2 16,-1-3 1-16,1 4 0 0,-1-5-3 16,1 1 0-16,-1 0-1 0,-5 1 1 0,-1-5-1 0,0-3 0 15,0-1 1-15,0 1-2 0,0-4 0 16,-6 0 1-16,6 0-1 0,-6-8 0 0,5 6 1 16,1-3 2-16,0-3-2 0,1 1 0 15,-1 0 1-15,6-1 0 0,1 2-1 0,6-3 0 16,-1 3 2-16,2-2 2 15,5 1-2-15,-6 3-2 0,7-3 0 0,-7 3 0 16,7 0-2-16,-7-2-3 0,6 2 2 0,-5 0 0 16,-1-3 2-16,-1 3-2 0,-5-3 2 15,7 3 0-15,-8-4 2 0,7 2 2 16,0-2-1-16,-7 0 5 0,7 1 1 16,1 0 1-16,-1-1-1 0,6 1 0 0,1 0 0 15,-7-4-4-15,13 3-1 0,-7-3-2 0,8 4 0 16,-7-4-2-16,5 5 1 0,2-5 3 0,-8 0-1 15,7 0 1-15,-6 0 2 0,-1-5 0 16,2 5-1-16,-2-4-2 0,7 4 2 16,-7-3 0-16,8-1 0 0,-8 4 1 0,7-4 0 15,1 4 1-15,-8-3 0 0,7 3-1 16,-7-4 0-16,8 4-1 0,-1-4 0 0,7 1-1 16,-8 0 1-16,8-5-1 31,0 4 0-31,-1-3-2 0,1 0 2 0,0-1-1 0,-7 1 0 0,7-1-3 0,-8 1-1 0,2 0 2 15,-8 0-2-15,1-1 0 0,-1 0-2 16,1 1 4-16,-7 0 1 0,0 3-2 0,-7-3 1 16,8 0-1-16,-1 0 4 0,0-1-3 15,-1 1 2-15,8-3-2 0,-7 2 2 16,7-7 2-16,6 4-2 0,-6-4 0 16,6 1-2-16,-7-4 1 0,8 3 0 0,-14-4 0 15,7 1-1-15,-14 3 1 0,7-3 1 0,-6 4 0 16,-1-5 0-16,-6 5-1 0,1-1 1 15,-1-4-1-15,6 5-1 0,-13-5 0 0,14 1 0 16,-7 4-1-16,0-5-1 0,7-2 2 16,-1 2-5-16,1 2 5 15,-1-6-3-15,1 4 1 0,-1-3 1 0,-6 5 1 0,7-6 5 16,-7 4-3-16,0 1 2 0,0 0 1 16,1 0-2-16,-15 0 3 0,8-1-6 0,-7 5 5 15,7-6-2-15,-8 3 2 0,8-2-2 16,-7-2-1-16,0 2 1 0,6-3-3 0,1-3 3 15,-1 3-4-15,-5-4 0 0,6 0 0 0,-2 1-3 16,-4-1 1-16,5 1-1 0,-5 3 3 16,-2-1 1-16,-6 2 1 0,2 2 1 15,-2 1 0-15,-6-4 0 0,0 7-2 0,0-6-1 16,-6 3-1-16,6-1 0 0,-8 1-1 16,8-1 1-16,0-3 0 0,0 0 0 15,8-1 0-15,-8-2 0 0,6 3 2 0,0-3 1 16,1-1 1-16,6 4 0 0,-13-3 2 15,7 2 10-15,-1 2 21 0,-6-1 19 0,6 0 13 16,-12 0 12-16,6 2 5 0,-6 0 2 16,-1-3-18-16,-6 5-4 0,6-4-3 15,-5 1-1-15,4 2 2 0,-4-3-4 16,6 0-5-16,-2-1-13 0,8 2-9 16,-6-5-8-16,6 5-9 0,0-5-6 15,0 3-3-15,6 1-1 0,-6 1-3 0,0 2-1 0,0 1 1 16,-6 0 0-16,0 3 1 0,-1 1 0 0,-6-1-2 15,0-1 3-15,1 2 0 0,-8-1 1 16,0 1 3-16,1 3 2 0,-7-3 5 16,6-1-4-16,-6-3 4 0,-1 3-1 0,8 0-3 15,0-4-2-15,0 5 0 0,5-1 1 0,-5-3-6 16,6 4-2-16,0-5-1 0,-1 5 1 16,2 3-2-16,-2-4 0 0,2 1 1 15,-1 3 0-15,-1-1 1 0,2-2-1 0,-2 3 0 16,-5 0 1-16,6-4 1 15,-6 0 0-15,-1 5 1 16,0-5-1-16,1 1-1 0,-1-2 1 0,-6-2-1 0,7 3-1 0,-7 1-1 16,0-5 2-16,-1 5 4 0,-5-1 4 15,-1 1 8-15,1-5 16 0,-1 5 15 0,1 2 7 16,-1-2 1-16,1-1-1 0,-1 4-1 16,7 0-14-16,-6-4-9 0,5 5-9 0,7-5-7 15,-6 5-1-15,1-5-7 16,-1-1 2-16,0 3-2 0,-1-3 5 0,1 2 4 0,0 2 3 15,0 2 5-15,-7-1 7 0,8 3 3 16,-8-2 4-16,0 2-1 0,1 1-2 16,-1 0-8-16,-6 4-9 0,7-6-8 0,-7 1-6 15,-1 2-6 1,1-2-2-16,1 1 1 0,-1-4 2 0,-1 4 0 0,-5-4-9 16,12 0-55-16,1-4-88 0,-1 4-85 15,7 0-80-15,6 1-78 0,-6 2-69 0,1 1-20 16,5 7 17-16,-13-4 14 0,-5 4 25 0,-15 4 48 15,-6-1 64-15</inkml:trace>
  <inkml:trace contextRef="#ctx0" brushRef="#br3" timeOffset="188291.94">23048 14115 55 0,'14'-4'155'0,"-8"1"-18"0,-6 3 3 15,0-4-1-15,0 4 2 0,-13 0-1 16,6 0-4-16,-6 0-6 0,-7-4-4 16,8 4 7-16,-2-3 13 0,2-1 18 0,5 0 13 15,-6-2 7-15,6-3 3 0,1 3 10 16,6 2 11-16,0-3 2 0,0 2-10 0,0 2-14 15,6 6-19-15,-6 2-27 0,7 6-10 16,0 10 27-16,-1 9 39 0,-6 10 28 0,-6 11 14 16,-8 4 1-16,8 4-25 0,-6 0-57 15,4-1-62-15,2 4-40 0,6-3-22 16,6-5-10-16,2 2-9 0,-2-9-7 0,0-2-3 16,0-1-1-16,-6-8-6 0,0 1 1 15,-6-8 0-15,0-3 2 0,-8-4 0 0,8-4 1 16,-7-3 1-16,0-9-3 0,0-1-17 15,-7-5-59-15,8 0-129 0,-8-11-136 16,1 3-113-16,5-7-105 0,2 1-84 0,-2-1-21 16,8 0 60-16,-1-2 65 0,1 1 72 15,-8 2 85-15,2-1 87 0</inkml:trace>
  <inkml:trace contextRef="#ctx0" brushRef="#br3" timeOffset="188477.45">22573 14782 58 0,'-13'-3'293'15,"6"3"45"-15,1 0 41 0,-1 0-47 0,7 0-47 0,0 0-42 16,0-5-34-16,7 5-35 0,6 0-33 16,6 0-35-16,7 5-33 0,13-5-29 0,-6 3-17 15,7 1-8-15,-2-1-10 0,1 8-15 0,-6-3-59 16,6 2-105-16,-6-2-122 0,0-1-113 16,-8 4-58-16,1-3-19 0,0-5 39 0,-6 1 95 15</inkml:trace>
  <inkml:trace contextRef="#ctx0" brushRef="#br3" timeOffset="188626.17">23361 14708 337 0,'-7'-11'412'0,"1"4"46"0,-7 4 22 15,0-1-116-15,-14 8-86 0,9-1-68 16,-15 9-51-16,0-2-39 0,1 8-29 0,-8 4-26 16,-5 5-21-16,6-2-18 0,-1 4-13 15,2 0-6-15,5 5-8 0,1-6-33 16,5 2-67-16,1-1-89 0,14-7-116 15,-8 0-123-15,1-3-69 0,-1-5-6 0,6-3 44 16,2 1 78-16</inkml:trace>
  <inkml:trace contextRef="#ctx0" brushRef="#br3" timeOffset="190147.12">21869 15752 182 0,'-19'-6'278'16,"0"1"36"-16,5-2-25 0,-5 3-32 0,6 1-23 15,0-4-15-15,7 3-15 0,6-3-21 16,0 3-28-16,6 1-31 0,7-1-33 0,13-1-30 15,0 2-20-15,13 6-5 0,1 2 7 16,11 6 22-16,-5 3 28 0,-1 9 23 16,-12 5 18-16,-1 6 2 0,-18 2-7 0,-8 4-24 15,-6 0-29-15,-6 4-26 0,-8 0-20 0,2 0-14 16,-8-2-3-16,1-3-5 0,-1-5-2 16,0-1-4-16,1-4-3 0,5-7 2 15,2-4-2-15,-2-4 0 0,14-3 0 0,-6-3 6 16,12-5 5-16,-6-3-2 0,14-3-1 0,6-5 4 15,-1-3 0-15,7-3-5 16,6-4 1-16,1-1-2 0,-1 1 1 0,7-4-3 0,1-3 4 16,-1-1 4-1,6-4 6-15,1-4 12 0,-1-1 18 0,1-2 9 0,-1-4 9 0,1-3 14 16,0 1 23-16,0-5 41 16,-8 4 29-16,1 4 25 0,-13 3 19 0,-6 8 8 15,-7 2-13-15,-7 7-30 0,-6 5-26 0,0 7-23 16,0 1-25-16,-6 3-18 0,0 4-16 0,-14 8-20 15,7 6-21-15,1 5-13 0,-8 6-6 16,7 9-7-16,6-2-6 0,0 0 0 0,1 6 0 16,0-5 1-16,0 0 0 0,6 1-1 15,0-2 1-15,0-3-1 0,12 0 1 0,-6 1 0 16,8-5 1-16,-1-2 1 0,7-2 1 16,-2-2-1-16,2-1-2 0,7-3-2 0,-1-1-10 15,-1-6-16-15,1 2-29 0,0-6-61 16,1 0-173-16,5-4-190 0,-6-8-198 0,13 2-156 15,-6-6-89-15,5 1 0 0,2 0 142 0,-7-3 174 16,6-1 199 0</inkml:trace>
  <inkml:trace contextRef="#ctx0" brushRef="#br3" timeOffset="191024.87">24364 15262 97 0,'6'-4'225'0,"1"0"19"0,-7 1-33 16,0 3-54-16,0-3-34 0,0 3-23 15,0 0-14-15,0 0-10 0,0 0-8 16,0 0-8-16,0 0-11 0,0 0-4 0,0 0 1 16,0 0 2-16,0 0 3 0,-7 0 2 15,7 0 5-15,0 0-3 0,7 0-3 0,-7 0-7 16,0 0-6-16,7-5-5 0,-7 5-8 16,6-3-5-16,0 3-7 0,1-4-4 15,-7 1-3-15,7 3 0 0,-7-4-3 0,0 4 10 16,0-4 19-16,0 4 19 0,0 0 16 15,-7 0 13-15,-6 0 10 0,0 4 1 0,-6 3 0 16,-8 5 6-16,-5 2 21 0,-7 8 43 16,-7 3 58-16,1 12 61 0,-8 3 45 15,1 4 15-15,-7 8-7 0,2 3-39 0,-9 3-56 16,14 1-65-16,0 3-61 0,13-4-39 16,19-6-30-16,14-1-15 0,18-7-14 0,15-4-9 15,19-3 1-15,12-4-2 0,1-3 0 16,12-5-10-16,-6-3-19 0,7-3-69 0,-7-9-147 15,-7-2-161-15,1-5-169 0,0-10-141 16,-13 0-111-16,-1-4 1 0,-6-8 109 0,7-4 141 16,-14-2 157-16</inkml:trace>
  <inkml:trace contextRef="#ctx0" brushRef="#br3" timeOffset="191489.63">24898 15562 12 0,'-13'-7'394'0,"-7"-5"55"16,-5 2 31-16,5 3 19 0,6-4-131 16,8 7-127-16,6-3-79 0,6-1-39 15,8 5-23-15,12-1-10 0,7 0-16 0,12 4-17 0,7 4-12 16,1 3-12-16,-2 1-8 0,1 3-6 16,1 3-5-16,-14 5-3 0,-7 2-5 15,-12 1-2-15,-7 0 0 0,0 4-1 0,-13 0-2 16,-7-1-1-16,1-6 0 0,-1-1 0 15,1-4 0-15,6-3 0 0,0-7 4 0,0 0-1 16,0-4 3-16,13-8-3 0,7-3 0 16,12-3-2-16,1-8-2 0,12-4 0 0,1 1 0 15,6-8-2-15,0-4 2 0,6 1-2 16,1-1 1-16,-7 5 4 0,0-2 4 0,-6 8 19 16,-14 5 34-16,-12 6 50 0,-1 4 48 15,-12 3 37-15,0 2 36 0,-7 9 29 16,-7 0 13-16,-6 12-17 0,-7-1-26 0,-5 12-26 15,-1 0-32-15,-7 3-41 0,7 5-39 16,0-2-28-16,6-3-17 0,7 4-13 0,0-4-3 16,13 1-6-16,13-4-7 0,0-1-4 15,7-3-5-15,12-4-4 0,7-4-1 16,13 1-2-16,1-7-4 0,-2 0-19 0,8-5-64 16,0-6-172-16,-7-5-203 0,1-2-212 0,-8-3-173 15,-7-1-75-15,-11-1 15 0,-1-2 145 16,-6-1 189-16</inkml:trace>
  <inkml:trace contextRef="#ctx0" brushRef="#br3" timeOffset="191946.95">25270 15211 209 0,'-46'-4'363'0,"1"-4"45"0,5 5 47 0,7-2-59 15,14 2-28-15,6 3-18 0,6-3-20 16,7 3-20-16,13-4-32 0,13 4-49 0,13 0-64 16,20 0-53-16,7-4-33 0,5 4-16 15,14 4-9-15,-7-4-4 0,0 4-1 16,0-4-3-16,-13 3-6 0,0-3-9 0,-13 3-3 16,-13-3-3-16,-6 0 3 0,-14 0 41 15,-6 0 58-15,-6 0 51 0,-7 5 36 0,-7-5 16 16,1-5 2-16,-1 5-40 0,-5 0-55 15,-2-3-52-15,8 3-38 0,-7-3-21 0,6 3-11 16,7-4-8-16,-6 4-5 0,6 0-2 16,0-4-6-16,6 4-7 0,1 0-23 15,0 0-61-15,5 0-168 0,2 0-198 0,5-3-214 16,1 3-178-16,6-4-77 0,6 0 9 16,1 0 143-16,-1-3 185 0</inkml:trace>
  <inkml:trace contextRef="#ctx0" brushRef="#br3" timeOffset="192281.11">26435 14811 64 0,'-27'-11'328'0,"2"4"45"0,-1-4 43 0,12 8-19 0,2-5-87 0,6 8-65 0,12-5-50 15,0 10-21-15,14-2 17 0,13 9 51 16,5 2 72-16,8 4 60 0,6 8 37 16,7 3 7-16,6 5-36 0,0 9-83 0,-7 1-95 15,-5 3-75-15,-1 5-51 16,-13-1-29-16,-7 9-23 0,-12-2-12 0,-13 1-5 0,-7 3-2 16,-7 0-2-16,-13 1-4 0,-12-5 3 15,-7 0 2-15,-7-3-5 0,-5 0-2 0,-15-3 2 16,1-1 3-16,0-7-4 0,0-4 0 15,-7-3 0-15,0-4-25 0,7-4-109 0,6-7-172 16,8-3-187-16,11-8-196 0,8-4-153 16,6-5-57-16,6-4 65 0,8-5 148 15,4-9 173-15</inkml:trace>
  <inkml:trace contextRef="#ctx0" brushRef="#br3" timeOffset="200176.35">15194 15277 161 0,'-7'-8'154'0,"-5"1"-2"0,12-1 6 16,-14 2 9-16,8-2 7 0,-1-3 5 16,7 4 5-16,-6-1-1 0,-1 5 0 0,7-4-6 15,0 2-5-15,0 2-10 0,0-2-19 16,0 2-25-16,0 3-26 0,0 0-21 15,0 0-25-15,0 3-17 0,7 2-11 0,-1-2 0 16,7 9-2-16,1-1 0 0,-8 3 1 16,14 1 1-16,-8 3 2 0,1 0-3 0,1-3-5 15,5 4 0-15,-6-5-2 0,0-3-4 16,7 1-6-16,0-2 0 0,-2-6 5 16,2 3 0-16,7-7 1 0,5 0 6 0,7-7 4 15,0-1-1-15,13-2-2 0,7-6-2 16,-7-1 2-16,13-2-6 0,0-6 0 0,-6 2 0 15,6-2 1-15,6 0 3 0,-6-5 1 16,8 4 0-16,-8 0 1 0,6 1 2 16,-6 3 3-16,0-4-1 0,0 8 1 0,-6-1 2 15,-13 4 2-15,-7 1 2 0,-7 7 4 16,-6-4 7-16,-6 7 11 0,-7 1 8 16,-7 3 9-16,0-4 3 0,2 4 0 0,-8 0-4 15,0 0-13-15,0 0-13 0,0 0-10 16,0 0-10-16,0 0-8 0,6 4-6 0,-6-4-1 15,6 3-3-15,-6-3-4 0,7 4-12 16,-1-4-60-16,-6 3-79 0,0 1-76 0,-6 4-91 16,-7-1-102-16,-7 0-113 0,-6 8-7 15,1-4 47-15,-9 3 57 0,9-2 82 0</inkml:trace>
  <inkml:trace contextRef="#ctx0" brushRef="#br3" timeOffset="201897.45">26012 14614 105 0,'0'-5'204'0,"-7"2"17"0,7 3-65 0,0 0-36 0,0-4-22 15,0 4-17-15,0 0-15 0,0 0-8 0,0 0-10 16,0 0-9-16,0 0-7 0,0 0-8 16,0 0-5-16,0 0-6 0,7 0-2 0,-7 0-4 15,0 0 0-15,0 0 0 0,0 0 0 16,0 0 3-16,-7 0 5 0,7 4 6 16,0-4 8-16,0 0 5 0,-7 0 7 0,7 0 5 15,0 0 3-15,0 0 2 0,7 0 7 16,-7 0 8-16,0 0 6 0,7-4 3 0,-7 4 0 15,6-4-7-15,1-3-13 0,-1 3-15 16,0-3-10-16,2-1-6 0,-2 5 2 0,0-4 7 16,0 3 14-16,-6 1 11 0,8-1 8 15,-2 4-1-15,-6 0-6 0,0-4-9 0,6 8-12 16,1-4-9-16,-1 7-6 0,8 4 3 16,-2-3-1-16,8 6 1 0,-7 1 2 15,7 0-2-15,6-1-6 0,-7 1-5 0,7 0-2 16,-6-1-4-16,6-3-2 0,0 1-2 15,-1-6-2-15,2 5 1 0,-1-7-3 0,-6 3 3 16,-1-3-1-16,1 1 3 0,-8-3-5 16,-5 2 0-16,6 0 1 0,-13-4-1 15,6 0 0-15,-6 3 26 0,0-3 51 0,0-3 60 16,0 3 55-16,0 0 32 0,-6-4 20 16,6 0-13-16,-6 2-44 0,6-3-54 0,-7 1-52 15,7 1-33-15,0-1-14 0,0 0-10 16,0 1-6-16,0 3-8 0,0 0-2 0,0-4-4 15,0 4-5-15,0 0-6 0,0 0 5 16,0 0 0-16,0 0 0 0,0 0 3 0,0 0-3 16,0 0 3-16,0 0-1 0,7 0 2 15,-7 4-3-15,0-4 3 0,0 0-1 0,6 0-2 16,-6 0-2-16,6-4 1 0,1 4 3 16,0-4-1-16,6 4 2 0,6-6 0 15,8 1 3-15,-2-5-5 0,21-1 2 16,-1 0 1-16,14-8 9 0,13 5-2 0,-1-9 4 15,7 1-1-15,7 1 0 0,0-5-4 16,6 0-5-16,0 1 1 0,-6 2-4 0,-1 2 4 16,-12 3-5-16,-6 3 1 0,-8 0 1 15,-19 4-3-15,-6 3 2 0,-14 2 2 16,-6 2-1-16,1 4 0 0,-8 0 2 0,-6-4 3 16,0 4 2-16,0 0-2 0,0 0 2 0,0 0 3 15,0 0-2-15,0 4 0 0,0-4-4 16,0 0 0-16,6 0-2 0,-6 0-2 0,7 0 0 15,-1 4-2-15,-6-4-1 0,0 0 0 16,7 0 0-16,-7 3 0 0,0-3 0 0,0 0-2 16,0 0 3-16,0 0-1 0,-7 0 1 15,7 0-1-15,0 0 2 0,0 0 2 16,-6 0-3-16,6 0-2 0,0 0-4 0,-7 0-1 16,1 0-7-16,0 0-10 0,-2 0-49 15,2 3-82-15,0-3-88 0,-8 0-80 0,8 0-72 16,0 0-64-16,-7 5-20 0,-1-5 21 15,2 3 29-15,-2 1 21 0,-5-1 10 0,6 1 38 16,0 0 51-16,-1 3 52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3T08:46:0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8635 3817 188 0,'-6'4'365'0,"-1"-4"27"0,-5 3 14 15,5 1-74-15,0 0-149 0,-5-1-84 16,12 1-47-16,-8-1-25 0,8-3-21 0,8 0-29 16,-2 4-39-16,0-4-62 0,8 4-76 15,-2-4-102-15,8 0-50 0,-7-4-4 0,7 0 24 16,-8-3 49-16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4T04:30:30.3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8687 3198 197 0,'-12'-10'363'0,"5"-2"43"0,0 5 33 15,1 0-83-15,0 2-92 0,-1-1-64 0,0 1-44 16,7 3-24-16,-6 2-20 0,-1-5-16 16,7 5-16-16,0 0-13 0,0 0-16 0,0 0-16 15,0 0-16-15,0 0-10 0,0 0-6 16,0 0-3-16,0 0 0 0,0 0 0 0,-6 0 0 15,6 5 0-15,0-5 3 0,0 0-3 16,0 2-1-16,0-2 2 0,-6 0 0 16,6 5 0-16,0-2-4 0,-7 0 3 0,7 2 0 15,0-2 0-15,-7 1-1 0,7-2 0 16,0 3 2-16,0-2 0 0,0-3 0 0,0 0-2 16,-6 0-1-16,6 0-1 0,0 0-1 15,0 0 0-15,0 0-5 0,0 0-9 0,0 0-17 16,0 0-35-16,0-3-61 0,0 3-79 15,0-5-81-15,-6 3-81 0,-8 2-66 16,1-4-9-16,0 4 38 0,0 0 66 0</inkml:trace>
  <inkml:trace contextRef="#ctx0" brushRef="#br1" timeOffset="4577.88">8740 3132 131 0,'-6'-4'156'0,"-2"4"-37"15,-4-3-21-15,5-1-4 0,1 4-2 16,-1-4 2-16,7 1-5 0,-7-1-1 0,1 4-4 16,6-3-9-16,-6 3-5 0,6-5-6 15,0 5 4-15,0-4 4 0,0 4 9 0,0 0 11 16,-7 0 9-16,7-3 10 0,0 3 7 15,0 0 0-15,0-3 2 0,0 3 1 16,-7 0 2-16,7-4-2 0,0 4 4 0,0 0-1 16,-6-4-1-16,6 8-6 0,0-4-12 15,-6 0-14-15,6 0-19 0,0 4-17 16,0 2-14-16,-7 10-13 0,0 2-7 0,7 12-7 16,-6 2-4-16,-1 9-4 0,1 6-1 0,0 9-5 15,6-2-2-15,-7 8-3 16,7 4 2-16,0 4 5 0,7 0 0 0,-7-4 4 15,6-1 1-15,0-6 0 0,1-4 0 0,-1-3-6 16,1-8-1-16,6-4-1 0,-7-8 0 16,-6-2 1-16,7-8 2 0,-7-5 0 0,0 0 2 15,0-8-4-15,0-1 3 0,-7-5-2 16,7-3-5-16,-6-3-8 0,0 0-13 0,-8-5-24 16,8-3-41-16,-1-1-48 0,1-2-54 15,0 0-54-15,-1-5-62 0,7 2-53 0,-7-6-39 16,7 6-27-16,0-10 17 0,0 5 42 15,0-3 62-15</inkml:trace>
  <inkml:trace contextRef="#ctx0" brushRef="#br1" timeOffset="5242.99">8584 3319 78 0,'-33'-4'241'0,"7"4"29"0,-7 0 3 0,7 4-47 0,0-4-21 16,0 0-8-16,7 0-7 0,5-4-1 16,2 1-18-16,12 0-24 0,6-5-28 0,7-4-29 15,13-2-30-15,0-4-26 0,20 3-18 16,-1-4-10-16,8 1-5 0,5 4 0 0,1 2-2 16,-1 9-2-16,1-2 3 0,-13 10 2 15,5 3-2-15,-11 2 0 0,-8 5 3 16,-5 7 1-16,-21 4-3 0,-6-1 2 0,-14 5 0 15,-5-4-2-15,-7 2 0 0,-6-2 0 16,-1-4-2-16,-6 0 0 0,0-4 1 16,0 1 1-16,6-8-1 0,7 0 3 0,0-4 0 15,13-3 0 1,0-4 0-16,13 0-3 0,0-4 2 0,7 0 0 0,5-3-1 16,15-4-3-16,5 4 3 0,7 0-1 15,1 0-2-15,5 2 1 0,7 2 1 0,0 3 0 0,0 3-3 16,-6 5 3-16,-1 3 1 0,1 0-2 15,-13 7-2-15,-14 0 0 0,-5 4-1 16,-14 0 0-16,-14 1 0 0,-12 3 4 0,-7-5 2 16,-6 5 8-16,-13-1 8 0,1-3 10 0,-14 0 15 15,-1 0 24-15,1-7 34 0,6-1 36 16,1-3 50-16,12-7 38 16,7-1 23-16,7-3 2 0,5 0-19 15,14-3-39-15,0-4-52 0,13-1-45 0,7 1-40 0,12-3-28 16,8-2-19-16,-1 4-9 0,6-1-53 0,1 4-116 15,-1-3-128-15,1 4-137 0,-7 4-123 16,-1 0-113-16,-11 4-27 0,-1-4 74 16,0 8 106-16,-7-3 128 0</inkml:trace>
  <inkml:trace contextRef="#ctx0" brushRef="#br1" timeOffset="7718.88">9515 4034 249 0,'-13'0'348'0,"0"0"23"0,-7 4 5 0,-6 2-120 15,-6 9-99-15,6 7-62 0,-14 0-36 0,7 3-14 16,1 6-8-16,6-4 2 0,1 0-1 16,11-2-5-16,8-6-4 0,6-1-7 15,12 0-4-15,8-7-8 0,6 0-3 0,7-3-1 16,6-5 2-16,-1-3 2 0,2-3 0 15,-1-1 5-15,0-6 1 0,-7-6-2 16,1 5-7-16,-13-7-3 0,0 3 0 0,-8-2-4 16,-5-2 4-16,-14 4 12 0,-5 3 21 15,-8-1 16-15,0 2 18 0,-13 3 13 0,1 0 7 16,-7 4-8-16,0 4-16 0,-1 0-14 16,2 0-22-16,5 4-13 0,7 1-12 0,13-2-14 15,0 2-32-15,13-2-52 0,7-3-71 16,-1 3-88-16,14 0-98 0,-1 2-87 15,1-2-23-15,-1-3 25 0,7 0 56 0</inkml:trace>
  <inkml:trace contextRef="#ctx0" brushRef="#br1" timeOffset="8907.15">10772 3759 245 0,'-26'0'404'0,"-7"4"42"15,1-1 33-15,6 1-69 0,6-1-135 16,7 1-86-16,-1-1-49 0,14-3-38 0,0 0-27 15,14 0-18-15,6 0-16 0,5 0-11 16,21-3-8-16,-1-1-3 0,8-3-3 0,5-5-8 16,1 6-40-16,0-5-76 0,-8 0-113 15,-5-4-123-15,-7 4-106 0,-13 3-53 0,1-2 6 16,-15-2 58-16,-12 2 103 0</inkml:trace>
  <inkml:trace contextRef="#ctx0" brushRef="#br1" timeOffset="9083.71">10889 3564 231 0,'-32'-7'361'0,"6"0"59"0,6 3 51 16,0 0-83-16,7 1-47 0,1-1-18 0,4 4-18 0,2-3-37 0,6 3-39 15,0 0-45-15,6-5-55 0,8 5-53 16,5-4-40-16,13 4-32 0,2 0-81 0,-2 0-106 16,13 0-126-16,-6-3-131 0,7 3-123 15,-1-3-55-15,8-1 36 0,-1 0 84 16,0-3 114-16</inkml:trace>
  <inkml:trace contextRef="#ctx0" brushRef="#br1" timeOffset="10695.89">12244 3223 44 0,'-14'-7'214'0,"2"0"32"0,6 0-12 16,-8-1-15-16,1 5 2 0,6-4 10 15,1 7 16-15,-7-5 9 16,13 5-5-16,-6 0-21 0,-1 9-37 0,0-3-33 0,1 5-37 16,-7 7-32-16,6 4-24 0,7 0-13 0,0 5-5 15,7-6-6-15,6 2-3 0,7-5-11 16,-1-4-2-16,13 1-7 0,1-4-3 0,7-5-4 16,-2 2-2-16,7-4-2 0,2-8-2 15,5 1 0-15,-1-5 2 0,2-3 0 0,-1-4-2 16,-7-2-1-16,-6-1 0 0,-6-1-1 15,-7-4-2-15,-6 2 2 0,-14-5 1 16,0 4 22-16,2 4 68 0,-8 0 94 0,-8 3 85 16,2 4 60-16,-7 3 37 0,6 5 5 0,-5 0-57 15,5 3-86-15,1 3-83 0,6 8-60 16,-7 8-40-16,7 6-25 0,0 8-13 16,13 3-6-16,0 5-1 0,7-1-2 0,6 3 1 15,0 6-3 1,-1-2 0-16,2 5 1 0,5-1 0 0,-6 0 3 0,-6 0 0 15,-7-3 0-15,-13-1 1 0,-7-3-3 0,-12 1-1 16,-14-4-2-16,-6-5-1 0,-13-4 1 16,7-2 0-16,-8-8 3 0,-5-7-1 0,6-5-2 15,0-10-1-15,-7-7-5 0,14-4-6 16,5-6-5-16,8-3-14 0,13-2-21 16,-1 4-43-16,14-3-89 0,6 2-141 0,0-3-150 15,0 4-150-15,6-1-138 0,0 1-82 16,0 3 28-16,8-3 110 0,-8 0 135 0,7 3 156 15</inkml:trace>
  <inkml:trace contextRef="#ctx0" brushRef="#br1" timeOffset="11252.01">12218 2846 8 0,'-40'0'250'0,"8"4"48"0,6-4 31 0,13 0-31 16,0 0-37-16,6 3-40 0,7-3-37 0,0-3-41 16,0 3-42-16,7 0-36 0,6-4-28 0,13 4-13 15,0 0-10-15,13-4-1 0,7 4-1 16,5 0 4-16,2-3 7 0,6-1 4 0,-1 4 2 15,-6 0-2-15,-6-3-1 0,-14 3-2 16,1 0-7-16,-13 3-4 0,-1-3 5 0,-12 0 14 16,-1 0 20-16,1 4 43 0,-7-4 53 0,6 0 67 15,-6 0 68-15,-6 0 63 16,6 0 43-16,0 0-3 0,-7 0-26 0,7 0-53 0,0 0-70 16,0 0-72-16,0 0-63 0,0 0-40 15,7 0-29-15,-7-4-18 0,0 4-8 0,0 0-7 16,0 0-7-16,0 0-5 0,0 4-2 15,0-4-22-15,0 3-61 0,0-3-126 0,6 8-134 16,0-5-123-16,1 1-118 0,6 0-97 0,0 4-68 16,0-1 51-16,6 0 96 0,7 0 106 15,1 1 109-15</inkml:trace>
  <inkml:trace contextRef="#ctx0" brushRef="#br1" timeOffset="12389.45">13820 3329 105 0,'-26'0'299'0,"0"9"39"16,-1-6 40-16,8 1-63 0,6-1-42 15,0-3-23-15,7 4-14 0,-1-4-16 16,7 4-27-16,0-4-34 0,7 0-36 0,6 3-31 15,6-3-16-15,14 4-6 0,-1-1-2 16,14-3 2-16,12 0-1 0,1 0-9 0,0-3-17 16,6-1-13-16,-7 1-8 0,1-1-7 15,-7 0-8-15,-6 4-2 0,-14-3 0 16,-6 3-4-16,-7-4 0 0,-5 4 28 0,-8 0 85 16,0 0 92-16,-12 0 66 0,0 0 35 15,0-3 17-15,-8 3-21 0,-5-4-76 0,5-1-92 16,2 2-65-16,-2 3-35 0,8-3-24 15,0 3-35-15,-1 0-97 0,14 0-152 16,-7-4-160-16,12 0-168 0,2 1-163 0,5 0-82 16,1-2 34-16,6 2 119 15,6-4 142-15,-5-1 161 0</inkml:trace>
  <inkml:trace contextRef="#ctx0" brushRef="#br1" timeOffset="12663.07">15129 3073 175 0,'-7'-7'333'15,"1"-4"53"-15,0 4 49 0,-2 0-72 0,2 3-33 0,0-4 7 0,-1 8 9 0,1-3-13 0,6 3-26 0,0 3-40 16,0 1-47-16,6 7-62 0,-6 8-49 0,7 2-33 16,-7 5-12-16,6 8 2 0,-6 6-8 15,0-1-5-15,-6 9-7 0,6 0-7 16,-7-1-5-16,1 5-11 0,6-8-3 0,-7 0-5 15,1-8-6-15,6 1-4 0,0-3-1 0,-7-2-5 16,7-7 0-16,-6-6-6 0,6-1-35 16,0-8-83-16,0 2-99 0,0-12-105 0,0 0-127 15,0-3-119-15,6-9-85 0,-6-2 18 16,7-1 64-16,6-7 87 0,-7-3 117 16</inkml:trace>
  <inkml:trace contextRef="#ctx0" brushRef="#br1" timeOffset="13091.35">15064 3179 93 0,'-27'-17'322'16,"-5"-1"45"-16,-1 2 37 0,7-2-40 0,7 3-91 15,6-3-57-15,0-1-45 0,19 2-39 16,7-3-34-16,13-1-29 0,7 3-26 16,13-1-16-16,-1 4-12 0,7 5-5 0,7 3-3 15,0 3-2-15,-7 4-3 0,-1 4 1 16,-4 3 1-16,-15 7 3 0,-6 1 0 15,-13 0 0-15,-7 3 1 0,-12 3-1 0,-7-1 0 16,-13-3-1-16,0 2-3 0,-7-1-1 16,1-3-2-16,-7 0 0 0,13-5 0 0,-7-1-1 15,13-7 0-15,8-2-1 0,-2 0 1 16,8-2 1-16,6-7-4 0,13 2 1 0,6 0 1 16,1-4-1-16,13 3 2 0,-1-2 0 0,7 2 0 15,6 5-1-15,1-1 0 0,-1 4 1 16,2 0 0-16,-9 7-2 0,1 1 3 15,-5-2 3-15,-9 6 3 0,-11 3 0 0,-8-1 3 16,-12 4 5-16,-8 1 3 0,-11 3 3 16,-9-4 6-16,-5 1 13 0,-6-2 8 15,-7 2 11-15,-1-4 16 0,2 0 17 0,5-1 8 16,1-6 0-16,5-2-4 0,8-1-10 16,5-1-19-16,8-1-20 0,13-3-19 15,-1 0-18-15,7 0-26 0,7-3-66 0,6 3-83 16,7-4-119-16,6 8-135 0,-1-4-114 0,1 3-43 15,0 4 25-15,-6 4 67 16,-1 0 106-16</inkml:trace>
  <inkml:trace contextRef="#ctx0" brushRef="#br1" timeOffset="13370.12">15735 3546 284 0,'0'0'436'0,"-14"0"67"0,1 0 63 0,7 0-56 15,0 4-107-15,-2-4-81 0,2 7-56 16,0-4-60-16,0 8-51 0,6 0-47 0,0 3-30 16,0 3-23-16,0 4-19 0,0 1-7 15,0-1-11-15,0 2-7 0,0-2-3 0,-7 1-5 16,7-2 4-16,-7-3-4 0,1 1 1 16,6-3-3-16,-7-4-1 0,1 0 1 0,0-4-1 15,6 1 7-15,0-4-5 0,-8-1-2 16,8-3-12-16,0-3-53 0,0-5-67 0,0-3-81 15,0 0-77-15,8-3-96 0,-8-1-90 16,6 0-64-16,0-2 3 0,7-3 39 16,-6-2 66-16,12 4 86 0</inkml:trace>
  <inkml:trace contextRef="#ctx0" brushRef="#br1" timeOffset="14007.68">16210 3267 198 0,'-13'-3'341'0,"-7"-1"52"0,7-4 49 0,0 5-75 16,7-1-45-16,-1 1-26 0,7-1-29 15,0 1-37-15,13-1-44 0,7-4-47 0,12 1-48 16,7 0-42-16,13 0-24 0,1 3-11 0,-2 4-6 15,2 4-1-15,-1 3-2 0,-13 4 0 16,0 4 3-16,-13 2 0 0,-12 6-1 0,-8 3 0 16,-12-1 1-16,-8 5-1 0,-12-4 0 15,1-1-1-15,-2 0 0 0,-5-3 0 16,12-3-3-16,-6-1 2 0,13-7 4 0,-1-4 4 16,8-3 8-1,6 0 4-15,0-4 6 0,14-4 1 0,-2-3-6 0,8-8-2 16,6 0-11-16,13-2-6 0,-6-6-4 0,12-3 1 15,-5-2 0-15,-1-2-4 0,-1 1 0 16,-5 0 7-16,-7 6 3 0,0-3 16 16,-7 8 49-16,1 4 58 0,-6-1 73 0,-8 8 51 15,0 0 39-15,-6 2 5 0,0 2-31 0,-6 3-53 16,6 3-69-16,-6 2-52 0,-2 9-39 16,2 1-27-16,-7 3-15 0,6 3-4 15,1 5-3-15,0-3-3 0,-1-1-3 0,7 3 2 16,7-7-1-16,5 4 0 0,-5-3-3 15,12-1 1-15,1-4 0 0,0 1-3 0,5-3-5 16,2-5-26-16,-1 0-84 0,6-3-178 0,1-8-196 16,-1 0-194-16,8-3-165 0,-7 0-65 15,-1-4 35-15,1-4 157 0,-7 0 179 16</inkml:trace>
  <inkml:trace contextRef="#ctx0" brushRef="#br1" timeOffset="15179.71">16490 2908 77 0,'-7'-4'144'0,"-5"4"-12"0,-2-3-5 16,8 3 4-16,-7-3 12 0,-1 3 14 15,2-4 15-15,-8 4 12 0,7 0 9 16,0 0 14-16,0 0 23 0,-7-4 27 0,14 4 43 15,-7 0 54-15,7 0 53 0,6 0 31 16,-7 0 0-16,7 0-26 0,0 0-60 0,0 0-82 16,0 4-85-16,7-4-70 0,-1 0-48 0,7 4-34 15,7-1-13-15,12 0-6 0,7 1-1 16,7-4 0-16,6 5-1 0,0-5-1 0,1 0-2 16,5 0-3-16,-6 0-1 0,6-5-3 0,-12 5-2 15,-7-4 0-15,-6 4 2 0,-1 0 1 16,-12 0 0-16,-7 0 2 0,-1 0 1 0,-12 0 1 15,8 0 10-15,-8 0 17 0,0 0 14 16,0 0 7-16,-8 0 4 0,8 0 0 0,-6 0-13 16,0-3-14-16,6 3-16 0,-6 0-12 0,6 0-20 15,0 0-41-15,0 0-100 0,0 0-174 16,6-3-186-16,0 3-182 0,-6 0-162 0,6 3-53 16,2-3 50-16,-2 3 146 0,0-3 172 15</inkml:trace>
  <inkml:trace contextRef="#ctx0" brushRef="#br0" timeOffset="19359.54">8239 2491 152 0,'-8'-3'247'0,"-11"3"19"0,6 0-35 15,0 0-59-15,0 0-39 0,0 0-18 0,7-5-8 16,-1 5-5-16,0 0-10 0,7 0-9 16,-6 0-17-16,6 5-18 0,0-5-17 0,0 3-14 15,0 8-7-15,0 11-7 0,6 3-2 0,-6 8 2 16,0 8 3-16,7 6 1 0,-7 4 1 15,0 8-1-15,0 7 3 0,0 11-1 0,0 7 0 16,-7 11-1-16,1 5-2 0,-7 7 0 16,-7 2-6-16,0-4 3 0,2 6 0 0,-2-8 2 15,1-1 0-15,-1-3 1 0,6-16-1 16,2-5-3-16,5-15-4 0,7-9-2 0,0-6 0 16,13-11-1-16,-7-4 0 0,14-8-23 15,-6-2-51-15,-2-13-56 0,1 1-52 0,1-7-52 16,-2-4-66-16,-6-4-21 0,2-3 30 0,4-7 45 15</inkml:trace>
  <inkml:trace contextRef="#ctx0" brushRef="#br0" timeOffset="21791.23">8036 2696 128 0,'0'-4'170'0,"-6"-3"-25"0,6 4-48 0,0-2-21 0,0 2 0 16,0-4 10-16,0 3 20 0,0 0 18 16,-6 4 15-16,6 0 4 0,-8 0-2 0,8-3-11 15,0 3-20-15,0 0-21 0,-6 3-23 0,6-3-23 16,0 0-18-16,0 0-12 0,0 4-7 16,0 0-5-16,6-1-3 0,2 1 1 0,4-1-3 15,1 5 0-15,7-4-2 0,0-1-1 0,12 1 0 16,7 0 0-16,0-1 3 0,13-3 0 0,7 0 3 15,6 0 3-15,0 0 1 0,6-3-1 16,14-1 0-16,0 0-1 16,6 1 0-16,1-1-1 0,11-4 0 0,2 5 2 0,5-1-2 15,8 1 0-15,-7-5-1 0,5 5 0 0,2-1 0 16,-1 0 0-16,1-3-3 0,5 4 1 16,7-5 3-16,7 1 0 0,0-4 0 0,7 3 1 15,-2 0 3-15,15-2-1 0,-1-1-1 16,14-4 0-16,-8 4-1 0,8-3 0 0,-7-1-1 15,-1 1-1-15,-6-1-1 0,1 0 2 0,-14 4-1 16,1 0 1-16,-8 1 3 0,1 2 0 0,-7-3 0 16,0 3-3-16,-6 5 2 0,0-4-2 15,0 2 2-15,-7 2 3 0,1-4-4 16,-15 3 0-16,1 1-3 0,1-1 0 0,-1 0-3 16,-7-3-2-16,8 0 5 0,-1-1 1 0,-7 1 2 15,8 0 3-15,5-1 0 0,-5 1-2 16,-1 0 0-16,7 0 1 0,-7-1-2 0,7 5-3 15,-7-2 1-15,0 3 1 0,1 2 0 16,-8 0-4-16,-6 0 2 0,1 0 3 0,-8 0 0 16,-6 0-1-16,1 0 0 15,-2 2 1-15,-4-2-1 0,4 0-2 0,8 0-1 0,-7 0 2 0,7 0 1 16,0 0-1-16,-8-2 2 16,8 2 2-16,-6 0-1 0,-2-5 1 0,2 10-3 15,-8-5 2-15,1 0-1 0,-6 2-1 0,-9 3 0 16,9-5-2-16,-14 3 3 0,0 0-1 15,1 2 1-15,-2-2 0 0,-5 5 1 0,7-5 0 16,-8 0-2-16,7 1 0 16,-1 1-5-16,8-5 1 0,0 3 2 0,-7-3 1 0,7 3-1 15,0-3 2-15,-1 4 3 0,-6-4-2 0,7 0 0 16,-7 4 1-16,0-4 0 0,-7 0-1 0,2 3-1 16,-2-3 3-16,1 0-2 0,-14 4-2 15,1-4-1-15,-8 4 1 0,1-1-3 0,-6-3 1 16,0 4 3-16,-7 0 0 0,-1-1 1 15,2-3-1-15,-2 4 3 0,2-4 0 0,-1 4-1 16,7-4-3-16,-2 0 0 0,9 0 2 0,-1-4 2 16,6 4-4-16,1-4 0 0,-7 4 3 15,0 0 0-15,1 0-4 0,-15 0 0 16,8 0 1-16,-14 0 1 0,1 0 4 0,-7 0 1 16,0 0 4-16,0 0 0 0,-7 0 5 0,1 0-4 15,6 0-2-15,-6 0-1 0,-2 0-4 16,8 0-1-16,0 0-7 0,8 0 0 0,-8 0-1 15,6 0-1-15,0 0 0 0,-6 0 0 0,7 0 3 16,-1 0 2-16,-6 0 1 0,7 4 0 16,0-4-1-16,-1 7 4 0,-6-3 2 0,-6 6 0 15,-8 2 2-15,1-1 2 0,1 3-1 0,-8 5-1 16,0-1-3-16,1 1-2 16,-1 3-2-16,0-1-1 0,8 1 1 15,-1 4 0-15,6 0 0 0,0 0 1 0,1-1 1 0,6 1-2 16,0-1 1-16,0 5-1 0,0 3 1 0,-6 0 0 15,6 3-1-15,0 1 3 0,-8 3 1 16,2 0 0-16,-6 1 1 0,-2 3-2 0,-5-4 3 16,5 4-3-16,-4-5-2 0,-2 6-2 15,0-4 1-15,1-2 1 0,5 3-3 0,8-7 0 16,0 2 2-16,-1-4 1 0,7 4-2 16,7-4-1-16,-7 4 1 0,6-5 0 15,-6 5 2-15,6-4 0 0,2 0 0 0,-8 3 1 16,6-6 3-16,0 3 1 0,0-7-5 15,1 3 0-15,0-4 1 0,-1-2-1 0,1-1-1 16,-1-3 1-16,1-2 0 0,-7-2 0 16,7-1 0-16,-1 1 3 0,0-3-2 15,-6-2 2-15,0-3 0 0,0 1 1 0,-6 4-4 16,6-6-2-16,0 2 3 0,-6-1-2 16,6 0-2-16,0 0 3 0,0 1 0 15,0 3 2-15,0-4-1 0,0-3-1 0,0 3 0 16,0 0-2-16,6-3 0 0,-6 0 0 15,6-1-2-15,-6 1 2 0,0-4 0 0,0 4 3 16,0-4 0-16,0 0 0 0,0 0 3 16,0 0 0-16,0 0 2 0,-6 0 0 0,0-4 1 15,-8 4 0-15,-5-4-3 0,-1 4-1 0,-6-3-1 16,0 3-2-16,-7 0 0 0,1 0 3 16,-7 0-3-16,6 0 2 0,-5 3-1 15,-2-3 4-15,1 4-1 0,-6 0 1 16,5-4 12-16,-11 3 6 0,5 0 6 0,-13-3 6 15,-6 4 3-15,-6 1 1 0,-21 3-6 0,-5-2-9 16,-21 2-6-16,-12 3 1 0,-7-4 10 16,-6 4 18-16,0 0 21 0,-7 4 19 15,0-5 9-15,0 5 3 16,7-4-7-16,0 3-14 0,13-3-19 0,6 1-11 16,7-2-8-16,-7 2-1 0,0-5-4 0,-6 4-2 0,0-4-3 15,-1 1-2-15,-5-1 2 0,-2 3-3 16,-4-1-2-16,-8 1 1 0,0 1 0 0,-6-4-3 15,6 4-1-15,0-3-4 0,0 3 1 16,-6-4 9-16,6 0 18 0,1 0 28 0,5-2 44 16,0-2 36-16,14 1 25 0,0 0 9 15,7-1-4-15,-1 1-21 0,7 0-43 0,-7-1-31 16,6 1-25-16,8 4-21 16,-7-5-16-16,12 4-12 0,1 0-7 0,0 5-1 15,6-5-4-15,0 0-6 0,7 0-4 0,0 4 4 16,0-3-1-16,13-1-1 0,-1-4 1 15,8 5 3-15,0 0 2 0,5-5-2 0,1 0 2 16,0 2 4-16,0-3 0 0,-7 3-2 16,7-5-1-16,-13 3 4 0,6 5 0 15,-12-5-4-15,-1-3-2 0,1 4 4 0,-7 0-6 16,6-1-2-16,0 1-1 0,0-1-1 0,7 2 0 16,0 2-1-16,0-4 4 0,6 1 1 15,0 0 1-15,1-1 0 0,6 1 3 0,-7 0-2 16,7-1-1-16,-7 1 0 0,7-1 2 15,-7 2 0-15,7-5-1 0,0 3 0 16,6 0-1-16,1-3 1 0,0 4-4 0,5-4 0 16,1 4 5-16,7-4 0 15,5 3 0-15,8-3-2 0,5 0 3 0,2 0-2 0,-7 4-2 16,5-4 0-16,1 0 5 0,0 0 2 16,0 4-2-16,-7-4-3 0,7 0 0 0,-6 0 5 15,-1 0-3-15,-6 0-1 0,-7 0-1 16,7 0 2-16,-6 0-2 0,5 4-3 0,-5-4-2 15,-1 3 0-15,7-3 2 0,1 5 2 16,5-3 1-16,1-2 0 16,12 4 0-16,1-4 1 0,5 0-2 0,8 0-4 15,0 0 2-15,6 0-1 0,0-4 2 0,6 4-1 0,0-2 0 16,1-3 3-16,0 2-1 0,-1-1 2 0,7 0-3 16,0 0 2-16,-6 1-1 0,-1-1 0 15,-6 4 1-15,6-4-2 0,-6 4 2 16,0 0 0-16,-6 4 4 0,6-4 4 0,0 0 0 0,0 0-1 15,0 0 1-15,0 0-2 0,0 0-3 16,0 0-6-16,0 0 1 0,0 0 1 16,0 0-2-16,6 0 1 0,-6 0-3 0,7 0 0 15,-7-4-2-15,7 4 1 0,-1-3 1 0,0 3 4 16,1-3 1-16,0-5 3 0,-1 4 2 16,1 1-1-16,-7-1 1 0,6 0-3 0,-6 1 1 15,6-1-2-15,-6 4 4 0,0-4-3 16,0 1-1-16,0 0 2 0,0-1-1 0,8-4 0 15,-8 1-4-15,0-4 1 0,0 0 2 16,6-4-1-16,0 0 0 0,0-7 0 0,8 0 0 16,-1 0 2-16,7-3-3 0,-2-1 0 0,2-3-14 15,0 3-110-15,-7-3-148 0,-1 3-180 16,-4 1-200-16,-8 2-111 0,-8-2-46 0,-4-1 76 16,-8 4 133-16,-13 0 171 0</inkml:trace>
  <inkml:trace contextRef="#ctx0" brushRef="#br0" timeOffset="22822.5">20202 3432 218 0,'-32'-3'273'16,"-1"3"35"-16,-6 0-8 0,0-4 26 0,-6 4 64 16,12-4 116-16,-6 4 82 0,13-3 25 15,0 3-12-15,6 0-52 0,7 0-95 0,7 0-154 16,6 0-128-16,6 0-79 0,13 3-47 16,21-3-26-16,19 0-11 0,18 4-5 15,15-8 2-15,11 4 0 0,15-3 1 0,6-1 0 16,7 0-2-16,-8 1 3 0,-6-5-2 15,0 5 0-15,-19-1-2 0,-7-3-3 16,-13 7-3-16,-19-3-2 0,-14 3 1 16,-18-5 6-16,-8 5 4 0,-12 0 5 0,-7-4 3 15,-14 4-1-15,-5-3-1 0,-1-1-7 0,-6 4-2 16,-6-7-4-16,5 4-2 0,2-1 0 16,-1 0-7-16,6 1-53 0,0-1-159 15,8 1-194-15,5-6-202 0,-6 3-202 0,6-5-102 16,7 0-4-16,7-1 126 0,-7-2 178 15,7 3 195-15</inkml:trace>
  <inkml:trace contextRef="#ctx0" brushRef="#br0" timeOffset="23122.74">21140 3169 272 0,'-19'-7'384'0,"-7"2"48"0,6 2 55 0,1 0-74 16,5-2-39-16,8 5-20 0,0-2-25 15,6 2-29-15,0-5-48 0,0 5-61 0,6 0-68 16,14 0-58-16,-1 5-28 0,20-3-21 15,7 3-6-15,6 1-3 0,7-1 0 0,6 4-3 16,0-1-7-16,0 4 5 0,-7-1 0 16,1 3 1-16,0 5 0 0,-20-2 1 15,-7 6 2-15,-19-2-2 0,-13 9 2 0,-19 0-2 16,-14 2 2-16,-19 5 2 0,-7-3-4 16,-12 2 2-16,-8-4-2 0,2 5 3 15,-8-5-1-15,13 2 0 0,7-8-1 0,13 0-1 16,13-8-4-16,7-4-5 0,18-2-4 15,8-1-5-15,12-8 1 0,14 0-44 16,13-3-110-16,5-6-131 0,15-2-167 0,12-4-134 16,6 2-70-16,1-5 6 0,0 0 92 0,-1 1 125 15</inkml:trace>
  <inkml:trace contextRef="#ctx0" brushRef="#br0" timeOffset="23355.11">22879 3338 443 0,'0'-9'603'16,"-20"3"78"-16,1-2 60 0,-1 5-26 0,1 0-141 16,0 3-131-16,-1 0-98 0,0 3-66 15,7 0-52-15,-7 1-67 0,8 6-65 16,-1 2-44-16,6 3-25 0,0-1-12 0,1 4-5 16,6 1-5-16,6-1-2 0,1 0 0 15,0 1-2-15,6-1-3 0,-7 0-74 16,0-3-184-16,8-5-181 0,-2-1-187 0,2-2-161 15,5-4-84-15,7-6 28 0,0-4 159 0,7-8 168 16</inkml:trace>
  <inkml:trace contextRef="#ctx0" brushRef="#br0" timeOffset="23628.39">23074 2996 292 0,'-39'-7'413'0,"-13"3"33"16,7 1 20-16,-8 6-100 0,8 1-143 0,6 3-90 15,12 4-51-15,2 1-30 0,11-2-15 16,8 2-11-16,12-1-9 0,8 3-4 0,11-7-3 16,9 4-2-16,5-3 0 0,6-2 6 15,1-6 3-15,5 0 0 0,-5-3 2 0,7-8 0 16,-8 0-2-16,-13 1-3 0,1-5-6 16,-13 0 2-1,-8 1-1-15,-12-5-2 0,-6 4 4 0,-7 1 3 0,-13 3 8 0,-13-1-1 16,0 5-4-16,-13 7-1 15,-6 4-5-15,-1 8-6 0,-6 2-10 0,0 0-33 0,12 5-79 16,7 3-114-16,14-4-126 0,13 4-89 16,13-4-44-16,18 0 5 0,14 1 67 0</inkml:trace>
  <inkml:trace contextRef="#ctx0" brushRef="#br0" timeOffset="23977.45">23348 3205 53 0,'6'4'277'0,"1"0"48"15,-14-1 33-15,1 1-40 0,0 3-41 0,-14 1-38 0,1 6-39 0,-1-3-40 0,-6 7-41 16,-1-2-37-16,8 2-29 0,6-1-26 16,0 2-12-16,0-1-7 0,6-2-4 0,1-2-1 15,6-3-2-15,0 0 0 0,0-4-3 16,6 0 0-16,-6-3 3 0,7-4 2 16,-7 0 4-16,7-4-1 15,-1 1 6-15,1-8-2 0,5-5-2 0,2-1-1 0,6-2-3 16,-1-2 2-16,1-1 1 0,-2 0 8 0,9-1 7 15,-1 2 14-15,0 2 13 16,0 4 10-16,0 1 8 0,1 3 0 0,-2 1-4 16,-5 1-12-16,6 6-8 0,-7 3-15 15,1 0-7-15,0 3 0 0,-8 9 6 0,2-1 2 16,-8 3-1-16,-6 8 3 0,0 0-4 16,-6 0-6-16,-8 5-7 0,8-7-6 0,0 3-2 15,-1-5-1-15,0 0-5 0,7-7-18 16,0 0-66-16,7-3-81 0,6-5-105 15,0-3-105-15,6-3-109 0,8-5-49 0,-1-3 29 16,6-3 64 0,1-1 93-16</inkml:trace>
  <inkml:trace contextRef="#ctx0" brushRef="#br0" timeOffset="24354.79">24116 3048 140 0,'7'-22'342'0,"-1"7"68"16,-6 0 64-16,0 4-6 0,0 3 5 0,-6 5-7 15,6 3-29-15,-7 0-57 0,1 3-60 16,0 9-81-16,-2 3-88 0,-10 7-67 16,-2 7-39-16,1 4-12 0,5 4-14 0,2 0-7 15,-2-1-9-15,14-3 0 0,-6 0-5 16,6-1 1-16,0-2-46 0,6-8-124 0,-6 0-136 15,0-4-157-15,-6-4-166 0,-1 2-92 16,-6-9 0-16,-6-3 98 0,-1-1 123 0</inkml:trace>
  <inkml:trace contextRef="#ctx0" brushRef="#br0" timeOffset="24510.7">23830 3286 35 0,'-13'-8'376'0,"0"1"44"0,-7-4 30 0,7 8 19 0,0-5-161 0,0 4-113 0,7 4-75 15,6-3-44-15,6 3-29 0,1 0-19 0,12-4-17 16,14 4-34-16,-1 0-82 0,7 0-104 16,1 0-108-16,5-3-85 0,-12-1-41 15,13 0 1-15,-14-3 65 0</inkml:trace>
  <inkml:trace contextRef="#ctx0" brushRef="#br0" timeOffset="25323.95">24246 3157 129 0,'-6'-3'340'0,"6"0"37"0,-6 3 29 0,0-5-69 0,-2 5-97 0,2 5-78 15,0-5-55-15,6 3-36 0,0 5-27 16,0-1-19-16,6 0-10 0,8 1-7 16,-8-1-5-16,14 0-1 0,-8-3 0 0,8-1 1 15,-1 1-2-15,7-4 1 0,-6 0 0 0,13-4 1 16,-7 1-2-16,6-8 1 0,-5 4-2 16,-2-6 0-16,1-1-1 0,-6 3-3 0,-1-3 0 15,-6 3-3-15,-13-3 0 0,0 2 0 16,-13 5 1-16,0 0 1 0,-7 3 1 15,-5 4 0-15,-15 4 0 0,8-1 0 0,-13 8-1 16,5 4 2-16,1 0 2 0,0 4 2 16,1-1-1-16,5 4 0 0,7-4 2 15,6 3-3-15,7-2 0 0,6 3-3 0,14-8 3 16,6 4-1-16,13-5 1 0,0-3 1 16,7-3 1-16,12-4 4 0,-5-3-2 0,5 0-5 15,1-6-18-15,5-5-27 0,-5 0-29 16,-7-1-25-16,-6-2-16 0,-1-4-7 15,-6 3 12-15,-6 0 26 0,-1 1 25 0,-12-1 29 16,-7 5 33-16,0 1 40 0,-7 1 42 16,1 2 36-16,-7 3 29 0,0-2 15 0,0 5-7 15,0 0-23-15,0 0-34 0,7 5-35 16,-8 2-26-16,8 0-19 0,6 1-10 0,-7 2-7 16,7 1 2-16,7 0-2 15,-7-4 0-15,0 5-2 0,6-5 0 0,0-4 0 16,-6 4-1-16,8-7-1 0,-8 5 0 0,0-5-3 15,0-5 2-15,0 2 0 0,6-8 0 16,0 0-1-16,1 0 1 0,6-3 4 16,0 0-3-16,0-3 0 0,6 0 2 0,-5 2-2 15,5 1 1-15,1-1-2 0,0 3 3 16,-1 2 0-16,-6 3-1 0,6 3 2 0,-5 0 2 16,-2 4-2-16,-5 4 1 0,0 3 3 15,-1 4 2-15,-6 4 2 0,-6 3 2 0,-1 0 2 16,0 1-5-16,1 4-1 0,6-6-2 0,0 1 1 15,0-3-3-15,6-1-2 0,1 1 6 16,6-4 1-16,6-3-2 0,7-5-3 16,7 2 0-16,-1-10-2 0,8 2-1 0,5-8-9 15,-6 0-14-15,7-4-25 16,-7 1-29-16,0-1-29 0,1-3-25 0,-8 0-14 0,-6-4 0 16,-1 4 18-16,2-1 26 0,-14-4 30 15,0 9 33-15,-13-1 46 0,0 0 48 16,0 9 50-16,-6-2 46 0,-8 1 38 0,1 3 27 15,1 4 3-15,-2-4-20 0,2 4-33 16,-2 4-39-16,-5 0-36 0,-1 7-33 0,0-1-27 16,8 2-12-16,-1 2-8 0,-1 0-2 0,8 5-3 15,0-1-2-15,6-2 1 0,0 2-3 16,0 1-5-16,6-5 1 0,7 0 0 16,0 5 0-16,6-9-12 0,-5 2-55 0,6-5-78 15,-1-4-105-15,1-3-110 0,6 0-119 16,-1-7-54-16,1-1 23 0,14-6 63 0,-8-1 95 15</inkml:trace>
  <inkml:trace contextRef="#ctx0" brushRef="#br0" timeOffset="25855.06">25666 3055 67 0,'-6'-11'316'0,"-7"4"43"0,0 3 35 16,0 0-35-16,-1 4-89 0,2 0-72 0,-1 0-50 16,6 8-39-16,-6-4-33 0,13 3-30 15,0 3-22-15,7 2-9 0,6-1-4 16,6 0-5-16,7-5-3 0,1 6 2 31,5-8-3-31,7 3-2 0,-7-3 0 0,8-1 1 0,-7-3-1 0,-1-3-1 0,-6 3 3 0,-7-8-1 16,1 1-2-16,-1-1-1 0,-12 1 0 15,-7-4-3-15,0 0-3 0,-7 1 4 16,-6-1-1-16,1 0 2 0,-8 3 2 0,-6 1 1 16,-7 0-1-16,7 7-2 0,-13 0 2 15,7 2-1-15,-1 6-2 0,1 4 1 0,-1-1 1 16,7 7 2-16,6-4 1 0,1 4 0 15,6 5-1-15,6-2-1 0,7-2 0 0,7 0-2 16,6 2 0-16,6-6 1 0,7 0 2 16,7-5 1-16,6 2 0 0,0-5-1 0,7-4 0 15,0-3 0-15,-1-3 0 0,7-1 0 16,1-7 0-16,-2 0 1 0,-5-4 1 0,-7-3 2 16,0 1-2-16,-7-2 0 15,-6 1-1-15,-6-1 1 0,-7 1-1 0,-7 2-1 16,2 2 11-16,-8 3 30 0,0 4 41 0,0-1 37 15,0 8 24-15,-8-3 7 0,2 6-3 16,0 5-28-16,-7 3-38 0,-1 7-37 0,2 4-22 16,-8 5-8-16,7 0-4 0,0 7-3 15,0 3-3-15,7-1-3 0,-8 5 1 16,8-1-2-16,0-3-2 0,-1-1-5 0,7 1-12 16,-7 0-40-16,1-8-53 0,-1 0-58 15,7 0-58-15,-6-3-44 0,0 0-36 16,-2-8-4-16,2-7 6 0,6 0 10 0,6-7 20 15,2-4 10-15,4-7 6 0,1-8 24 0,1 0 34 16</inkml:trace>
  <inkml:trace contextRef="#ctx0" brushRef="#br0" timeOffset="26070.73">26305 3289 110 0,'0'-29'289'0,"0"0"53"16,-7 3 12-16,1 5-31 0,0 2-29 0,6 0-31 15,0 1-33-15,0 0-34 0,6 6-38 16,7-2-34-16,7 3-35 0,-2 1-31 15,15 2-23-15,-7 5-16 0,7-1-12 0,6 4-4 16,-6 4-3-16,-7 2 3 0,-1 2 1 0,-5 3 2 16,0 4 1-16,-14-5 0 0,-6 9 2 15,-13-1 0-15,-6 0-2 0,-7 1 1 16,0 3 0-16,-13-4 1 0,6 1-20 0,1-9-33 16,6 5-45-16,-1-8-65 0,7-3-81 15,14-4-87-15,0 0-71 0,6-7-44 0,12-5 5 16,2-2 40-16,12-4 70 0</inkml:trace>
  <inkml:trace contextRef="#ctx0" brushRef="#br0" timeOffset="26403.83">26728 3021 77 0,'0'-2'289'0,"0"-2"26"0,-6 4 17 16,-8 0-71-16,2 0-87 0,-2 4-61 0,2 3-39 16,-1-4-24-16,6 5-16 0,0-4-14 0,1 3-9 15,6 3-4-15,6-2-3 0,-6-1-1 16,14 1-1-16,-1-1 2 0,-1-3-1 0,2-1 2 15,-2 0 0-15,8-3 2 0,-7 0 3 16,0 0 2-16,0 0 6 0,1-3 11 16,-2 0 13-16,-5-5 13 0,-7 5 10 0,6-1 7 15,-6 0 2-15,-6-3-8 0,6 4-10 16,-7-2-14-16,1 2-11 16,6 3-12-16,-6 0-6 0,6-3-5 0,0 3-5 0,0 0-7 15,0 0 3-15,0 0-3 16,0 0-2-16,0 0-3 0,0 3-6 0,6-3-13 0,-6 0-21 15,0 0-20-15,-6 0-21 0,6 0-19 0,0 0-14 16,0 0-2-16,0 0 4 0,0 0 6 16,-8 0 4-16,2 3 1 0,0 2-2 15,-7-5-7-15,6 3-8 0,1-3-7 0,6 0-9 16,0 0-9-16,0 0-21 0,0 0 1 16,0 0 11-16</inkml:trace>
  <inkml:trace contextRef="#ctx0" brushRef="#br0" timeOffset="26734.17">26865 2960 103 0,'0'-12'191'0,"7"-2"-7"16,5 0-21-16,-5-2-12 0,-1 2 3 0,1-5 6 16,0 5 14-16,-1-1 9 0,0 5 16 0,1-1 16 15,-7 3 27-15,7 1 43 0,-7 3 57 16,0 1 45-16,-7-1 24 0,7 0-4 0,0 4-32 15,0 0-65-15,0 4-88 0,-7 0-82 16,1 7-60-16,-7 0-38 0,0 7-23 0,6 4-13 16,-5 4-1-16,-2 3 0 0,2 0-1 0,-2 8 1 15,-5 2 0-15,-1 3 3 0,0-3-3 16,1 5-2-16,0-2-3 16,-1 1 3-16,7-3-2 0,7-7 0 0,6 1-3 0,0-9-1 15,6-3-4-15,0-5-39 0,1 2-93 16,0-8-122-16,6-4-119 0,-13-3-131 0,6-1-142 15,-6-3-94-15,7-7 27 0,-1 0 84 16,1-7 101-16,-1 3 125 16</inkml:trace>
  <inkml:trace contextRef="#ctx0" brushRef="#br0" timeOffset="26905.22">26781 3154 120 0,'-27'-3'379'0,"1"3"53"16,-6-5 45-16,6 5-4 0,6 0-114 0,13 0-77 15,1 0-52-15,0 0-37 0,12-2-46 16,0 2-41-16,14-5-41 0,13 1-29 16,6 1-70-16,7-1-113 0,-8 1-168 0,1-5-146 15,0 1-77-15,-6 4-41 0,-7-6 27 16,-6 6 89-16</inkml:trace>
  <inkml:trace contextRef="#ctx0" brushRef="#br0" timeOffset="27670.55">28200 2842 233 0,'-7'0'315'0,"7"0"22"0,0 0-14 0,0 0-107 0,0 0-82 16,0 0-54-16,7 0-33 0,0 0-21 15,5-3-8-15,8 3-4 0,6 0-2 0,13-4-2 16,0-4 2-16,7 2-1 0,-1-5 0 0,8 0 0 15,-1-4-2 1,-7 0-2-16,1 0 0 0,-7-2 0 0,0-1-3 0,-19-1-1 0,-1 1 0 16,-19-1 2-16,0-3 3 15,-19 4 11-15,-14-1 7 0,-7 5 12 0,-11-5 8 0,-8 8 10 16,-12 4 3-16,-1 7 4 0,-13 0 1 16,1 7 1-16,-7 2-1 0,6 4-4 15,0-1-5-15,7 2-7 0,19 1-11 0,7 0-10 0,7-1-11 16,19 1-9-16,6 0-3 0,7-1-4 15,20-3-2-15,5 1 0 0,8-2 2 0,6 1 2 16,7-3 3-16,6-2 0 0,-1 3 1 0,2-6-1 16,-1 0-2-16,-7 5 0 0,-5-5-1 15,-7 5-2-15,-8-5 0 0,8 8 4 0,-14 0 10 16,7 0 16-16,-13 7 12 0,0 4 11 16,0 1 9-16,0 6 2 0,0 3 0 15,0 2-10-15,0 5-12 0,0 3-9 0,6 5-9 16,2-3-5-16,4 4-10 0,1-1-4 15,0-2 1-15,7-5 0 0,-7-1-3 0,7-2 2 16,-8-4-2-16,-5 0 2 0,6 0-5 16,-6-7 1-16,5-1-2 0,-4-6 0 15,4-2-2-15,-6 0-20 0,1-11-61 0,0-6-103 16,6 0-124-16,-13-6-137 0,6-6-71 16,-6-7-19-16,6-3 41 0,-12 1 90 0</inkml:trace>
  <inkml:trace contextRef="#ctx0" brushRef="#br0" timeOffset="27836.11">28142 3216 142 0,'-27'-7'369'0,"8"0"43"0,0-1 45 0,-1 5-16 15,7-4-91-15,6 2-57 0,0 5-41 16,7-3-33-16,7-2-41 0,6-1-45 16,14 3-49-16,5-5-43 0,7 0-35 15,0 6-73-15,7-7-92 0,5 2-116 16,-5 0-112-16,-1 0-106 0,2 3-54 0,-2-4 23 15,-6 4 70-15,0-2 102 0</inkml:trace>
  <inkml:trace contextRef="#ctx0" brushRef="#br0" timeOffset="28105.42">28695 3058 45 0,'-6'-3'271'0,"-8"3"38"0,-6 0 38 0,-5 3-45 16,5 2-42-16,-12-2-30 0,6 1-13 16,-1 3-8-16,-5 0-15 0,6 1-20 0,7 2-25 15,-1 5-27-15,7-4-26 0,6 5-25 0,1-3-21 16,12 1-16-16,8 3-13 0,4-7-10 15,9 1 1-15,-1 0-2 0,13-8-5 0,1 5-1 16,-2-8 2-16,7-4 0 0,2 0-3 16,-2-3-1-16,1-4 2 0,-7 0-1 15,-7-4-1-15,-6 5 3 0,-6-5-4 0,-14 0-2 16,-12 1-2-16,-7 3-2 0,-14-5-6 16,2 6-8-16,-15-1-5 0,2 4-15 0,-1 3-30 15,-7 1-31-15,13-2-38 16,1 5-42-16,5 0-46 0,9 0-44 0,11 0-36 0,7 0-24 15,0 0-19-15,13 0-2 0,7 5 29 16,5-10 48-16</inkml:trace>
  <inkml:trace contextRef="#ctx0" brushRef="#br0" timeOffset="28371.71">28936 3048 45 0,'7'0'310'0,"-7"4"58"16,-7-8 41-16,7 4-14 0,-7 0-29 15,7 0-41-15,0 0-48 0,0 0-48 16,7 0-47-16,6 0-50 0,7-4-44 0,5 4-40 15,9 4-24-15,11-4-11 0,-6 7-4 0,7 1-2 32,-14 2-3-32,1 1 2 0,-7 0-6 0,-7 4-3 0,-12 0-10 0,-7-1-15 0,-7-2-22 15,-12 2-24-15,-1-3-14 0,-6-3-3 16,0-1 3-16,-7 0 13 0,7-7 20 16,-7-4 22-16,14 1 15 0,0-9 8 0,0 2 3 15,11-5 4-15,2-4 0 0,6 1 1 16,6-1 0-16,14 2-3 0,0-6 2 0,5 9 0 15,2-4-6-15,-1 7-39 0,0 0-78 16,-6 3-103-16,-1 6-127 0,-13 2-67 0,-6 0-32 16,0 0 20-16,0 2 67 0</inkml:trace>
  <inkml:trace contextRef="#ctx0" brushRef="#br0" timeOffset="28972.48">29391 2989 251 0,'8'0'365'0,"-16"0"38"0,8 0 33 16,0 0-89-16,-6 0-84 0,0 0-47 15,0 5-31-15,6-3-27 0,-7 2-29 0,0 3-32 16,7 5-35-16,7-2-28 0,-7 5-16 16,7-1-6-16,5 1-4 0,-6 0-4 0,-6-1 0 15,8 1 1-15,-2 0-2 0,0-3-2 16,1-2-2-16,-1 1-2 0,-6-5-4 16,7-1-1-16,-7-2-8 0,0 2-12 15,0-5-19-15,0-5-19 0,0-3-8 0,0 2-6 16,0-5 6-16,0 1 10 15,-7-6 17-15,7 2 21 0,0-5 10 0,-6 1 8 0,-1-1 3 16,1 2 3-16,6 2 4 0,-6 0 5 16,-2 4 5-16,8 5 9 0,0-3 3 0,-6 1 7 15,6 5-2-15,0 3-2 0,0-3-5 16,0-1-8-16,6 4-8 0,-6 0-7 0,8 4-2 16,4-4 0-16,1 3 2 0,1 0-1 15,4-3 2-15,-4 8 2 0,6-4-1 0,-7 3 0 16,7 1 0-16,-8-1 2 0,8 1-2 15,-7 2 1-15,-1 2 0 0,-4-1 1 0,4 0-2 16,-12-1-1-16,6-2 1 0,2 3-1 16,-8-5-1-16,0 3-1 0,0-6 2 15,0 4 2-15,0-7 0 0,0 0 1 0,-8 0-2 16,8 0 1-16,0-3-2 0,0-1-2 16,-6-4 0-16,6-2-1 0,6 2 3 0,-6-6 0 15,0-1 0-15,0 1 1 0,0-1-1 16,0 0 2-16,8 0-2 0,-8 4 0 15,0 0 1-15,6 4-4 0,-6 0 3 0,6 4-3 16,1-2-1-16,-1 5 2 0,8 0-3 16,4 0 4-16,2 5-4 0,7-2 5 0,-1 4 3 15,-7 0 0-15,7 4-1 0,0 0 2 16,-6 0 2-16,-1 1-3 16,1 2-2-16,-14 1 1 0,0 3 1 0,2-3-3 0,-16 2 2 15,2 2-2-15,-7-1-21 0,0-2-52 16,-6-2-75-16,-1 0-88 0,-6-2-98 0,7-1-82 15,-1-4-25-15,0 0 28 0,20-7 63 16</inkml:trace>
  <inkml:trace contextRef="#ctx0" brushRef="#br0" timeOffset="29257.8">30056 3007 280 0,'0'-7'332'0,"0"1"43"0,-6-3-19 15,0 6-63-15,-2 3-50 0,2-5-42 16,0 5-38-16,-1 5-40 0,0 2-34 15,1 0-30-15,6 4-26 0,0 3-16 0,0 2-9 16,6-1-1-16,8-1-2 0,-2 1-3 16,8-1-1-16,-7-2-1 0,7-2 0 0,0 1-1 15,-1 0 0-15,7-4 1 0,-6-2 0 16,-1-2 0-16,7 0 1 0,-6-6 1 16,6 0-2-16,-7-2 2 0,7-6 0 0,-6 1 2 15,-1-1-3-15,-6-5 1 0,0 2 1 0,-6 0-4 16,-7-4-6-16,0-1-19 0,-7 5-24 15,1-1-35-15,-14 0-46 0,7 8-64 16,-7-1-71-16,1 5-65 0,-1-1-46 0,2 4-3 16,-2 0 26-16,6 0 56 0</inkml:trace>
  <inkml:trace contextRef="#ctx0" brushRef="#br0" timeOffset="29441.41">30590 2850 187 0,'6'-8'310'0,"2"1"50"0,-8 4 3 15,0-2-29-15,0 2-22 0,0 3-27 16,0 0-33-16,-8 3-41 0,2 2-43 0,0 5-45 16,-1 1-46-16,-6 0-32 0,6 8-22 0,1-1-7 15,0 1-6-15,6 2-2 16,-6-2 0-16,6 3-2 0,0 0-2 0,0-5-4 16,0 3-27-16,0-6-59 0,0 4-77 0,0-7-91 15,6 0-88-15,0 1-96 0,0-5-45 16,8 0 20-16,-1-7 58 0,7 0 79 0</inkml:trace>
  <inkml:trace contextRef="#ctx0" brushRef="#br0" timeOffset="29803.51">31033 2908 85 0,'-7'-10'327'0,"-5"-1"40"0,-8 0 38 0,7 4-37 0,-7 2-84 0,1 2-62 0,-1 3-47 15,-6 0-34-15,7 8-32 0,-7-1-32 16,0 4-29-16,6 3-22 0,1 5-10 0,-1 2-8 15,14-2-6-15,-1 3 0 0,7-4-2 0,7-3 2 16,5-1-2-16,2 1 1 0,5-4 0 16,-6-3-1-16,6-1 0 0,1-4-2 15,6 1-1-15,-7-4-3 0,8-4-7 0,-1 1-8 16,0-1-5-16,-6-7-6 0,-1 0-1 16,1 0 3-16,-8-3 6 0,-4-1 8 0,-2 0 7 15,-6-3 6-15,0 4 3 0,0-2 4 16,-6 6 15-16,-2-1 31 0,2 4 33 0,6 2 26 15,-6 1 15-15,-1 4 3 0,7 0-11 0,-7 9-30 16,7-2-33-16,0 0-23 0,0 4-13 16,0 3-11-16,0-3-1 0,14 3-1 15,-8 3 1-15,8-7-3 0,-2 5-3 0,8-5 4 16,-7 2-3-16,7-1-63 0,-1 0-117 16,0-4-163-16,-6-4-129 0,1 1-73 0,5 0-32 15,0-8 40-15,1 4 107 0</inkml:trace>
  <inkml:trace contextRef="#ctx0" brushRef="#br0" timeOffset="29942.12">31711 2938 276 0,'12'-4'727'15,"-18"1"134"-15,-8-1 84 0,-4-3 53 0,-9 3-194 0,7 4-256 0,-6-3-227 16,7 3-132-16,-1 0-87 0,8 3-119 16,-2-3-309-16,2 0-342 0,-1 0-183 0,13 0-94 15,0 0-47-15,-7 0 42 0,7-3 266 0</inkml:trace>
  <inkml:trace contextRef="#ctx0" brushRef="#br2" timeOffset="63654.1">2070 6360 19 0,'0'0'86'0,"0"0"-16"0,0 0-13 0,0 0-10 15,0 0-8-15,0 0-1 0,0 0-2 16,0 0 4-16,0 0 3 0,0 0 5 0,-6 0 5 16,6 0 2-16,0 0 3 0,0 0-2 0,-6 0 0 15,6 0-2-15,0 0-5 0,0 0-6 0,0 0-7 16,0 0-5-16,0 0-8 0,0 0-3 0,0 0-6 16,0 0 4-16,6 0 1 0,-6 0 4 15,0 0 8-15,0-4 9 0,0 4 11 0,0 0 10 16,0 0 11-16,0-3 9 0,0 3 6 0,0 0 4 15,0 0 5-15,0 0-2 0,0 0 2 16,0 0-6-16,0 0-7 0,0 3-8 0,0-3-13 16,0 0-13-16,0 4-13 0,6 3-3 0,1 4 10 15,0 0 12-15,-1 11 12 0,1 1 9 16,-1 4 8-16,0 7 1 0,-6-1-5 0,0 7-8 16,-6 3-5-16,-7 2-9 0,0 3-8 15,-6-4-5-15,-1 3-11 0,-6 5-10 0,7-8-7 16,-7-4 1-16,12-8 0 0,1-2-1 15,7-4-3-15,0-11-1 0,-2 0-2 0,8-8-10 16,0-4-9-16,8-3-26 0,4-6-60 16,-5-6-76-16,6-10-93 0,-6 0-89 15,5-3-73-15,-12-1-49 0,6 0 3 16,-6 0 49-16,0 1 75 0</inkml:trace>
  <inkml:trace contextRef="#ctx0" brushRef="#br2" timeOffset="64119.05">1993 6385 146 0,'-26'0'293'0,"6"-4"24"0,7-3 16 16,-1 0-112-16,22-7-77 0,4-1-50 15,15-4-27-15,5-7-16 0,13 0-10 0,1 1-2 16,7 3-1-16,4 0-4 0,2 1-4 15,0 5-5-15,-7 5-7 0,1 8-5 0,-8-1-1 16,1 8-5-16,-14 3-2 0,-5 5-1 0,-9 6 2 16,-11 1-4-16,-7 6-1 0,-13-3-1 0,-7 3 1 15,-6-3-2-15,-6 0 0 0,-1 0 2 16,-6-3 4-16,0-1 8 0,-7-4 9 0,14 1 15 16,-1-8 19-16,7 1 30 0,7-5 26 15,6 1 11-15,0-4 0 0,13-7-9 0,6 2-18 16,1-5-29-16,12 0-30 0,8-2-20 0,5 1-9 15,7 0-3-15,0 1-3 0,1 1 0 0,5 9 0 16,1-3 0-16,-7 6-1 0,-1 6-2 16,-5-2 0-16,-1 4-4 0,-5 7 3 0,-14-4-1 0,-6 8 2 15,-7 0 1-15,-14-3 1 0,-5 3 3 16,-13 0 3-16,-1 0 7 0,-7 0 10 0,1-1 11 16,-6-2 7-16,-1-2 9 15,1 3 3-15,-1-6 10 16,1-3 21-16,12-3 17 0,1-1 7 0,6-3-1 0,12-4-5 15,-5 0-18-15,12-4-44 0,-6 4-79 0,13-4-86 0,0 1-99 16,7-1-97-16,12 0-105 0,8 1-97 0,5 3-33 16,1 0 27-16,-1 3 65 0,7 8 84 0</inkml:trace>
  <inkml:trace contextRef="#ctx0" brushRef="#br2" timeOffset="64426.23">2936 6795 301 0,'-6'4'406'0,"-6"0"28"16,-8 3 15-16,0 0-107 0,1 4-131 0,-1 3-77 16,1 3-39-16,-1-4-19 0,6 6-11 0,2-1-9 15,6 1-13-15,-1-5-10 0,7 4-13 16,0-6-10-16,7 2-4 0,5-7-2 0,2 4-2 16,5-6-3-16,1-3 1 0,6 3 1 15,0-10-2-15,0 3-2 0,-7-7 2 0,7 2 1 16,-6-7-2-16,5-2-3 0,-11-1 3 0,-8-1 0 15,-6-1 1-15,0 1 1 0,-12-1 0 0,-2 1 7 16,-12 3 6-16,7 4 11 0,-7 5 11 16,0 1 4-16,-7 1 8 0,1 8-5 0,-7 1-7 15,6 1-8-15,1 5-14 0,-1-3-5 0,13 4-14 16,0 1-22-16,14-6-57 0,0 0-76 16,12 1-97-16,7 0-93 0,0-4-96 0,7-1-29 15,5 1 28-15,2-4 59 0,11 0 88 0</inkml:trace>
  <inkml:trace contextRef="#ctx0" brushRef="#br2" timeOffset="65568.78">2644 6902 61 0,'-6'0'247'16,"-2"0"29"-16,8 0-6 0,0 0-37 0,0 0-32 16,0 0-25-16,0 0-15 0,0 0-10 0,0 0-12 15,0 0-16-15,0 4-22 0,0-4-25 0,0 0-21 16,8 0-18-16,-8 0-16 0,0 0-10 16,0 0-5-16,6 0-2 0,-6 0-3 0,6-4-2 15,0 4 2-15,8 0 0 0,-1-4 3 0,7-3-1 16,-2 0 4-16,2-1 1 0,7-3 1 0,-9 0-1 15,9 4-2-15,-7-4 2 0,-8 3-3 16,2 2 1-16,-8-3-1 0,0 6 9 0,1 3 11 16,-7-4 16-16,7 4 25 0,-7 0 32 0,-7 0 33 15,7 0 25-15,0 4 14 0,-7-4-1 16,7 7-8-16,-6-2-16 0,0 5-18 0,-1 5-13 16,7 3-9-16,0 3 1 0,-7 2 5 0,7 3-3 15,0-1-4-15,0 1-11 0,7-1-11 0,-7 5-17 16,7-4-19-16,-1-1-9 0,0 0-9 0,1-2-10 15,0 3-3-15,-7-4-3 0,6-4-2 16,-6 0-5-16,7 0-5 0,-7-3 0 0,0 0 0 16,0-4 2-16,0-4-1 0,0-4 2 0,0 1 4 15,0 0-1-15,0-4 0 0,0 0 1 0,6 0 7 16,-6 0 1-16,0 0 3 0,7 0 6 16,-7-4 4-16,0 4 0 0,0-4-5 0,-7 1-2 15,7-1-4-15,0 1-6 0,0-1-5 0,0 4-2 16,0-4-1-16,0 1-1 0,0-2-3 15,0 5 1-15,0-3 1 0,-6 3-3 0,6 0 2 16,0-3-2-16,0 3 2 0,0 0-3 0,0 0 3 16,0-4 2-16,0 4 1 0,-7 0 0 0,1 0 1 15,6 0 2-15,-7 0 1 0,-6 0 0 16,7 0-5-16,-8 0 4 0,2 0 1 0,-1 0 0 16,-1 0-3-16,-6 0-2 0,8 4 0 0,-1-4 0 15,-7 3-1-15,8-3-3 0,-2 0 2 0,8 3 0 16,-7-3 1-16,6 5 0 0,1-5 2 0,-1 0-2 15,7 3-3-15,-6-3 2 0,6 0 2 16,0-3-1-16,0 3 2 0,0 0 3 0,0 0 1 16,0 0 0-16,0 0 3 0,6 3 0 0,-6-3 0 15,0 0-4-15,0-3-2 0,0 3-1 16,7 0-3-16,-1 0 1 0,1 0 0 0,6-5 2 16,13 2 4-16,0 0 4 0,7-5 0 0,12 2-3 15,7-6-1-15,1 5 0 0,4-4-3 16,9 0-3-16,-8 4-3 0,1-4 5 0,-7 3-2 15,1-3 0-15,-8 8 0 0,-5-4 1 0,-8-1 0 16,1 4-1-16,-21 4 1 0,1-4-1 0,-6 4 5 16,-1 0 12-16,-6 0 10 0,-6 0 7 0,-1 4 5 15,1-4 3-15,-7 4-5 0,-1-1-11 0,-5-3-11 16,6 5-7-16,-6-3-6 0,5-2-15 16,2 5-48-16,-2-5-135 0,8 0-157 0,-1 0-162 15,1 0-152-15,0-5-131 0,6 5-36 0,6-7 91 16,0 0 132-16,7 0 150 0</inkml:trace>
  <inkml:trace contextRef="#ctx0" brushRef="#br2" timeOffset="66432.86">2630 6859 91 0,'-19'0'247'0,"-7"-5"36"0,6 5-11 16,1 0-46-16,-1 0-26 0,8 0-14 15,-8 0-6-15,7 0-3 0,0 5 3 0,0-5-5 16,7 0-11-16,6 0-16 0,0 0-26 0,0-5-33 15,6 5-25-15,7 0-21 0,7-4-16 16,6 4-8-16,6-3-3 0,1-2 0 0,6-1-3 16,6-2-4-16,1 2-2 0,-1-6-4 0,-5 5-2 15,-1-1 2-15,-1-2-4 0,-5 3-1 0,-7-2 0 16,0 6 2-16,-13-4 1 0,1 7-2 0,-8-4 10 16,0 4 28-16,-6 0 41 0,0 0 55 15,0 0 51-15,-6 4 34 0,0-4 15 0,-8 0-15 16,8 4-32-16,-7-1-54 0,-1 0-50 0,2 1-35 15,6 4-21-15,-1-1-12 0,0 4-7 16,1 0-4-16,6 4-3 0,0 2 2 0,0 2 2 16,6-1 2-16,8 5-3 0,-2-2 0 0,2 5 4 15,5 0-5-15,-6-1 2 0,6 1-2 0,-5 1 0 16,-2-2-1-16,2-3-1 0,-1 3 5 16,-7-3-3-16,-6 0-2 0,0-3 5 0,0-1 0 15,-6 0-1-15,-1-4-4 0,1 1 0 0,6-4-1 16,-7-3 1-16,0-1 1 0,1 0 3 15,6-3 0-15,-6-1 2 0,6-3-4 0,0 0 2 16,0 0 3-16,0 0 1 0,6 0 9 0,-6 0 2 16,0-3 9-16,0 3-1 0,-6-4-3 15,6 1-1-15,0-1-7 0,-8 0-1 0,8 4-2 16,-6-3 4-16,0 3 3 0,0-5-1 0,-8 5 0 16,1 0 2-16,1 0-5 0,-14 5-1 15,6-2-4-15,-7 5-2 0,-5-1-2 0,6 0-7 0,-7 0 0 16,1 5 2-16,-1-1 2 15,7-4-2-15,0 0 4 0,1 1 4 0,5-1 7 0,7-3-1 16,6-1 0-16,0-3 1 0,7 0-5 0,0 4-4 16,0-4-2-16,14-4-5 0,5 4-1 0,7-3 2 15,7-4 1-15,5-1 3 0,2 1-1 0,5-1 2 16,1 2 0-16,0-7-3 0,6 6-1 0,-1 0-2 16,2 3-1-16,-7-3 3 0,-7 7-3 15,0-3 2 1,-1-1-1-16,-11 4-1 0,-1-4 2 0,-6 4-3 0,-8 0 0 0,-5 0 0 0,0 0 2 15,-7 0 10-15,0 0 2 16,-7 0 5-16,7 0 3 0,-13 0 0 0,0 0-3 0,0 4-4 16,0-4-4-16,0 0-3 0,-6 0-5 0,5 0 2 15,1 0-3-15,0 0-8 0,7 0-21 0,-1 0-79 16,1-4-138-16,0 1-145 0,6-2-147 16,0 2-129-16,0-4-112 0,12 0 8 0,1-5 103 15,7-2 123-15,0-4 138 0</inkml:trace>
  <inkml:trace contextRef="#ctx0" brushRef="#br2" timeOffset="66973.75">4806 5891 332 0,'-13'-26'438'0,"-7"8"81"0,-6 7 57 0,-13 3-112 16,-7 8-78-16,1 4-63 0,-14 11-50 15,-6 6-43-15,-6 9-20 0,-8 10-8 0,2 11-10 16,-2 8-15-16,1 7-26 0,6 11-36 0,1-1-33 16,19 5-29-16,6 0-22 0,20 0-10 0,13-5-7 15,13-6-3-15,20-8-4 0,12-7-5 16,13-6-1-16,8-6-1 0,12-6-3 0,0-8-26 16,7-3-94-16,-7-4-123 0,6-8-119 0,-6-3-123 15,0-6-118-15,-6-5-98 0,6-9 27 16,-6-2 89-16,-1-11 101 0,1-3 112 0</inkml:trace>
  <inkml:trace contextRef="#ctx0" brushRef="#br2" timeOffset="67195.31">5548 6180 211 0,'-32'-3'353'0,"-1"-5"34"0,-6 8 26 15,-7 0-94-15,1 3-79 0,-1 9-43 16,-5-2-19-16,-2 5-3 0,1 4 0 0,0 6-4 16,6 1-17-16,1 4-24 0,5-1-27 0,8 0-28 15,6 1-27-15,7-2-22 0,5-2-14 16,14 0-7-16,8 0-8 0,4-5-3 0,14 2-14 16,7-5-44-16,-1-4-70 0,13-2-89 15,2-1-102-15,5-4-99 0,-7-5-83 16,7-2-5-16,-6 0 44 0,6-6 72 0</inkml:trace>
  <inkml:trace contextRef="#ctx0" brushRef="#br2" timeOffset="67550.89">5743 6348 154 0,'-6'-4'350'0,"-13"-2"42"0,-1 2 31 0,0 4-69 0,-5 4-92 15,-1 2-55-15,0 3-29 0,-1 1-23 0,1 1-19 0,7 4-17 0,-1 3-19 16,1 0-24-16,12 1-28 0,7-2-23 15,0 3-10-15,13-3-8 0,0-2-5 0,7 0-3 16,6-4 0-16,6 0 2 0,1-7-2 16,0 3-2-16,6-7 0 0,0 0-1 0,-1-4-6 15,2 1-7-15,5-4-17 0,-12-1-21 0,-1-3-18 16,1 4-11-16,-7-8-5 0,0 4 2 16,-13 0 15-16,-6-4 19 0,0 5 20 0,-14-2 15 15,-6 1 12-15,0 4 5 0,-7-5 5 16,-6 9 2-16,-7-4 3 0,7 3-1 0,-6 4 3 15,-1 0 1-15,1 0 1 0,5 4 1 16,-5 3-2-16,13-4 0 0,-1 5-3 0,0-4 0 16,8 3-2-16,5 1 0 0,7-5-2 0,0 4-4 15,0 0-2-15,7-2-6 0,-1-2-19 16,8 5-33-16,-2-8-49 0,8 4-55 0,-1-4-63 16,7 0-52-16,0 0-37 0,1-4-22 15,5-4 6-15,-6 0 33 0,7 6 50 0</inkml:trace>
  <inkml:trace contextRef="#ctx0" brushRef="#br2" timeOffset="67908.45">6076 6400 209 0,'-7'0'296'0,"-5"0"50"0,4 0-20 15,-4 0-37-15,-1 3-30 0,6-3-24 0,-6 0-32 16,7 4-36-16,0 0-36 0,-2-1-38 16,8 0-34-16,8-3-25 0,-2 5-15 0,7-2-11 15,0 1-3-15,0 1-3 0,13-5-2 0,-6 2-2 16,5-4-4-16,1 2-2 0,1-5-4 15,-8 1 1-15,8-4-13 0,-15 5-17 0,8-4-19 16,-7 0-18-16,-1-4-14 0,-4 3-11 16,-2-2 1-16,0 2 13 0,-6 1 18 0,0-1 19 15,-6 1 16-15,-8 4 12 0,2-1 13 0,-8 4 7 16,-5 4 6-16,-2-1 5 0,1 4 5 16,0 1 7-16,0 3 4 0,0 3 7 0,-1 2 8 15,9 1 3-15,-2-2 2 0,7 3-1 16,7-4-5-16,6 2-3 0,0-2-11 0,12 1-7 15,1 0-9-15,1-4-4 0,12-1-4 16,-7-2-3-16,13-4-5 0,1 3-25 0,-7-7-49 16,6 0-74-16,1-7-80 0,-7 3-97 0,7-7-45 15,-1 0-1-15,1-4 35 0</inkml:trace>
  <inkml:trace contextRef="#ctx0" brushRef="#br2" timeOffset="68218.62">6467 6319 116 0,'-13'0'316'0,"0"0"27"0,-6 4 22 0,5 0-69 16,1 3-90-16,6-3-65 0,1 2-37 0,6-2-24 16,6 4-16-16,1-4-17 0,6 3-15 0,7-3-12 15,6-4-7-15,-1 0-5 16,2 0-3-16,5-4-4 0,-6-3-3 0,7 0-5 16,-7-2-11-16,-6-1-17 0,6-5-21 0,-13 5-21 15,7-6-12-15,-14-2-9 0,0 4 1 0,-6-5 14 16,-6-3 17-16,0 5 21 0,-14-6 17 15,7 4 15-15,-7 1 18 0,7 4 21 0,0 7 33 16,-7-1 30-16,1 4 16 0,6 4 9 16,-6 7 0-16,-8 5-8 0,8 2-20 0,0 9-20 15,-1 2-6-15,7 4-3 0,6 4-4 0,1 0-4 16,-1 0-3-16,1 4-12 0,0-1-9 16,6-3-8-16,6 1-7 15,-6-2-5-15,13 1-5 0,-7-7-1 0,7-1-14 0,-6 2-35 0,5-13-53 16,-4 4-69-16,-8-10-73 15,6-2-76-15,-12 2-71 0,6-8-9 0,0 0 29 0,0-8 56 16</inkml:trace>
  <inkml:trace contextRef="#ctx0" brushRef="#br2" timeOffset="68370.22">6402 6488 109 0,'-14'0'306'0,"8"3"28"0,0-3 15 0,-1 4-80 0,7-4-102 0,0 3-69 16,0-3-39-16,13 0-28 0,0 0-18 15,0-3-26-15,13 3-44 0,0-7-60 0,7 0-68 16,-1-1-66-16,7-4-51 0,-6 2-11 0,-1-5 26 16</inkml:trace>
  <inkml:trace contextRef="#ctx0" brushRef="#br2" timeOffset="68687.64">6851 6323 116 0,'-7'-4'325'0,"7"1"51"0,-6 3 44 0,0-5-52 0,-1 5-55 0,7 0-39 0,-7 0-23 0,7 0-24 16,0 0-33-16,0 0-34 0,0 0-35 15,7-2-40-15,0 2-32 0,5-5-24 0,8-2-13 16,6-4-7-16,1 0-2 0,-2 0-3 0,1-3-5 16,0-1-7-16,0 0-5 0,-6-2-6 15,-7 0-9-15,-1 0-12 0,-4-5-9 0,-16 4-2 16,2-4 1-16,0 0 4 0,-7 4 11 16,0-1 12-16,0 7 13 0,-7 2 10 0,8 3 8 15,-2 7 1-15,-5 0 0 0,-1 7-1 16,0 3 2-16,-5 10-2 0,5 2-1 0,0 3 0 15,8 8 2-15,-2 3 3 0,8 1-7 16,-7 0-2-16,7 3-3 0,6-7 0 0,-7 4-1 16,0-4-3-16,7-5 3 0,-6 2-1 0,6 0 0 15,0-4-3-15,0-1-2 0,0-3-12 16,0-4-40-16,-6 0-65 0,-2-2-75 16,2-2-83-16,-7-7-74 0,0 1-70 0,0-5-24 15,1 1 31-15,-8-8 58 0,7 1 74 0</inkml:trace>
  <inkml:trace contextRef="#ctx0" brushRef="#br2" timeOffset="68965.91">6629 6557 245 0,'-6'-3'291'16,"6"-4"22"-16,0 2-56 0,6 2-61 16,1 3-58-16,0-4-46 0,-1-3-34 0,14 3-19 15,-1-3-15-15,1 0-9 0,12 0-3 16,1-1-7-16,6-3-14 0,0 0-36 0,0-1-39 16,0-2-46-16,0 1-37 0,7-4-26 15,-7 3-3-15,0-4 28 0,-7 4 37 0,-6-1 55 16,1 3 58-16,-15 2 54 0,2 6 52 0,-8 1 50 15,0-1 42-15,-6 0 27 0,-6 8 6 16,0-4-1-16,-8 4-9 0,2 3-12 0,-1 0-6 16,-7 5-2-16,7-2 1 0,-6 1-8 15,5 4-13-15,8-4-29 0,-7 3-31 0,7 1-32 16,6-4-28-16,0 3-19 0,6-2-14 16,0-1-5-16,1 0-9 0,-1-4-36 0,8 1-53 15,-2-5-73-15,-5 1-81 0,6-1-89 0,0-3-74 16,0-3-50-16,0-4 2 0,0-1 46 15,0-3 66-15</inkml:trace>
  <inkml:trace contextRef="#ctx0" brushRef="#br2" timeOffset="69468.34">7294 6327 141 0,'0'-11'282'0,"-6"-4"42"0,-2 7-13 0,8 5-34 0,-6-1-44 0,6 0-45 0,-6 4-42 0,6 4-37 16,-6 3-34-16,6 1-31 0,6 0-23 0,0 2-27 15,8-2-45-15,-2 3-61 0,8-5-65 16,-1 6-60-16,1-5-41 0,6 1-13 0,0-5 22 15,7-3 52-15,-7 0 61 0,7 0 58 16,-8-3 48-16,1-5 30 0,0 1 20 0,0-5 14 16,1 2 14-16,-8-1 19 0,-6-1 19 15,7 2 27-15,-14-1 26 0,1 0 32 0,-1 4 25 16,-6-1 19-16,-6 1 12 0,-1 3 3 16,1 1-6-16,-8 3-15 0,2 0-24 0,-8 3-20 15,0 5-15-15,-5 3-13 0,5-1-9 0,-13 5-9 16,7 4-6-16,6-5-5 0,-5 9-9 15,5-5-14-15,0 0-12 0,8-4-14 16,5 5-8-16,0-5-9 0,7 1-10 0,7-5-6 0,6-2-3 16,7 4-3-16,-1-9-14 0,7 1-28 15,0-1-43-15,0-6-50 0,7-1-52 16,-1 1-51-16,1-9-33 0,-1 2 1 0,1-2 21 16,-1 1 42-16,-5-3 50 0,-1-1 49 0,-6 0 42 15,-8 1 38-15,1-4 34 0,1 2 33 16,-8 2 27-16,0 0 33 0,1 2 33 0,0 1 27 15,-7 4 23-15,0 3 16 0,0 1 18 16,0 3 13-16,0 0 8 0,-7 0-1 16,0 3-6-16,1 8-15 15,0-3-29-15,-1 2-28 0,-6 6-36 0,0-2-33 0,7 1-27 0,-1 0-23 16,-6-1-20-16,13 1-14 16,-6-4-8-16,-2 0-4 0,8 1-9 0,0-2-26 0,0-7-53 15,8 4-77-15,-8-2-74 0,6-5-78 0,0 0-72 16,8-5-52-16,-2 2-2 0,8-4 23 15,-1-3 29-15,1-7 37 0,-7 3 55 0,7 0 63 16</inkml:trace>
  <inkml:trace contextRef="#ctx0" brushRef="#br2" timeOffset="69572.06">7984 6235 85 0,'6'-18'230'0,"-6"4"29"0,0 2 5 0,0 5-4 16,-6 0-16-16,6 7-29 0,-6 0-43 16,-1 3-46-16,1 1-42 0,6 6-38 0,-7 2-50 15,7-1-55-15,0 0-72 0,0 0-79 0,0 3-95 16,0-3-47-16,7-3-3 0,6-1 30 15</inkml:trace>
  <inkml:trace contextRef="#ctx0" brushRef="#br2" timeOffset="70400.17">8101 6297 74 0,'0'0'261'0,"0"7"55"0,0-2-1 0,-6 2-9 0,6 0-11 0,0 0-25 16,-6 4-33-16,6-4-42 0,0 1-40 16,0-1-39-16,6 1-41 0,0-5-30 0,1 4-20 15,6-3-14-15,6-4-8 0,1 0-7 16,6-4-3-16,0 1-7 15,1-4-12 1,5-4-19-16,-7 4-15 0,2-5-12 0,-1-2-11 0,0 3-4 16,-6-1 2-16,-7-2 12 0,-1 3 16 0,-5-4 11 0,-7 4 15 15,0 0 10-15,0 4 13 0,-7 0 5 0,-5-1 3 16,-1 8 6-16,-7 0-1 0,0 8 3 0,-6-1 3 16,1 4 8-16,-1 4 11 0,-1 3 7 15,-5-4 11-15,6 9 2 0,-1-5-1 0,8 1-7 16,0-5-8-16,12 0-11 0,0 2-10 15,1-6-6-15,12 0-4 0,1-2-3 0,12 1-2 16,-5-7-3-16,12-2-1 0,-1 0-7 0,9-2-13 16,-2-3-20-16,7-2-30 0,-6-1-28 15,5-3-21-15,1 0-8 0,-6-3 5 16,0-1 18-16,-8 0 27 0,2-3 31 0,-8-1 25 16,0 5 19-16,-5-4 20 0,-1 3 18 15,-6 4 21-15,-1 4 27 0,0 3 27 0,-6 1 20 16,0 3 7-16,-6 0-4 0,0 7-16 15,-8 0-22-15,8 4-26 16,-8 0-24-16,2 4-19 0,5-4-9 16,1 4-6-16,-1-4-3 0,1 0-2 0,6-1 0 0,-7 2-1 15,7-5 1-15,0-3-1 0,0-1-2 0,0-3 1 16,7 4 0-16,-7-8-2 0,13 1 2 16,-7-5 1-16,13 1 2 0,1-5-1 0,0-2-1 15,-1-5 2-15,7 5-2 0,-6-4 2 16,6-4-1-16,-7 4 1 0,1 2-1 15,0 2 1-15,-1 8 0 0,-5-3-3 0,-2 6 0 16,2 3 1-16,-8 7 2 0,0 1 1 16,-12 6 2-16,6 5 6 0,-13-1-3 0,6 0-2 15,1 4-1-15,0-3-2 0,6-1-2 16,0 1-1-16,0-5 2 0,0-3-2 0,12 0 1 16,2-3 2-16,-2-2-3 0,15-2 0 15,-1-4 0-15,6-4 1 0,7 1 2 0,0-5 0 16,7-3 1-16,-1-3-1 0,1 0-2 15,-1-1 1-15,-6-4-2 0,1-3-1 0,-7 0-2 16,-7-3 1-16,-14-2 0 0,-5-2 0 16,-1 1 0-16,-6-2 0 0,-6 1 2 0,-7 0 13 15,7 7 41-15,-2 7 68 0,2 0 82 16,-6 11 65-16,-2 1 37 0,1 3 6 16,0 7-28-16,-6 3-62 0,-1 6-73 15,1 5-63-15,5 2-33 0,2-2-16 16,5 5-9-16,-6 3-5 0,7-3-5 0,6-1-6 0,-7-2-2 15,7 3-3-15,-7-5-7 0,7-3-2 16,0 1-10-16,-6-1-53 0,6-3-111 16,0 0-112-16,-7-4-115 0,7-3-119 0,0-2-93 15,0-2-32-15,0-4 43 0,0 0 75 16,0-4 99-16,7-2 110 0</inkml:trace>
  <inkml:trace contextRef="#ctx0" brushRef="#br2" timeOffset="70550.75">9111 6334 103 0,'-14'-7'324'16,"8"3"60"-16,-6 0 42 0,5 4-41 0,0 0-61 15,1-3-59-15,6 3-51 0,0 0-51 16,0 0-42-16,6 0-40 0,1-5-32 0,12 3-21 16,1-3-16-16,13-2-19 0,-1 0-58 15,7-4-90-15,0-4-110 0,-6 4-108 0,0-3-86 16,-8-2-30-16,15 2 30 0,-8-9 76 16</inkml:trace>
  <inkml:trace contextRef="#ctx0" brushRef="#br2" timeOffset="70801.08">9436 5631 325 0,'-39'-11'418'16,"7"0"78"-16,6 3 78 0,7 5-88 0,11-1-74 16,2 4-64-16,6 4-43 0,14-1 6 0,18 5-13 0,7 6-22 15,13 1-10-15,7 3 1 0,6 4-16 0,6 4-76 0,1-1-56 16,-7 9-40-16,1 2-23 0,-21 4-18 0,0 0-13 15,-19 9-8-15,-12-2-7 0,-14 4-3 0,-20 4-8 16,-13 4-6-16,-12-1-14 0,-13 5-34 16,-7-5-57-16,-14 1-88 0,-12-3-103 15,-13 1-91-15,-7 2-74 0,-7-4-52 16,-5-4-25-16,13-7 16 0,-2-8 43 16,15-3 52-16,12-10 48 0,14-9 28 0,18-3 50 0,14-11 57 15</inkml:trace>
  <inkml:trace contextRef="#ctx0" brushRef="#br2" timeOffset="71779.32">11032 6125 263 0,'-39'4'419'0,"0"-1"54"16,0 1 46-16,0 0-50 0,6 3-79 15,7-4-27-15,7 6-16 0,6-9-20 0,13 2-32 16,0-2-44-16,13 0-55 0,12 0-70 16,9-2-58-16,17-7-49 0,8 2-122 0,12-7-150 15,8-1-164-15,-8-3-154 0,8 3-123 16,-14-3-49-16,0 3 70 0,-13-3 122 16,-19 3 146-16</inkml:trace>
  <inkml:trace contextRef="#ctx0" brushRef="#br2" timeOffset="71932.92">11137 5949 310 0,'-59'0'435'0,"7"4"58"0,-1-4 58 16,8 0-55-16,13 3-75 0,12-3-48 16,1 0-43-16,12 0-43 0,14 0-50 15,12-3-64-15,13 3-69 0,14-7-85 0,13 3-139 16,12-3-147-16,7 0-162 0,7-5-156 16,0 1-97-16,6 0-15 0,0 1 82 15,-6-9 119-15</inkml:trace>
  <inkml:trace contextRef="#ctx0" brushRef="#br2" timeOffset="72434.57">13103 5139 261 0,'-13'-25'440'0,"-7"-1"70"0,1 11 73 0,-1 1 5 0,-6 3-64 16,7 4-38-16,-1 2-31 0,1 5-45 0,-7 5-62 16,6 2-92-16,7 8-86 0,0 7-70 0,7 7-43 15,12 4-19-15,7 6-8 0,0 6-6 16,14 6-4-16,-1 5-4 0,6 6-9 16,1-3-1-16,-1-1-1 0,-5-3 0 0,5-4-1 15,-13-3 0-15,1-4 0 0,-7-4 0 0,-6-3-1 16,-7-8-1-16,-7 0-2 0,-6-7 2 15,-7-3-2-15,1-5-1 0,-1-3-2 16,-6-4 0-16,-7-2-2 0,1-5 2 0,-7-5-1 16,-7-2 1-16,1-4-3 0,-1 0 1 15,-6 1 3-15,6-6-4 0,1 5 5 0,-7 1 2 16,7 2 2-16,-1-3-2 0,0 0 2 0,7 0 3 16,12 4 0-16,9-4-1 15,4-4 3-15,21 5 1 0,6-6-2 0,13-2 0 16,19 4-3-16,1-4-1 0,7 3-3 0,12 0-1 15,0 1-2-15,-7 3-1 0,1 3 0 16,-7 1 0-16,0 3-3 0,-13 1-5 0,-7 3 0 16,-6 0-10-16,-12 0-19 0,-1 0-24 15,-13 3-36-15,-7 1-79 0,1-4-96 0,-14 4-72 16,0-1-46-16,1 1-23 0,-1-4-1 16,8 0 38-16,-2 0 34 0,2 0 3 15,12 0-31-15,0 0-27 0,12 0 2 0,8-4 26 16,13-3 52-16</inkml:trace>
  <inkml:trace contextRef="#ctx0" brushRef="#br2" timeOffset="73332.6">13774 5443 129 0,'-6'-14'300'0,"-1"2"55"0,-6 2 9 0,-6 3-38 0,-1 3-43 15,-6 0-48-15,-7 8-50 0,-6 0-46 16,1 3-43-16,-2 3-35 0,7 9-24 0,8-4-13 15,5 7-10-15,6 0-5 0,14-4-5 16,20 1-1-16,0-4-2 0,13-1-1 16,6 0 0-16,-1-3-2 0,2 4 2 0,-1-5 0 15,0 2 2-15,-7-1-3 0,-5 0 1 16,-15 0 0-16,-5 0-2 0,-7 0 4 0,-13 3 0 16,-6-2 1-16,-21 2-2 0,1 2 3 15,1-6-2-15,-9 1-2 0,2-3 2 0,6-5 3 16,7 1 2-16,12-8 0 0,0 1 4 15,14-8-3-15,12 0-1 0,20-4-2 16,7-4-3-16,13 1-2 0,-1 0-2 0,14 0 1 16,-7-1-1-16,7 1-1 0,-8 0 0 15,-5 4 1-15,0-6-1 0,0 6 0 0,-14-4 0 16,-6 3 0-16,-7-4 1 0,-5 5-1 16,-8-4 2-16,-6 0-1 0,-6 2 2 0,-8 1 4 15,2 5 16-15,-2-1 30 0,-5 4 41 16,-1 3 44-16,1 0 29 0,-1 1 18 15,7 6-6-15,-6-3-25 0,5 8-35 0,2-1-39 16,5 0-32-16,1 4-18 0,12 0-9 16,1 4-7-16,5-1-6 0,8 1-3 0,0 0 2 15,6-1-4-15,0 1 3 0,6-4-1 16,-6 4-3-16,-6 3 0 0,0-3 0 16,-7-1 0-16,-1 1-5 0,-12 0 6 0,0 0 4 15,-6-1 0-15,-13 1-1 0,-1-4-3 16,0 0 4-16,1-1 1 0,-1-2-5 0,1-4 1 15,0-1 0-15,5 1 4 0,8-4-3 16,-7-4-9-16,13 1-4 0,0-4-7 0,13-5-7 16,7-2-4-16,-1 3-5 0,7-4 3 15,0 1-3-15,7-6 10 0,-7 7 4 0,0-1 1 16,0-2 5-16,0 1 4 0,-7-3 4 16,7 4-5-16,-6-1 4 15,-1-3 0-15,-5 3 6 0,-8 1 1 0,7 3 0 0,-6-5 12 16,-7 9 22-16,6-1 60 0,-6 5 66 15,7 0 55-15,-7 3 38 0,-7 0 13 0,7 3-12 16,-6 5-51-16,-1 2-66 0,0 6-58 16,-5 2-34-16,12 4-20 0,-7 0-12 15,14 3-7-15,-7-3-5 0,6 0 3 0,0 4-2 16,1-4-5-16,0-1 4 0,-1-2-3 16,1 3-15-16,-7-4-65 0,0-3-113 0,0-3-125 15,-7-2-117-15,1-2-109 0,-1-1-91 16,-6-7-37-16,7 4 12 0,-8-8 72 15,8 0 88-15,6-7 96 0,0 1 98 0</inkml:trace>
  <inkml:trace contextRef="#ctx0" brushRef="#br2" timeOffset="73651.75">14256 5539 74 0,'0'-26'303'0,"-6"4"50"0,6 0 46 16,-7 4-47-16,14-4-46 0,-7 7-34 0,6-3-25 16,0 3-20-16,14 4-26 0,-1-3-28 15,1 3-35-15,13 4-33 0,-7-1-35 0,6 5-27 16,1 3-14-16,-1 0-14 0,1 7-3 15,-7 0-4-15,-6 8 0 0,-14 3-3 0,1 4-5 16,-20-1 2-16,-1 5-2 0,-12 0 0 16,1-4 1-16,-1 0-1 0,-7-3 0 15,7-4 4-15,-6-1 8 0,12-3 17 0,0-4 42 16,7-2 59-16,1-3 49 0,12-2 30 16,-8-2 12-16,16 2-7 0,-2-5-39 0,6 1-56 15,8 1-53-15,-1-1-33 0,7 4-18 0,1-4-9 16,5 8-2-16,1-4-5 0,-1 4 2 15,8 3-1-15,5-2-6 0,-6 5-41 16,1-3-94-16,-1 1-102 0,-1-6-99 0,1 7-110 16,1-6-110-16,-8-3-73 0,-5 4 0 15,-2 0 56-15,1-4 73 0,-6 0 97 0</inkml:trace>
  <inkml:trace contextRef="#ctx0" brushRef="#br2" timeOffset="73967.89">12674 6103 18 0,'-105'22'260'16,"8"0"33"-16,18-3 34 0,14-5-37 0,20-3-43 16,12-4-34-16,20-2-20 0,13-2 5 0,26-6 20 15,20-2 17-15,25-2 3 0,14-4 8 16,13-3 11-16,26-2-15 0,12-2-42 0,14 0-47 15,20-4-39-15,5 0-31 0,1 4-28 16,0 0-22-16,-7-1-10 0,-6 4-12 0,-13 1-4 16,-7 3-2-16,-13 0-1 0,-19 0-5 15,-13 0 1-15,-13 7 3 0,-20-3-3 16,-13-1 0-16,-20 5-2 16,-5 3 4-16,-15 0-1 0,-12 0-1 0,-12 0 1 0,-8 0-8 15,-6 3-38-15,-1 2-73 16,-5-2-85-16,-7 1-89 0,7-1-103 0,-7 1-99 0,6 3-68 15,1-3-5-15,-8 7 47 0,7-3 68 16,-12 2 94-16</inkml:trace>
  <inkml:trace contextRef="#ctx0" brushRef="#br2" timeOffset="74725.14">13318 6360 79 0,'13'-7'414'0,"-6"-2"67"15,-14 6 42-15,1 0 3 0,-1 6-147 0,-6 9-124 16,-7-2-90-16,1 8-59 0,-7 4-32 15,6 4-22-15,8 4-15 0,-2 2-10 0,8 1-7 16,-1 4-6-16,14-1-9 0,-1-2-1 16,8-1 1-16,-2 0-2 0,2-8-1 0,-2 1-2 15,-5-1 0-15,6-6 0 0,-13-1-1 16,0 0-2-16,-6-7 1 0,-1 4 1 0,-6-4 1 16,1-4 0-16,-2 5 1 0,-6-5 2 15,1 0-3-15,6 1 0 0,-6-5 0 16,5 4 1-16,1-3 1 0,7-4-1 0,6 0 3 15,-7 3-1-15,7-3-2 0,0-3 0 16,0 3-1-16,7 0 2 0,-7-4-5 0,6 4 0 16,-6-3-1-16,7 3 1 0,-7 0 1 15,6 0 0-15,-6 0 1 0,0 0 4 16,0 0 4-16,0 0 3 0,-6-4 4 0,6 4 0 16,-13 0 1-16,0 0 1 0,-6 4-1 15,-1-4-6-15,-7 0-7 0,1 3 1 0,0-3-2 16,-6 4-1-16,-1-1 0 0,1 2 9 15,-1-2 16-15,1-3 15 0,5 4 24 0,1-4 35 16,1 0 33-16,11-4 22 0,-5 1-2 16,12-2-8-16,1-2-19 0,6-7-31 15,6-2-35-15,14-1-27 0,6-2-13 0,13 1-7 16,0-4-6-16,7 7-1 0,6-2-1 16,-7 2-3-16,8 7 0 0,-8-3-2 0,1 8-3 15,-7-2-11-15,-7 5-37 0,-5 0-83 16,-7 0-91-16,-8 5-99 0,1-2-108 0,-13 1-99 15,0 0-70-15,-7-1 9 0,7 1 51 16,0-4 77-16,0 0 100 0</inkml:trace>
  <inkml:trace contextRef="#ctx0" brushRef="#br2" timeOffset="75366.07">14086 6411 340 0,'-6'-8'416'0,"6"2"82"0,-6 1 64 16,-1 2 7-16,7-1-8 0,0 4-22 0,-6 4-27 15,-1 4-52-15,1 9-81 0,-7 3-106 16,7 5-90-16,-8 0-64 0,1 4-46 0,6 5-27 16,1-2-18-16,-1 0-11 0,1 5-9 15,0-7-1-15,6 3-7 0,-7 0-11 0,7-4-37 16,0-3-85-16,-7 0-123 0,7-4-123 15,-6-8-107-15,0 1-100 0,-1-7-74 16,0-1-27-16,7-7 37 0,-6-7 76 0,-1-1 87 16,7-7 94-16</inkml:trace>
  <inkml:trace contextRef="#ctx0" brushRef="#br2" timeOffset="75735.19">14015 6491 14 0,'0'-18'384'0,"-6"4"62"0,-8-1 49 16,8 0 38-16,-1 3-130 0,14-2-99 0,-1 3-63 15,8-3-37-15,6-1-32 0,5 0-27 16,7 5-25-16,8-1-28 0,5 3-34 0,-6 0-25 16,1 8-19-16,-1 5-16 15,-7-2-44-15,-12 8-60 0,-7 0-52 0,-7 1-47 16,-19 6-33-16,0-4-13 0,-12 1 28 0,-2 2 55 16,-5-5 54-16,-1 3 47 0,1-5 37 15,-1-3 20-15,7 1 25 0,6-4 23 16,8-4 18-16,-2 0 13 0,14-4 0 0,6-4 0 15,8 1-11-15,5 0-16 0,7 0-20 16,7 3-8-16,-7-3-7 0,13 3-2 0,-6 1-1 16,0 3-1-16,5 3 0 0,-5 1-1 15,-1 3 2-15,-5 1-1 0,-1 2 0 0,-14 2 4 16,-5 3 6-16,-7-1 13 0,-7 1 19 16,-13-1 25-16,2 4 19 0,-15-3 8 15,1 3 5-15,-8-2-12 0,1 2-16 0,0-8-21 16,0 5-21-16,7-4-19 0,-8-3-53 15,14-1-82-15,1 0-118 0,11-3-147 0,1 0-108 16,7-1-51-16,6 1 14 0,6-1 62 0,-6 4 107 16</inkml:trace>
  <inkml:trace contextRef="#ctx0" brushRef="#br2" timeOffset="75931.66">14491 6752 104 0,'-7'3'459'16,"0"1"74"-16,-13 3 72 0,2 0 94 15,4 5-96-15,-5-2-79 0,5 5-65 0,-4 0-43 16,4-1-61-16,1 1-86 0,0 3-88 16,6-4-80-16,1 6-42 0,6-6-30 0,-6 1-12 15,0-1-14-15,6-3-39 0,-8-4-91 0,8 1-128 16,0-4-126-16,0-4-125 0,0-4-116 16,0 1-78-16,0-6-7 0,8 3 60 15,-2-5 91-15,6-4 105 0,2-3 114 0</inkml:trace>
  <inkml:trace contextRef="#ctx0" brushRef="#br2" timeOffset="76498.84">15767 5967 148 0,'-13'5'409'0,"-6"-2"55"15,-1 0 40-15,7 1-20 0,7 0-132 0,-2-4-109 16,2 0-76-16,12 0-49 0,8 0-39 16,5-4-33-16,7 0-39 0,14-2-78 15,5-6-129-15,-6 1-155 0,-7 0-108 0,1 1-55 16,0-5-14-16,-14 4 51 0,-12 0 115 15</inkml:trace>
  <inkml:trace contextRef="#ctx0" brushRef="#br2" timeOffset="76602.57">15728 5806 233 0,'-32'0'511'0,"-1"0"71"0,1 0 55 0,-2 0 30 0,9 0-178 0,11 0-141 15,14 0-98-15,7-3-62 0,13-1-55 0,18 0-58 16,15-3-114-16,12 0-150 0,0-4-179 0,7 0-192 15,-7 4-99-15,0-1-49 0,-13-2 48 16,-6 2 111-16</inkml:trace>
  <inkml:trace contextRef="#ctx0" brushRef="#br2" timeOffset="77068.06">16984 5734 377 0,'-51'7'472'0,"-1"-1"93"0,6 2 95 0,0 0-53 16,20-1-63-16,0-4-54 0,13 2-62 0,7-5-79 15,0 0-88-15,12 0-87 0,13-5-76 16,14 5-54-16,13-7-75 0,6 0-158 16,7 0-179-16,6-4-194 0,-7-1-172 0,7 1-85 15,-13 4 4-15,0-4 118 0,-13-4 159 16</inkml:trace>
  <inkml:trace contextRef="#ctx0" brushRef="#br2" timeOffset="78254.46">17643 5359 162 0,'-26'0'331'15,"6"0"43"-15,-5-3 35 0,11-5-89 0,1 5-77 16,6-4-59-16,7-4-47 0,7 0-37 0,12-1-35 16,14 1-22-16,7 0-17 0,5 1-10 15,13 2-6-15,1 8-4 0,0 3 1 16,0 9-1-16,-1 2 0 0,-13 9 2 0,-6 6-2 16,-6 4 0-16,-20 3-3 0,-13 4-2 15,-13 1-6-15,-13-1-9 0,-6 0-11 0,-8-4-13 16,-11 1-4-16,-15 0-4 0,-6-4 5 15,-13 1 8-15,-6-5 13 0,0 0 11 16,1-3 8-16,5-8 4 0,13-4 12 0,14-3 19 16,12-6 15-16,7-5 12 0,19-5 5 15,14-2 3-15,12-8-9 0,14 0-16 16,12 1-18-16,14 0-9 0,12 3-7 0,1 0 0 16,6 0-3-16,7 8 1 0,0 3-1 15,-7 3-2-15,-7 4-1 0,1 0 0 0,-14 8 0 16,1 0-2-16,-7-1 2 0,-6 4 0 0,-7 1-3 15,-6-1-5-15,-1-3-18 0,1-1-40 16,-8-2-63-16,2-5-86 0,-2 0-87 0,2-7-89 16,-1 0-44-16,6-3 7 0,7-5 45 15,0-2 76-15</inkml:trace>
  <inkml:trace contextRef="#ctx0" brushRef="#br2" timeOffset="78514.85">18685 5304 14 0,'-40'0'378'0,"8"-3"65"0,-1 3 65 0,7-4 64 0,13 4-114 15,1-4-96-15,12 4-69 0,12-3-58 16,15-5-56-16,11 1-61 0,21-4-48 0,12-4-27 15,8 4-24-15,6-4-8 0,-1 5-25 16,1-1-62-16,-7 4-80 0,-6-2-100 0,-14 3-109 16,-12-1-112-16,-14 7-84 0,-12-4 6 15,-14 8 52-15,-12-1 83 0,-14 1 105 16</inkml:trace>
  <inkml:trace contextRef="#ctx0" brushRef="#br2" timeOffset="78931.8">18671 5359 225 0,'-26'4'377'0,"7"0"42"16,-1-1 33-16,8-3-84 0,6 4-102 0,-2-4-77 15,8 0-52-15,8 0-41 0,10 0-28 16,9 0-24-16,5-4-16 0,21 4-8 16,-2 0-5-16,8 0 1 0,-7 0-9 0,7 0-3 15,-14 8-4-15,-13-5-3 0,2 8 1 16,-21 0-1-16,-7 3 2 0,-19 9-1 0,-7-2 2 15,-18 6-1-15,-15-2-2 0,-6 4 2 16,1 1 1-16,-7-1-1 0,-7-3 1 0,7 3 1 16,0-3 2-16,13-4 2 0,0 0-1 15,13-1 1-15,19-5-1 0,1-1-1 16,19-1 2-16,6-3-4 0,14-4 2 0,5 0 0 16,9-3 0-16,17 0 2 0,2-4-3 0,5 3 5 15,7-6-3-15,0 3 2 0,0 0 0 16,-6 0-1-16,6 0 1 0,-6 0-5 0,-7 0 1 15,-7 3-2-15,1-3 0 0,-7 0-5 16,0 0 3-16,-13 0 2 0,-6 0 0 16,-7 0-3-16,0 4 3 0,-6-4 3 0,-7 0-2 15,0 4 1-15,0-1 0 0,0 0 1 16,-7 2-4-16,0-2-15 0,1-3-50 16,6 4-95-16,0-4-127 0,0 0-117 0,0 0-62 15,13 0-18-15,0-7 32 0,0 2 85 16</inkml:trace>
  <inkml:trace contextRef="#ctx0" brushRef="#br2" timeOffset="80348.57">20768 4934 311 0,'-18'-11'382'0,"-9"1"27"0,1 2 29 15,-6 1-115-15,5 0-73 0,1 2-26 16,-6 5-6-16,-1 5 4 0,1 6-3 0,-13 3-8 16,-1 15-7-16,-7 8-5 0,2 15 8 15,-8 6 10-15,-6 15 3 0,0 8-3 16,-7 11-26-16,7 2-40 0,6-2-43 0,8 0-36 16,24-8-25-16,14-3-20 0,26-8-11 15,14-11-6-15,18-3-21 0,7-8-94 0,7-7-132 16,12-7-118-16,0-8-119 0,2-6-132 15,-8-10-116-15,0-5 2 0,0-8 85 16,-7-3 93-16,1-13 107 0</inkml:trace>
  <inkml:trace contextRef="#ctx0" brushRef="#br2" timeOffset="80809.36">21088 5414 164 0,'-20'-29'370'0,"-6"7"42"0,0 4 29 0,1 3-43 0,5 4-101 16,-6 3-59-16,-1 6-42 0,9 2-31 0,-9 2-26 16,1 6-33-16,6 7-35 0,1 4-30 15,6 2-21-15,0 5-10 0,13-1-3 0,6 1-2 16,7-4-3-16,13 0-2 0,7-4 0 16,-1-3 0-16,14-4 1 0,-1-3 3 0,8-8-2 15,6 0 2-15,-1-8-3 0,1-7-4 16,6 1-8-16,-6-5-10 0,-8 1-13 15,-5-4-5-15,-7 0-4 0,-6 0 2 0,-14 0 4 16,-6 4 13-16,-6-1 11 0,-14 9 12 16,1-1 6-16,-1 3 4 0,-6 5 4 0,-12 3 3 15,5 3 6-15,-6 5 3 0,7 3-2 16,-1 4 2-16,6 2 0 0,8 5 3 0,6 3-4 16,6 1-4-16,8 4-5 0,6-5-3 15,-1 5-5-15,0-5-5 0,8 1 0 16,-8 0-1-16,0-4 1 0,-6-1-2 0,-6 2 4 15,-7-2-1-15,-13-2 3 0,-7-1 0 16,-5 0 0-16,-21 1 1 0,-7-1-1 16,-5-7-4-16,0 4-2 0,-15-8 1 0,8-3 0 15,0-4-1-15,7-4-2 0,13-3-3 16,5 0-27-16,7-4-49 0,21 0-67 0,12 0-94 16,12-4-108-16,8 7-110 0,13-3-35 15,5 4 15-15,15-4 49 0,12 4 86 16</inkml:trace>
  <inkml:trace contextRef="#ctx0" brushRef="#br2" timeOffset="81015.86">22202 5611 147 0,'6'5'333'0,"0"-5"34"16,-6 4 28-16,-6-1-69 0,0 5-62 0,-1 3-38 15,-6 0-16-15,0-1 1 0,0 5-4 16,0-1-19-16,0 1-32 0,6 0-37 0,1-1-35 15,6-3-33-15,0 1-23 0,6-1-21 16,1-3-42-16,6-5-62 0,-7 0-85 16,14-3-115-16,-7-6-125 0,7-2-90 0,6-3-16 15,-7-4 30-15,7 0 69 0</inkml:trace>
  <inkml:trace contextRef="#ctx0" brushRef="#br2" timeOffset="81248.24">22267 5396 273 0,'-20'4'383'0,"-5"-4"32"16,-2 7 26-16,1 0-98 0,6 1-93 0,1-1-54 0,6 4-26 0,0-3-19 0,7-2-20 15,6 1-21-15,0-2-30 16,6-2-27-16,1 1-19 0,5-4-13 0,-5 0-8 0,6 0-5 16,7-7-3-16,-7 0 1 0,-7-1-2 15,0-3 1-15,-6 3-2 0,-6 1 0 16,0-4-3-16,-7 4-15 0,-7 3-26 0,0 1-35 15,1 3-42-15,-1 0-56 0,8 0-68 16,-2 0-73-16,14 7-72 0,0-3-42 0,6-1 3 16,14 5 34-16,7-5 62 15</inkml:trace>
  <inkml:trace contextRef="#ctx0" brushRef="#br2" timeOffset="81427.28">22859 5400 14 0,'-6'3'400'0,"-14"1"68"0,-5-4 59 0,5 4 82 16,-6-1-44-16,6 0-46 0,7-3-29 16,7 0-31-16,0 0-41 0,12 0-72 0,6 0-105 15,8 0-96-15,7-3-75 0,5 3-56 16,13-7-119-16,-5 3-168 0,5-3-181 0,-12 3-206 16,-1 1-141-16,1-5-53 0,-1 5 58 15,-6-1 139-15,-6-3 164 0</inkml:trace>
  <inkml:trace contextRef="#ctx0" brushRef="#br2" timeOffset="81994.67">23895 5107 53 0,'-26'-4'280'16,"6"0"21"-16,7 1 9 0,1 3-64 16,5 0-110-16,7 0-67 0,7-4-36 0,-1 4-19 15,7 0-12-15,0 0-4 0,6 4-5 16,1-4-6-16,0 0-4 0,-7 3-5 16,-7-3 0-16,0 0 0 0,2 4 6 0,-8-4 9 15,-8 0 10-15,8 0 13 0,-6 0 19 0,0 0 23 16,-1 0 25-16,-6-4 25 0,6 4 27 15,-5-3 17-15,5-1 13 0,-6 0 8 0,7-3 5 16,-1 4 3-16,0-5 8 0,1 1 39 16,-1-1 55-16,7 1 54 0,-6 3 34 15,6 4 12-15,-6-3-22 0,6 6-53 0,0 1-72 16,6 11-72-16,-6 7-52 0,0 7-31 16,6 4-13-16,-6 6-12 0,7 3-10 0,-1-3-13 15,-6 3-15-15,7 5-9 0,0-3-5 16,-7 4-3-16,0-5-6 0,0 1-14 0,0-7-31 15,-14 0-72-15,1-4-148 0,-6-8-146 16,0-3-137-16,-1-4-137 0,-6-7-118 0,-1-3-22 16,8-8 99-16,6-4 124 0,6-7 127 15</inkml:trace>
  <inkml:trace contextRef="#ctx0" brushRef="#br2" timeOffset="82366.55">23948 5213 33 0,'0'-22'387'0,"-8"0"57"0,2 7 42 0,0 0 38 0,-1 1-146 0,1 3-109 16,12 0-81-16,7 0-50 0,7 0-39 16,-1 3-38-16,13 1-26 0,2 4-17 15,5-1-10-15,-1 4-10 0,-5 4-2 0,-1 3-2 16,1 1-6-16,-13 2-15 0,-8 1-23 0,-12 4-23 16,-6-1-26-16,-6 1-19 0,-15 1-7 15,-5-2 10-15,-1-1 23 0,1-1 26 16,-1-4 24-16,1 3 22 0,6-8 13 0,6 0 3 15,7 2 7-15,6-10 2 0,0 5 0 16,14-3 0-16,13-4-2 0,0 3-1 0,6-3 0 16,6 0-2-16,7 3 1 0,0 4-1 15,0 0 0-15,1 0 2 0,-2 7 1 16,-5 1 3-16,-1 3-1 0,-12 0 2 0,-7 7 1 16,-13-4-2-16,-6 5 0 0,-8 3-3 15,-5-4 1-15,-7 1-2 0,-7-1-1 0,-5 0 2 16,5 0 0-16,-7-3 1 0,8 0-4 15,-1-1-32-15,7-7-75 0,1 1-124 16,5-8-105-16,6 3-58 0,14-3-26 0,0 0 15 16,14 0 69-16</inkml:trace>
  <inkml:trace contextRef="#ctx0" brushRef="#br2" timeOffset="82656.39">24469 5638 306 0,'-20'7'400'0,"0"8"32"0,-6-4 33 0,0 3-94 16,0 1-99-16,6 0-62 0,-6 4-34 16,14-6-22-16,-2 3-28 0,14-1-32 0,7-1-35 15,6-3-27-15,-1-4-18 0,15-3-10 16,-1-4-9-16,0-4-12 0,7-3-4 0,5-4-15 16,-5 0-13-16,-7-7-18 0,0-1-11 15,0 1-6-15,-7-1 3 0,-5 1 14 0,-14-8 15 16,0 5 19-16,0-1 13 0,-14 0 14 15,2 3 6-15,-14 4-3 0,-1 4 2 16,2 5-1-16,-15 1 1 0,8 5-3 0,-7 0 0 16,7 5-2-16,5-2-17 0,1 0-38 15,14 1-65-15,-2 0-79 0,14-1-89 16,0 1-86-16,0 0-30 0,20-1 12 0,0-6 51 0</inkml:trace>
  <inkml:trace contextRef="#ctx0" brushRef="#br2" timeOffset="82861.86">24905 5363 76 0,'-20'0'447'0,"-6"-4"91"0,0 4 103 16,13 0 117-16,-7-3-83 0,14 3-86 16,-1 0-81-16,7-3-73 0,13 3-97 15,7-8-109-15,12 4-96 0,14-3-61 0,0 0-42 16,12-1-48-16,-5 5-105 0,-2-4-149 15,-5 2-142-15,-7 2-141 0,-6 3-123 0,-13 0-86 16,-14 3 6-16,0 2 97 0,-6-3 114 16,-12 3 127-16</inkml:trace>
  <inkml:trace contextRef="#ctx0" brushRef="#br2" timeOffset="83493.56">26181 5001 332 0,'14'-9'429'0,"-8"3"65"0,-6 2 54 16,-6 4-96-16,6 7-32 0,-14 5 13 0,1 5 6 16,-7 9-17-16,1 3-22 0,0 8-36 15,-1 0-77-15,1 2-101 0,-1 3-74 16,0-3-49-16,7 3-34 0,-7-3-21 0,8 2-34 15,6-1-92-15,-2-3-142 0,2-8-144 16,0 0-144-16,-1-6-134 0,7-2-111 0,-7-5 17 16,7-6 99-16,7-6 125 0,-7-4 135 15</inkml:trace>
  <inkml:trace contextRef="#ctx0" brushRef="#br2" timeOffset="83870.72">26096 5154 227 0,'-6'-26'421'0,"-7"1"46"0,-7 3 28 0,0 4-68 0,8-1-137 0,5 1-99 16,7 3-69-16,13 1-41 0,7-1-23 16,6 4-17-16,13 0-15 0,6 0-12 0,7 4-7 15,1 3-4-15,6 0-5 0,-14 8 0 16,1 0 2-16,-14 3 0 0,-6 0-3 0,-13 8 0 16,-7-4-10-16,-18 4-11 0,-8-1-9 15,1 1-4-15,-15-5 0 0,2 6 0 16,-1-5 9-16,8-4 9 0,-1-4 10 0,6 2 7 15,8-2 1-15,-2-3 3 0,8 0 0 16,6-3-1-16,12-2-1 0,2 2-4 0,6-1 2 16,12 1-3-16,-7 3 3 0,15-4 1 15,-1 8-4-15,-6-1 3 0,5 4 2 16,-5 5 2-16,-7-1 1 0,0 3 3 0,-13 4 3 16,-13 1-1-16,-6-1-1 0,-7 1 0 15,-7-1 0-15,-12 0-4 0,-1 0 1 0,-6 1 1 16,-1-4 0-16,2-5-1 0,-1 1-3 15,0-3 1-15,7-5-5 0,12 2-11 0,-7-3-41 16,15-2-70-16,6 0-99 0,6 0-117 16,0 0-82-1,6 0-32-15,6 5 16 0,8 2 58 0</inkml:trace>
  <inkml:trace contextRef="#ctx0" brushRef="#br2" timeOffset="84084.67">26767 5477 201 0,'-13'3'402'0,"-6"1"45"0,-8 3 36 0,-5 5-43 16,-1 2-99-16,1 1-69 0,-1 0-35 15,7 2-22-15,-6 3-24 0,12-3-35 16,1-2-38-16,-1 0-42 0,14-1-37 0,6-3-53 16,0 0-78-16,6-4-99 0,0-3-128 15,1 0-150-15,-7-4-97 0,13 0-22 0,0-8 38 16,0 1 79-16,0 0 119 0</inkml:trace>
  <inkml:trace contextRef="#ctx0" brushRef="#br2" timeOffset="87146.42">26923 5048 231 0,'-6'-4'299'0,"0"-4"40"0,-1 6-22 15,7-6-47-15,0 0-35 0,0 1-24 16,7 3-27-16,-7-2-32 0,12 2-34 0,2-1-32 15,-2 2-27-15,8 3-18 0,7 3-11 16,-2 6 1-16,1 5 5 0,0 5 5 16,-6 6 1-16,-7 1-1 0,0 6-4 0,-6-2-8 15,-14 3-9-15,0 0-6 0,1-4-7 0,-7 1-3 16,-1-1-1-16,2-7-1 0,-2-4 3 16,8-3-3-16,0-4 1 0,6-4-1 0,0-3 5 15,0-4 0-15,12-4 0 0,8-7 1 16,6-7 3-16,7 0-2 0,6-5-3 15,1-2-2-15,-2-5 0 0,1 1-4 16,0-5 3-16,1 7 6 0,-8-4 14 0,1 2 18 16,-7 0 24-16,-7 3 39 0,1 5 43 15,-8 2 49-15,-5 1 48 0,0 7 32 0,-14 0 10 16,0 7-18-16,-5 0-33 0,-2 8-51 16,-5 0-59-16,-1 10-49 0,-6 0-33 0,7 9-16 15,-1 3-6-15,8 3-3 0,-2-3 0 16,8 6 1-16,0-1-3 0,6-4 0 0,6 0-8 15,0-2-5-15,8 1 1 0,-2-4-2 16,8 1-4-16,-1-5-15 0,7 0-70 0,1-4-156 16,-8-3-171-16,7-3-193 0,-6-5-172 15,-1 5-80-15,8-5 25 0,-15-3 129 0,8 4 159 16</inkml:trace>
  <inkml:trace contextRef="#ctx0" brushRef="#br2" timeOffset="87320.36">27965 5363 319 0,'-6'-4'419'0,"-14"4"43"0,1 0 41 0,-7 4-77 16,0-4-78-16,6 7-53 0,-6 1-32 15,13 3-24-15,-7-4-32 0,14 4-53 0,6-1-51 16,0 5-43-16,6-4-28 0,8 0-37 16,-1 4-75-16,0-7-88 0,0-1-113 0,7-3-129 15,-1-1-137-15,0-3-59 0,8-3 23 16,-1-5 64-16,-1 1 99 0</inkml:trace>
  <inkml:trace contextRef="#ctx0" brushRef="#br2" timeOffset="87550.79">28044 5186 264 0,'-40'0'367'0,"1"5"38"0,1-1 38 0,5-1-95 0,1 5-68 15,12-5-43-15,0 5-24 0,14-5-22 16,-1 5-32-16,14-5-36 0,-1 1-37 0,7-1-32 15,6 1-22-15,8-4-12 0,5 0-7 0,1-4 0 16,-1 1-3-16,-6-4-1 0,7-1-2 16,-7-3-2-16,-6 0 2 0,-7 4-5 15,0-4-4-15,-13 0-19 0,-7 1-43 0,1-2-54 16,-7 4-78-16,-7 5-91 0,1-1-98 16,-7 0-90-16,6 4-18 0,0 0 27 0,7 4 56 15,7-4 86-15</inkml:trace>
  <inkml:trace contextRef="#ctx0" brushRef="#br2" timeOffset="87875.44">27946 4564 8 0,'-65'-3'368'0,"0"3"61"0,0 3 47 15,12 0 31-15,14-3-144 0,19 9-97 16,20-3-45-16,27 10 40 0,19-3 67 16,25 10 46-16,20 0 26 0,20 5 14 0,6 5-22 15,14 4-88-15,5 6-102 0,-6 1-73 16,1 5-46-16,-7 2-26 0,-20 4-19 0,-19 0-12 16,-20 7-7-16,-26-3-7 0,-26 3-6 0,-26 0-10 15,-14 0-4-15,-24 4-7 0,-14-7-3 16,-20-4-3-16,-13 0-3 0,-6-4-13 0,-7-4-33 15,0-3-61-15,-6-2-77 0,13-14-76 16,13-2-84-16,12-11-80 0,21-8-85 16,12-7-68-1,14-7-50-15,18-8 13 0,22-3 53 0,18-8 78 0,13 1 113 0</inkml:trace>
  <inkml:trace contextRef="#ctx0" brushRef="#br2" timeOffset="88310.28">30206 4798 297 0,'13'-37'437'16,"0"5"91"-16,-6 6 143 0,-1 8 11 15,-12 7-26-15,-8 8-52 0,-5 3-55 0,-7 11-73 16,-20 10-126-16,-12 12-127 0,-1 8-80 15,-6 6-40-15,-1 5-24 0,9 3-12 16,4 0-16-16,7 0-10 0,21 0-11 0,5-4-10 16,20-3-8-16,13-8-8 0,19-3-4 0,8-5-10 15,5-6-30-15,14-3-74 0,-7-2-177 16,7-10-193-16,-8-4-208 0,2-3-172 16,-1-4-68-16,-7-7 24 0,1-4 153 0,-7-4 179 15</inkml:trace>
  <inkml:trace contextRef="#ctx0" brushRef="#br2" timeOffset="88704.34">30480 4928 64 0,'-33'-5'411'0,"-7"5"50"0,8-3 30 16,-1 3 21-16,7 0-168 0,20 0-129 16,0 0-87-16,18 0-49 0,14 0-31 15,14 0-22-15,12 3-12 0,6 2-8 0,1-2-5 16,6 4-1-16,-6 4 2 0,-13 0 0 15,-1 0-1-15,-12 4-6 0,-14 0-3 0,-12 2-3 16,-7 1 2-16,-14-2 0 0,-5 2 1 16,-1-3 6-16,-6-4 3 0,-6 0 3 15,5-8 3-15,9 1 0 0,-2-4 0 0,1-7 0 16,11-1-3-16,8-6 0 0,0-1-4 16,20-7 0-16,0 0-1 0,5 0 0 0,9-4 2 15,-2 4-8-15,1 4 4 0,-8 3-1 16,1 5 1-16,-6 2 2 0,0 5 4 0,-1 3 24 15,-13 7 31-15,8 0 40 0,-8 8 43 16,-6-1 43-16,0 5 37 0,-6 3 16 16,6-4-3-16,0 4-19 0,0 0-31 0,6 0-39 15,7-4-33-15,0 1-32 0,7-4-31 0,-1-1-20 16,1-3-23-16,-1-4-70 0,7 0-127 16,1 1-129-16,-1-8-134 0,6 0-136 15,-6-4-118-15,7-2-8 0,-7 1 77 0,7-2 106 16,-1-1 123-16</inkml:trace>
  <inkml:trace contextRef="#ctx0" brushRef="#br2" timeOffset="88833.06">31378 5122 117 0,'-6'3'374'0,"-1"0"68"0,-6 1 64 0,1 0 9 0,-2 3-26 15,1 1-20-15,7 0-4 0,-1-2-17 16,0 5-34-16,1-3-63 0,6 3-88 0,-6 0-83 16,6-4-76-16,6 3-66 15,0 2-118-15,1-5-168 0,0 0-161 0,-1-3-171 16,1 0-170-16,5-1-77 0,2-3 43 0,5-3 126 15,-6-1 141-15</inkml:trace>
  <inkml:trace contextRef="#ctx0" brushRef="#br2" timeOffset="89082.17">31456 4942 257 0,'-33'0'408'0,"1"3"40"0,-7 1 28 0,13 3-76 0,0 4-107 16,0-3-72-16,13 6-29 0,0-2-8 0,13-2-7 15,7 2-6-15,5-1-15 0,2-4-18 16,12 0-26-16,-7 0-27 0,1-3-14 0,6-4-22 16,-7 4-9-16,7-8-10 0,-12 0-7 15,5 1-6-15,-6-5-6 0,-6 0 0 16,-1-2-4-16,-6 2-1 0,-6-3-6 0,-8 1-3 16,1-1-12-16,-7 0-37 0,8 3-65 15,-8 1-75-15,7 3-92 0,-7 1-115 0,2 3-126 16,4-4-55-16,14 4 12 0,0 0 50 15,0 0 82-15</inkml:trace>
  <inkml:trace contextRef="#ctx0" brushRef="#br2" timeOffset="89421.28">31391 4576 275 0,'-39'-9'481'0,"0"3"128"15,13 2 142-15,0 0 10 0,13 1-116 16,13 3-96-16,7 0-87 0,12 3-101 0,14 5-121 16,12 7-76-16,14 2-35 0,6 9-11 15,6 8-9-15,2 5-21 0,-2 5-18 16,-6 4-16-16,-6 3-17 0,-21 5-11 0,-11-2-13 15,-14 8-5-15,-20 1-5 0,-12-1-5 0,-21 1-6 16,-5-1-6-16,-7 0-7 0,-13 0-14 16,-7 0-16-16,1-7-26 15,-1-3-47-15,0-8-73 0,7-7-104 0,0-8-108 0,7-7-112 16,5-4-131-16,8-7-105 0,5-7-3 16,14-4 66-16,14-8 97 0,5-2 118 0</inkml:trace>
  <inkml:trace contextRef="#ctx0" brushRef="#br2" timeOffset="92762.21">32179 5202 200 0,'0'0'386'0,"-6"0"53"0,6 0 54 0,-7 0-42 16,7 0-32-16,-6 0 0 0,6 0 16 16,0 0 5-16,0 0-18 0,6 0-44 0,-6-4-75 15,13 4-95-15,0 0-81 0,7-3-61 16,6 3-42-16,0-4-71 0,7-1-149 0,6 3-165 15,-1-6-188-15,9 1-184 0,-9-1-92 16,1-2-1-16,-6-2 113 0,-1 1 147 16,-6-3 177-16</inkml:trace>
  <inkml:trace contextRef="#ctx0" brushRef="#br2" timeOffset="92896.85">32531 4986 61 0,'-33'3'420'0,"-6"-3"60"0,7 3 36 0,-7-3 22 0,13 0-158 0,12 0-116 16,2 0-87-16,12 0-55 0,6-3-34 16,8 0-24-16,11-1-33 0,15 0-74 15,5-3-101-15,7 0-120 0,7-1-144 0,0 5-89 16,-1-5-38-16,0 1 26 0,-6 0 71 16</inkml:trace>
  <inkml:trace contextRef="#ctx0" brushRef="#br2" timeOffset="93209.71">33163 4891 241 0,'-14'3'387'0,"-11"1"30"16,5 0 24-16,-12 3-84 0,6 0-95 15,-7 8-57-15,7-4-14 0,-7 7 6 0,7 0 0 16,0 1-9-16,7 2-23 0,5-3-34 16,8 5-38-16,6-4-36 0,6-1-26 0,8 0-18 15,5-7-8-15,7 0-7 0,7-4-7 16,6-3-13-16,0 0-20 0,0-8-34 0,7-4-34 15,-1 1-25-15,0-3-16 0,-5-5 4 16,-1 4 18-16,0-4 30 0,-13-3 34 16,-6 3 28-16,-7-4 18 0,-13 1 12 0,0 4 6 15,-19-5 4-15,-1 1 0 0,-7 7-1 16,-5 0 0-16,-13 4-3 0,-8 4-6 0,1 6-26 16,-7 0-47-16,1 5-67 0,6-1-85 15,-6 4-97-15,5 0-72 0,14-4-17 0,0 4 25 16,6 1 58-16</inkml:trace>
  <inkml:trace contextRef="#ctx0" brushRef="#br2" timeOffset="100711.94">20417 6389 31 0,'-6'0'156'0,"0"3"-18"0,-8-3-42 0,1 5-42 16,-6-2-31-16,6 0-18 0,-1-3-11 16,2 4-6-16,-2-4-1 0,8 4 3 0,-1-4 3 15,1 0 0-15,6 0-2 0,-6 0-10 16,-1-4-14-16,-6 4-8 0,7-4-7 0,-2 4-3 15,2 0 5-15,-7 0 13 0,0 0 26 16,7 0 20-16,-7 0 15 0,-1 4 8 16,8-4 11-16,-7 0 8 0,6 0 3 0,1 4 6 15,0-4 10-15,6 0 11 0,-7 0 8 16,7 0 8-16,0 0 4 0,0 0 5 16,0 0 4-16,0 0 5 0,0 0 3 0,0 0-3 15,7 0-5-15,-7 0-13 0,0-4-14 16,0 4-18-16,6 0-18 0,-6 0-14 0,6 0-13 15,-6 0-7-15,0 0-5 0,7 0-4 16,0 0-1-16,5 0 1 0,2 0 3 0,5 0 0 16,13 0 4-16,2-4 3 0,11 4 9 15,7-3 1-15,7 0 2 0,6-5 2 0,6 0-3 16,8 1 2-16,-1 0-5 0,7 0-3 16,0 0-4-16,-2-2-1 0,9 3-2 0,-1-2-7 15,0 5-2-15,7-5 1 16,0 5-2-16,0-2-3 0,5 3-1 0,-5-3-1 15,-7 2 1-15,7-1-2 0,-7 0 4 16,0-3 0-16,0 3-2 0,1-6-1 0,5 2-1 16,8-3 1-16,-1 0 0 0,1 0 2 0,-8 0 0 15,7-3-1-15,-7 2 2 0,2 2-2 16,-9 3 1-16,-5-1-2 0,6 0 0 0,-12 1 0 16,5 0 0-16,-6 3-1 0,-6 1-2 15,-7 3 2-15,7-4 1 0,-1 0-1 16,1 1 1-16,-6-1 2 0,5 1 0 0,7-5 2 15,0 4 3-15,7 1 11 0,-1-5 11 16,1 5 7-16,6-5 5 0,1 5 5 0,-1-4-4 16,-6 2-4-16,0 2-13 0,-8 0-6 15,2 3-5-15,-8-4-3 0,0 4-5 16,-6 0-3-16,1 0-2 0,-1-4 1 0,0 4 0 16,0 0-2-16,1 0-1 0,12 0-1 15,-7-3 1-15,7-1 0 0,-6 4-1 0,6-4-3 16,1 0 3-16,-8 1 3 0,0-2-2 15,2 3 0-15,-2-2 1 0,-6 0-1 0,-6 0 0 16,-1 1 0-16,1-1 2 0,0 4 0 16,-7 0 0-16,0-4 2 0,0 4-1 0,-7 0-2 15,1 0-1-15,-1-2 0 0,1 2 2 16,-1 0 0-16,8 0-2 0,-1-5 0 0,0 5 1 16,6-4 0-16,7 4 0 0,0-3-1 15,1-1 2-15,6 0 2 0,-1 1-2 16,1-1-2-16,0 0-1 0,-7 4 0 0,6-3 0 15,-12 3-2-15,-1 0 0 0,1 0 2 16,-6 0 2-16,-8 0 0 0,7 0 1 16,-7 0-2-16,8 0 0 0,-7 0 0 0,5-3-2 15,-5 3 0-15,6 0-1 16,0 0 1-16,1-5 3 0,-1 5 1 0,-1-3-1 0,2 3 0 16,5-4 4-16,-5 4-1 15,-2-4-3-15,2 4-1 16,-8-3 2-16,7 3-1 0,1 0 2 0,-8 0-2 0,1 0 1 0,-1 0 0 15,1 3-2-15,5-3-1 0,-4 0-1 16,5 0 2-16,-1-3 0 0,2 3-3 0,-1 0 3 16,13-4 2-16,-6 4 0 15,12-3-1-15,1-1-1 0,0 0 0 0,-1 1 0 0,-6-1 0 16,0 1-1-16,8-2 1 0,-8 2 0 0,-7-1 1 16,7 1-1-16,-13-1 0 0,-6 4 1 15,-1-4-2-15,1 4 1 0,-7 0-1 16,0-3 1-16,-7 3-1 0,8 0 1 0,-8 0 1 15,1-4 3-15,6 4-1 0,-7-4 1 16,7 1-2-16,7-2-2 0,-7-2-1 0,0 4-2 16,1-1 2-16,-8 0-1 0,-6 1 0 15,-7 3 3-15,1-4-1 0,-7 4-1 16,-7 0 1-16,-6 0 4 0,0 0 10 0,0 0 7 16,-6 4 7-16,-1-4 4 0,-5 0 4 15,5 3-1-15,7-3-9 0,0 0-7 0,0 0-3 16,13 0 1-16,6 0-3 0,1 0-3 15,6-3 3-15,0 3-1 0,7-4 0 0,-1 0-3 16,-5 1-3-16,-9-1 0 0,2 1-3 16,0 3 1-16,-7-5-3 0,-7 5 3 0,1 0 1 15,-7 0 1-15,0 0-1 0,-7 0 2 16,1 0-1-16,-7 0-2 0,-7 0 1 16,0 0-3-16,-12 0-6 15,-1 5-10-15,1-2-33 0,-13 1-60 0,5-4-75 0,-5 0-97 16,-1 3-105-16,-6-3-100 0,0 4-22 0,-7 0 30 15,1-4 57-15,-14 0 90 0</inkml:trace>
  <inkml:trace contextRef="#ctx0" brushRef="#br1" timeOffset="108697">3796 8554 242 0,'-26'-4'328'0,"-7"4"48"0,1 4 7 0,-1-4-52 15,1 3-13-15,-1 2 30 0,7-2 54 16,7 0 41-16,6-3 16 0,0 4-19 0,7-4-47 16,-1 4-81-16,14-4-99 0,-1 3-87 0,7 5-55 15,7-4-29-15,12 4-9 0,13-6-2 16,8 6-2-16,18-4 0 0,14-4-2 0,6 0-5 15,14 0-2-15,5-4-7 0,1 4-3 16,-1-4 0-16,1 0-2 0,-7 2-2 0,1-3-4 16,-7 5-6-16,-13-3-9 0,-8-1-22 15,-12 4-38-15,-19-4-56 0,-7 0-62 0,-13 4-42 16,-13 0-23-16,-7 0-15 0,-6 0-9 0,-19-3 4 16,-1-1 5-16,-18 4-18 0,5 0-40 15,-13 0-42-15,1 0-28 0,-8 0-27 0,2 4-14 16,5-1 26-16,1 1 53 0,-8 0 66 0</inkml:trace>
  <inkml:trace contextRef="#ctx0" brushRef="#br1" timeOffset="109229.59">3412 8689 31 0,'-26'-3'216'0,"6"-5"19"0,1 5-13 0,6-1-52 0,0 1-31 15,7-2-11-15,-1 2 2 0,7 0 10 0,-7-1 12 16,7 4 5-16,0 0-5 0,0-4-12 0,0 4-21 16,0 0-24-16,0 4-24 0,7-4-18 0,-7 4-16 15,7-1-8-15,5 5-1 0,8-1-2 16,-1 4-2-16,14 0 1 0,7-1-2 0,-2-2 0 16,21 3-1-16,6-4 2 0,13 1 1 0,7 0-3 15,12-1 0-15,2-4 0 0,-2 1-5 0,1 3-5 16,-13 1-2-16,-8-1 0 15,-12 4-3-15,-12 3-1 0,-21 1 1 0,-12 3 0 0,-27 5 1 16,-12 2-1-16,-20 1 0 0,-20 3-3 16,-13 4 1-16,-6 0 9 0,-19 4 22 0,-2-1 35 15,-4 4 44-15,-9-3 60 0,2 2 56 0,-7 3 47 16,13-6 21-16,7-2-9 0,12-2-28 0,20-2-50 16,19-9-57-16,19-2-52 0,27-2-42 0,14 0-23 15,25-3-19-15,19-3-5 0,14 0-1 16,6-8 0-16,20 1-3 0,6 0-2 0,7-8-1 15,6 4-5-15,1-4 2 0,-2 1 1 0,-5-6 1 16,0 7 1-16,-7-6 0 0,-13 1 2 0,-6-1-4 16,-13 1-5-16,-14 3 0 15,-13 1-1-15,-12-5 4 0,-7 8 3 0,-20 0 3 0,-6 0 3 16,-12 0 0-16,-14 0-1 0,-1 3-7 16,-11 2-4-16,5 2 0 0,-6-2-1 15,1-3 1-15,11 2 0 0,1 0-1 0,13-4-7 16,0 4-41-16,7-4-101 0,6 0-138 15,6-4-133-15,0 0-143 0,14 0-132 0,-1-3-82 16,7 0 37-16,0-4 104 0,7 0 115 0,-7 0 136 16</inkml:trace>
  <inkml:trace contextRef="#ctx0" brushRef="#br1" timeOffset="111193.47">5347 8935 73 0,'-14'-4'323'0,"2"-3"44"0,-2 0 39 16,8 3-32-16,-1-3-89 0,7 0-54 0,7-4-33 15,6 3-24-15,0-3-16 0,13-1-18 16,0 2-20-16,13 3-15 0,-6-1-17 0,12 5-15 16,1-1-8-16,-1 4-9 0,1 7-4 15,-1 1-7-15,-5 6-5 0,-7 1-4 0,-7 7-8 16,-14 0-2-16,-5 8-3 0,-14-5-1 0,-5 8-5 15,-8-4-7-15,0 4-2 0,-6-3-3 16,1-5-9-16,-2 1 0 0,7-8 4 0,1-4 2 16,6-2 0-16,7-5 1 0,6-3 1 15,0-4 1-15,12-4 0 0,8-7 2 0,6-7-3 16,7-4 6-16,12 0 0 0,-5-7 2 16,5 3-2-16,1-3 3 0,-1 3 12 0,-6 4 15 15,1 0 27-15,-1 4 26 16,-13 3 32-16,-7 0 25 0,1 8 10 0,-8 0 3 0,-5 2-9 0,-7 3-12 15,0 4-26-15,-13 3-24 16,0 2-17-16,-13 8-22 0,-6 3-17 0,-1 0-16 16,1 5-6-16,5-2-8 0,7 1-9 0,2-1 1 15,10 2-2-15,2-4 0 0,12 2-3 0,2-3 1 16,10-3-2-16,2 0-27 0,7-1-111 16,-1-2-138-16,6-5-150 0,7-1-154 0,-6 3-154 15,12-6-57-15,-6 2 65 0,7-5 117 16,-14-5 138-16</inkml:trace>
  <inkml:trace contextRef="#ctx0" brushRef="#br1" timeOffset="111393.49">6578 9188 355 0,'-7'4'474'0,"0"-4"53"0,-5 3 44 0,-2 1-72 0,1-2-90 0,0 3-52 16,7-1-22-16,-1 4-12 0,1-2-20 15,0 2-38-15,6 3-55 0,-8 0-69 0,8 0-55 16,8 0-44-16,-2-5-48 0,0 6-90 0,1-5-114 15,-1-3-102-15,7-1-98 0,-6 2-94 16,6-5-83-16,-6 0-22 0,-1-5 21 0,7-2 56 16,-6 0 74-16,5-8 85 15</inkml:trace>
  <inkml:trace contextRef="#ctx0" brushRef="#br1" timeOffset="111602.79">6578 9024 279 0,'-20'-5'421'0,"-6"10"45"15,0-3 34-15,-1 2-80 0,2 0-82 0,5 3-39 16,0 1-3-16,8-6 9 0,5 7-3 0,0-6-16 16,7 1-39-16,7 0-57 0,0-4-64 15,-1 3-50-15,8-3-29 0,-2-3-15 16,8-1-7-16,-1-3-9 0,1-2-3 0,-7 3-3 16,6-1-4-16,-12-5-3 0,-1 5-9 0,1 0-11 15,-7 3-37-15,-7-3-59 0,1 7-70 0,6-4-77 16,-7 0-70-16,1 4-77 0,-1 0-59 15,1 4-42-15,-1 0-40 0,1-1 18 0,6 5 44 16,13-8 72-16,0 4 87 0</inkml:trace>
  <inkml:trace contextRef="#ctx0" brushRef="#br1" timeOffset="112001.78">6962 8913 233 0,'-20'-4'387'0,"7"1"41"16,-7 3 36-16,-5-5-75 0,5 5-97 15,7 5-70-15,0-2-47 0,0 1-35 0,0 0-31 0,13 3-34 16,-7 0-25-16,14 5-21 0,-1-5-13 16,14 4-9-16,0-4-3 0,-1 0 0 0,7-3 1 15,-6 4-1-15,6-5-2 0,7-3 5 16,-15 0-4-16,9 0 4 0,-7 0-1 0,-8-3-3 16,8-2 2-16,-7 2-4 0,-7-5 2 15,8 1-4-15,-8 0 2 0,-6 0 0 0,0-5-1 16,0 5 0-16,-6 0 4 0,6 3 11 15,-7-3 28-15,0 3 44 0,7 4 39 0,0-3 28 16,-6 3 7-16,6 3-3 0,-7 1-26 0,7 3-38 16,-6 4-30-16,0 4-24 15,6 0-11-15,-8 6-3 0,8-2-7 0,8 4-6 0,-2 2-7 16,-6 0-6-16,6 1 4 0,1-1-2 0,-1 1 0 16,1 4 3-16,-7-10 2 0,0 7 2 15,0-9-3-15,-7 1-2 0,-6-2 3 16,1-2 0-16,-8 1-3 0,0-5-1 0,-5-4 0 15,-1 0-2-15,6-3-24 0,-7-1-68 0,1-3-83 16,7-3-91-16,-7-5-99 0,13 0-106 16,-6 1-82-16,12-4-33 0,0 0 28 0,7 1 62 15,14 2 84-15,-2-3 102 0</inkml:trace>
  <inkml:trace contextRef="#ctx0" brushRef="#br1" timeOffset="112222.2">7418 9201 20 0,'6'5'368'0,"-6"-5"58"16,0 0 41-16,-6 4 8 0,6-4-99 0,-7 3-86 16,0 2-46-16,-5 1-23 0,-1 2-12 0,6-2-18 15,-6 6-26-15,7-5-30 0,6 4-40 16,-7 0-35-16,7 0-31 0,7 0-14 16,-1 1-5-16,0-6-5 0,1 6-8 0,6-5-13 15,0-3-28-15,0-1-42 0,-6 1-60 0,5-4-56 16,2 0-70-16,-1-4-72 0,6 1-58 15,-6-5-46-15,7-2-25 0,-7-1 17 0,0-5 50 16,0 1 71-16</inkml:trace>
  <inkml:trace contextRef="#ctx0" brushRef="#br1" timeOffset="112437.63">7489 9034 315 0,'-19'0'418'0,"-7"0"41"0,6 4 29 0,0-4-102 16,8 3-103-16,-1 5-69 0,6-6-43 15,0 3-27-15,7-1-21 0,0 3-24 0,7-3-25 16,6-1-22-16,-6 1-18 0,5-4-11 16,2 4-5-16,-8-4-4 0,7 0-1 0,0-4-4 15,-6 4 2-15,-7-4 0 0,6-3-4 0,-12 3-5 16,6-3-7-16,-7 2-17 0,1-1-34 16,-1 2-49-16,0 1-63 0,1 3-86 0,0-4-89 15,6 4-105-15,0 0-47 0,-7 4 10 16,7-4 42-16,0 0 76 0</inkml:trace>
  <inkml:trace contextRef="#ctx0" brushRef="#br1" timeOffset="113756.04">8199 8872 181 0,'-33'4'353'0,"-5"3"44"15,-1 1 41-15,6-5-71 0,1 4-62 0,12 1-36 16,6-4-22-16,8 0-21 0,0-1-24 16,6 1-26-16,12 0-33 0,2-4-30 0,6 3-23 15,12 1-12-15,7-4-6 0,6 0-1 16,1-4-7-16,7 1-11 0,-2-1-12 0,-5-3-8 16,-7 3-10-16,0 4-10 0,-19-4-3 15,-1 1-1-15,-12 3 3 0,-1 0 3 16,-6-5 4-16,-6 5-3 0,-8 0-3 0,-5 0-8 15,6 0-16-15,-6 0-35 0,5 0-59 16,2 0-70-16,-2 0-86 0,8 0-89 0,6-2-90 16,6-6-76-16,8 5-33 0,-2-2 26 15,15-2 61-15,5 0 83 0</inkml:trace>
  <inkml:trace contextRef="#ctx0" brushRef="#br1" timeOffset="115047.45">9176 8646 137 0,'-6'-11'285'0,"-1"7"47"0,0-3 13 0,1 3-49 0,0 4-42 15,-8-4-32-15,8 8-34 0,-1-4-39 16,-5 4-38-16,4 7-31 0,8-4-22 15,0 8-20-15,8-1-10 0,11 1-5 0,1-1-6 16,6 1-4-16,13-4-6 0,-1 0 0 16,2 1 2-16,5-5-4 0,0-4 2 15,2 1 0-15,-2-4-1 0,-6 0 0 0,0-7-3 16,-6 2 3-16,-1-2 0 0,-6-4-2 16,-6 0-2-16,-1 1 0 0,-12-5 3 0,0 0 3 15,-7 1 14-15,0 3 29 0,-7-4 48 16,0 8 65-16,1-2 70 0,-7 3 61 0,6 2 31 15,1 4-1-15,6 0-32 0,-7 0-58 16,1 8-67-16,6 3-58 0,-6 3-41 16,12 0-18-16,0 5-6 0,7 3 3 0,7 0 5 15,6 3 1-15,0 2 0 0,1-6-7 16,-2 5-3-16,1 0-9 0,-6-1-9 0,6 0-6 16,-13 5-5-16,-7-4-6 0,-6-1-2 0,-6 5-1 15,-13-4-3-15,-7-1-3 0,-7 5 0 16,-7-9 0-16,2 2 2 0,-8-2-1 15,0-5-1-15,1-6 2 0,-7 1-1 16,6-7-5-16,1-4-13 0,-2 0-16 16,2-7-25-16,13-4-48 0,-1-1-87 0,13 1-99 0,8-3-90 15,-2-1-76-15,14 0-66 0,8 1-41 16,4-1 8-16,1 4 31 0,13-3 19 16,0 3 48-16,0 0 66 0,1-1 76 0</inkml:trace>
  <inkml:trace contextRef="#ctx0" brushRef="#br1" timeOffset="119259.59">24690 4894 155 0,'0'0'172'0,"0"4"-33"0,0-4-27 15,0 0-18-15,0 0-9 0,0 0 0 16,0 0-2-16,0-4-3 0,0 4-6 16,0 0-10-16,6 0-8 0,-6 0-1 0,0 0 0 15,0 0 0-15,0 0-2 0,0 0 1 16,0 0 0-16,-6 0-8 0,6 0-2 0,0 0-3 16,0 0-3-16,0 0-1 0,0 0 0 15,0 0 1-15,0 0 0 0,6 0 6 16,-6 0 9-16,-6 0 11 0,6 0 9 0,0-3 6 15,0 3 0-15,0-5-9 0,-7 3-12 16,7-3-14-16,-7-2-14 0,1 0-14 0,0 3-6 16,6-3-3-16,-7 0-3 0,0 2-1 15,1-2 0-15,6 0 1 0,-7 3 1 16,-5-3 1-16,5 3 0 0,0-3 0 0,1 4-4 16,0-5-1-16,-8 5-1 0,8-5 0 15,-7 5-1-15,6-5-1 0,1 5 2 0,-1-1 3 16,1-1-1-16,0 3-1 0,-2-2 3 15,2 0 0-15,0 4 1 0,-1 0 0 16,7-3-1-16,-6 3 2 0,-1-4-1 0,-6 4-3 16,7 0 0-16,-8 0-1 0,8 4-1 15,-7-4-1-15,-6 0 1 0,6 3 1 0,-7-3 0 16,7 4-3-16,-6-4 2 0,5 4 1 16,-5-4-2-16,5 2-1 0,2-2 1 0,-1 0 2 15,0 5-1-15,0-5 3 0,7 0 0 16,-8 0 0-16,8 0 0 0,0 4-2 0,-2-4-1 15,2 3-2-15,0 1-1 0,-7 0 1 16,-7-1 1-16,7 1 0 0,0 0-1 0,-7 2 2 16,1-1 2-16,-1 2-2 0,1-4 1 15,-1 1 0-15,8 3 1 0,-8-7 1 16,6 4-1-16,2 0 0 0,-1-1-1 0,6-3-1 16,0 4-3-16,1-4 2 15,0 3-1-15,0 2-1 0,-8-5 2 0,8 3 0 0,-1 1 1 16,-6-1 1-16,0 5-1 0,0-1 1 15,-6-3 1-15,5 4 0 0,-11-1-1 16,-1 4-2-16,6-4 1 0,-6 0 2 0,7 0-2 16,-8 1 0-16,14-1 0 0,-6-3 0 15,5 3-3-15,2-3-1 0,5-1 3 0,0 1-3 16,1 0 4-16,6-1-2 0,-7 1 2 16,1 0-1-16,0-1-1 0,-1 1 1 15,0 3-1-15,-5-4 3 0,-2 6 0 0,1-3 0 16,0 2-1-16,-6 0 1 0,5 3 0 15,-5-4-1-15,0 4-1 0,6-4 0 0,-1 0 3 16,2 0-3-16,-2 1-1 0,2-1 0 16,5 1-1-16,-6-1 0 0,13-3-1 15,-7 3 1-15,7 1 1 0,0-2 0 0,-6 2 3 16,6-1 0-16,0 4 0 0,0 0 4 16,0 4 1-16,-6 0 0 0,6-1-3 0,-7 5-2 15,-6-1 2-15,7 3-2 0,-14 2-2 16,7-2 3-16,-1 2-1 0,2-1 0 15,6 0-1-15,-1-4 0 0,0 3 1 0,7-2-2 16,-6-1 1-16,12-3 0 0,-6 4 0 16,7-9 0-16,0 5 0 0,-1 0-1 0,0-1 0 15,8 1-1-15,-8-4 2 0,7 5 0 16,-7-2-3-16,1-1 2 0,0 3 1 0,-1-1-1 16,-6-1 1-16,6 1-2 0,-6 3 2 15,7-3 0-15,-7 3 0 0,0-4-1 0,7 2 1 16,-7-2 0-16,6 1-3 0,-6-1-2 15,6-3 3-15,1 4 2 16,0-4-1-16,6-1 1 0,-7 5 0 0,7-4 1 0,0 5-2 16,1-2 0-16,-2-3 1 0,1 3-2 0,0-2 2 15,0 2 1-15,1 1 2 0,-2-4-1 16,1 3 1-16,0-3 2 0,-6 4-2 16,6-4 0-16,-6 4-2 0,5-4 2 0,-5 0-2 15,6-1-1-15,-7-2 0 0,7 3 0 16,1 0-1-16,-2-4-1 0,-5 5 2 15,6-5-2-15,0 0 1 0,0 4 0 16,6-4 5-16,-5 0-1 0,-1 1-3 0,6 0 0 0,-6-1 1 16,7 0-1-16,-7 0-1 0,6-2-1 15,1 1 0-15,-7-2 0 0,0 3 2 16,6-4 1-16,-5 2 1 0,5-2-1 16,-5-3 1-16,4 4-1 0,2-4 2 0,-1 4-2 15,1-4 0-15,0 0 0 0,-7 0-1 16,7 0 0-16,6-4 1 0,-7 4 2 15,-6 0-1-15,6-4-1 0,1 4 4 0,0-3-5 16,-1 3 0-16,1-5 1 0,-8 2 0 0,8 3 1 16,0-3-2-16,-7-1 4 0,7 0-3 15,-1 4-1-15,-6-3 2 0,6 0 0 0,-5-2 1 16,5 5-1-16,-6-4 2 0,0 4-4 16,7-3 0-16,-8-2-1 0,2 5 1 0,5-2 0 15,1 2 1-15,-8-4 2 0,2 1 2 16,5-2 3-16,1-1 3 0,0 1 2 15,-1-2 7-15,0 0 6 0,8 0 8 0,-1-1 2 16,-7-2 2-16,1 2 1 0,0 1-1 16,-8-1-3-16,1 5-6 0,0-5-3 0,0 5 0 15,1-4 2-15,-8 2 4 0,7 2 8 16,-6 0 11-16,-1-1 10 0,-6-3 8 16,6 3-1-16,1-4-2 0,6 0-11 0,-6-2-15 15,-1 3-12-15,7-3-9 0,0-2-5 16,0 1-6-16,0 0-4 0,0 0 2 0,1 0 1 15,-2 0 1-15,1 4 0 0,0 0 6 16,-6-1 4-16,-1 1 10 0,8-1 8 16,-8 1 12-16,-6 3 22 0,6-4 17 0,-6 6 18 15,6-3 10-15,-6-2 4 16,0 0-6-16,0-1-14 0,8 1-14 0,-8-1-13 16,0-2-12-16,0-1-2 0,0 0-3 0,0-4 2 15,6 4-4-15,-6 0-2 0,0-3-7 0,6 2-8 16,-6 1-6-16,7 1-7 0,-7-1-2 15,0 0-1-15,6-1 4 0,-6 2 4 0,0 2 1 16,0-3 0-16,0 4-2 0,-6-4-2 16,6 4-7-16,0-4-5 0,0 0-5 0,0 0-4 15,0 0-1-15,0 1-3 0,0-2 1 16,6-3-2-16,-6 5-1 0,7-2 2 0,-7-2-1 16,7-1 1-16,-7 4 0 0,6-4 2 15,-6 4 2-15,0 1 3 0,0-1 0 16,0-1 6-16,0 1 5 15,-6 0 2-15,6-3-2 0,-7 3-2 16,7 0-3-16,-7-4-5 0,7 5-5 0,0-5-1 0,0 0-2 16,-6 1 0-16,6-2 0 0,-7 2 1 0,7-1 1 15,-6 4 0-15,6-4 2 0,0 5 0 16,-6-1 2-16,-2 0 4 0,2 0 5 0,-6 0 6 16,-2 0 2-16,1 3 3 0,0-6 1 15,0 2-6-15,1 1-3 0,-8 0-6 0,7 1-3 16,-7-1-4-16,7 0-2 0,-6-1 2 0,5 2-2 15,-5-1-1-15,-1 0 1 0,0-1 4 16,1 1 0-16,0 0 7 0,0 5-2 16,-1-6 4-16,0 5-2 0,1 0 0 0,-1 3-3 15,0-3-3-15,1 3-2 0,-1 0-3 32,0 1-2-32,1-1-1 0,0 0-1 15,0 1-1-15,-8-1 0 0,1 0 0 0,6 1 1 0,-6 3-2 16,7-3 1-16,-1-2 1 0,-6 2-2 0,14 3-2 0,-2-4 0 15,1 4 0-15,1 0-4 0,-2 0-4 0,8 0-25 16,-7 4-67-16,6-1-162 0,-6 2-173 16,1-2-184-16,-2 0-183 0,8 5-74 0,-14-1 16 15,7-3 134-15,0-4 159 0,-6 0 180 16</inkml:trace>
  <inkml:trace contextRef="#ctx0" brushRef="#br1" timeOffset="120814.27">23882 4964 72 0,'0'-4'290'0,"-13"0"27"0,7 1 23 16,-1-1-60-16,-6-3-86 0,6 3-56 0,-5-3-36 16,5 4-14-16,-6-5-12 0,-1 1-10 15,2-1-5-15,-8 1-1 0,1-5-1 0,-1 5-6 16,1-4-8-16,-7 0-4 0,0 4-3 15,-1-4-3-15,-11 0 1 0,5 0 4 0,1 0 4 16,-8-3 1-16,1 3-2 0,0 0-3 16,0 0-4-16,0-4-4 0,0 5-2 15,0-6-5-15,-1 5 1 0,1-4 1 16,1 5 1-16,-1-5 4 0,-1 5 0 0,7-6 5 16,-12 5-4-16,13 4 1 0,-14-5-4 0,7 5-5 15,-6-4-5 1,5 4-5-16,-5 0-1 0,-1 0-2 0,1 2 1 0,-1-1-2 15,-6-2 1-15,6 5 0 0,-5-5-1 0,-2 1-2 16,1 4-2-16,7-5 3 16,-8 4-1-16,1-3-2 0,0 0 1 0,6 4 2 15,-6-5 1-15,7 1 0 0,-8 3 2 0,2 0 0 16,5-3 3-16,-6 3-1 0,0 1-2 16,0-2-1-16,7 3-7 0,-8-3 0 0,1 2-4 15,7-1 0-15,-8 0 0 0,7 1-3 16,-5-1 4-16,5 4 0 0,-6-4-1 0,6 1 1 15,-6 0-2-15,7 3 5 0,-8-5-5 16,2 1-2-16,-2 1 0 0,-5-1 1 16,5 1-1-16,2-1-2 0,-2 0 3 0,-5 1 0 15,5-1 1-15,2 1 2 0,5-1 3 0,-7 1 3 16,8-1 0-16,-1-1-1 0,7 2 0 16,-6-4-4-16,5 7-2 0,8-4-4 0,-1 1 2 15,-5 3-1-15,5-4 0 0,1 0 2 16,-7 4 2-16,-1-3 0 0,-5-1-3 15,-1 4 2-15,1-5 1 0,-8 5-2 0,8 0-1 16,-1 0-1-16,-5-2 6 0,4 2-1 16,9 0-2-16,-1-4 1 0,6 4 0 15,1 0 2-15,6-4 3 0,-1 1 21 0,14 3 28 16,-6-4 27-16,5 0 21 0,2 4 9 16,5-4 11-16,-6 2-12 0,6-3-25 15,-5 2-22-15,5-2-18 0,-6 2-7 0,0-1-12 16,0-3-14-16,0 0-4 0,-7-1-1 15,8 1-6-15,-2 0-4 0,-5-4-1 0,6 4 0 16,6 0 0-16,-5-1 0 0,4 1 1 0,2-1 2 16,0 5 0-16,-1-4 3 0,0 3-4 15,7-3-3-15,-6 2 0 0,0-1-1 16,-1 1 3-16,7-1 0 0,-6 3 2 0,6-5 3 16,-7-1-1-16,7 6-2 0,0 0-2 15,-7-5-1-15,7 5 2 0,-6 3 3 0,6-4 2 16,0 4-5-16,0-4 1 0,0 4 3 15,-6 0-4-15,6 0-2 0,0-3-2 0,0 3 2 16,0 0-1-16,0 0-4 0,0 0-4 16,0 3 1-16,0-3-4 0,0 0-19 0,0 0-52 15,0 0-67-15,0 0-72 0,0 0-85 16,0 0-80-16,6 0-57 0,0 0 0 16,1 0 15-16,6 4 23 0,0-4 31 0,0 0 44 15,6 0 51-15,8-4 41 0</inkml:trace>
  <inkml:trace contextRef="#ctx0" brushRef="#br1" timeOffset="121426.31">19395 4048 106 0,'0'-10'182'0,"6"-2"-3"0,-6-3-68 0,0 5-48 15,0-6-28-15,0 5-16 0,0 1-8 0,0-1-4 16,-6 3 2-16,6 1 8 0,-6 0 8 16,6 4 10-16,0-2 10 0,-8 2 8 0,8 3 5 15,-6 0-2-15,6 0-4 0,-6 0-8 16,6 0-6-16,-7 0-9 0,0 3-6 15,-6-3-5-15,1 5-4 0,-8-2-1 0,7 4 0 16,-7-3 2-16,1 2 2 0,0 3 3 16,-1 1 4-16,-6 1 4 0,-7 0 4 15,1 4 1-15,-1 2 4 0,1 3 0 0,-7-6-2 16,-1 4-1-16,1 1-7 0,7-4-4 16,-1-1-4-16,13 1-5 0,-5-5-4 0,5 3-4 15,6-7 0-15,2 2-3 0,-1-2-1 16,6 1-1-16,1-2 0 0,-7 2 1 0,7-3 1 15,6-1 2-15,-8 5-2 0,2-8-1 16,0 7 0-16,0-4-1 0,6-3 1 16,-7 5-1-16,7-5 5 0,0 4 7 0,0-4 12 15,0 0 14-15,0 0 12 0,7 0 15 16,-7-4 13-16,0 4 4 0,6 0 2 0,-6 0-2 16,0 0-4-16,6-5-8 0,-6 5-12 15,0 0-13-15,0 0-12 0,0 5-13 16,6-5-11-16,-6 0-8 0,14 4-5 0,-8 2 2 15,7-2 1-15,1 7 1 0,4-4 2 16,2 4 0 0,-6 4 4-16,5-5-3 0,1 5-1 0,6 0 0 0,-7 0-2 0,7 0-1 0,-6-1-1 15,-1 1 0-15,1-1 1 16,0 1 0-16,6-3 0 0,-7 2 1 0,-6-3-1 16,6-1 1-16,-5-2 0 0,-1 0 0 15,-1-1 1-15,-5-3 2 0,-7-1-1 0,7-3 2 16,-1 4 0-16,-6-4 1 0,0 0 15 15,0 0 20-15,0 0 21 0,0 0 20 0,0 0 11 16,-6 0 6-16,6 0-11 0,0 0-17 16,0 0-21-16,0 0-18 0,0-4-16 0,0 4-16 15,0 0-35-15,0 0-50 0,0 0-74 16,0 0-88-16,0 0-102 0,0 0-116 0,0 0-39 16,-14 4 14-16,8-4 52 0,-13 0 80 15</inkml:trace>
  <inkml:trace contextRef="#ctx0" brushRef="#br1" timeOffset="129951.89">9117 8437 8 0,'-12'0'169'0,"4"4"1"0,2-4-28 15,0 3-30-15,6-3-20 0,-6 0-11 16,6 0-3-16,0 0 0 0,6-3 0 0,-6 3 2 16,0 0 5-16,0 0 2 0,0 0 4 15,0 0 1-15,0 0 0 0,0 0-2 0,0 0-4 16,0 3-5-16,-6-3-4 0,6 0-6 15,-7 0-6-15,7 3-11 0,-7-3-10 16,7 0-12-16,-6 0-14 0,6 0-8 0,0 4-5 16,0-4-3-16,0 0-2 0,0 0 0 15,0-4 2-15,0 4 0 0,0 0 1 0,0 0 8 16,0 0 13-16,0 0 20 0,0 0 30 16,0 0 30-16,-7 0 38 0,7 0 36 15,0 4 35-15,0-4 19 0,0 0 5 0,0 0-13 16,0 0-22-16,0 0-34 0,7 0-45 15,-7-4-40-15,6 4-33 0,1 0-22 0,6 0-14 16,13 0-8-16,7 0 1 0,12 0 3 0,7-3 3 16,7 3 5-16,0-3-1 0,-1-1 1 15,7 4-3-15,-6-5 1 0,-8 2 2 16,-5 3-8-16,0-3-2 0,-7 3-1 16,-6-4 0-16,-7 4-4 0,-13 0-3 0,-1 0 6 15,-4 0 7-15,-2 0 23 0,0 0 43 0,-6 0 43 16,0 0 34-16,0 0 27 0,-6 0 17 15,6-4-11-15,-6 4-35 0,6 0-36 16,-8 0-32-16,2-3-30 0,0 3-21 0,6-4-15 16,0 4-9-16,-7 0-5 0,7 0-6 15,-6 0-2-15,6 0-3 0,0 0-3 16,-7 0-3-16,7 4-4 0,-6-4-11 0,-1 0-34 16,1 3-61-16,6-3-131 0,-6 4-148 15,-2-4-141-15,8 4-125 0,0-1-92 16,-6 5-54-16,12-4 72 0,2-1 119 0,-2-3 129 15,7-3 128-15</inkml:trace>
  <inkml:trace contextRef="#ctx0" brushRef="#br1" timeOffset="135065.16">31671 4432 70 0,'-6'0'56'0,"6"0"-22"0,0 0-23 15,0 0-18-15,0 0-17 0,0 0-16 0,0 0-13 16</inkml:trace>
  <inkml:trace contextRef="#ctx0" brushRef="#br1" timeOffset="135252.68">31658 4417 96 0,'-6'-3'117'0,"0"-1"-9"0,-8 1-20 0,8 3-13 0,0-4-6 0,-2 0-3 0,2 1-7 16,0 3-6-16,-1-4-5 0,1 1-8 16,6-1-9-16,-7 4-11 0,0-3-7 0,1-1-4 15,6-1-5-15,-12 5-3 0,4 0-1 16,2-3 0-16,0 3-1 0,-7-3 0 0,-1 3 0 15,8 0 0-15,-7-4 0 16,0 4-2-16,0 0-11 0,6 0-29 0,7 0-54 16,-13 0-58-16,1 0-31 0,4-4-14 0</inkml:trace>
  <inkml:trace contextRef="#ctx0" brushRef="#br1" timeOffset="136494.96">30649 4480 99 0,'6'-3'194'0,"-6"3"-9"0,0 0-25 0,0 0-17 0,0 0-14 0,-6-4-5 16,6 4-4-16,0 0-6 0,-7 0-9 15,7-4-14-15,0 4-13 0,0 0-15 16,0 0-15-16,0-3-10 0,7-2-12 0,-7 5-7 16,0-2-6-16,6-3-5 0,-6 2-3 15,7-1-5-15,0-3 1 0,-1-1-1 16,0 5 0-16,0-5 1 0,-6 1 2 0,8-4 1 16,-2 4 0-16,-6-4-1 0,-6 4 1 0,-2-4 1 15,2 3 4-15,-6-3 4 0,-2-1 7 16,1 2 6-16,-7-1 4 0,2 5 1 15,-2-7-2-15,-7 3-5 0,9-1-5 0,-9 3-7 16,1-2-3-16,0 2-2 0,0-3-3 16,-1 1-2-16,2-2-1 0,-1 1 1 0,0 1 0 15,-7 1 1-15,7-1-2 0,-6-1 1 16,-1 0-2-16,1 3 0 0,-8-2 0 0,7 2 0 16,-5-3 2-16,-8 4 0 0,0 0 0 15,1-4 1-15,-7 4-1 0,-1 0 1 16,2-1-2-16,5 1 0 0,-7 3 0 0,2-3 0 15,5-1-1-15,1 2-1 0,-1-3 1 16,7 6 1-16,0-5-1 0,0 5 1 0,6-1-1 16,0-3 1-16,1 4-1 0,-1-6-1 15,1 6 3-15,6-1-2 0,-7-3 1 0,1 3-1 16,5-3-1-16,-11 4 1 0,5-1-2 16,0 1 2-16,-5-1 0 0,-1-1-1 15,-7 2 3-15,1 0-1 0,-1-1 0 0,-7 0-1 16,2 1 0-16,-2 0 1 0,1-2-1 15,-7 2-2-15,8-1 2 0,-8-3-1 0,-6 3 1 16,0 0 1-16,-1 1 2 0,1-1-1 16,-6 4 1-16,6-3 0 0,-7 3-1 15,0-4-1-15,7 4-1 0,6 0 1 0,1-3 1 16,6 3-1-16,6 0 1 0,7 0 0 16,0-5 0-16,7 5-2 0,-2 0 0 0,2 0 0 15,-1-3-1-15,8 3 2 0,-1 0 0 16,-6 0 1-16,-1 0 0 0,1 0 1 0,-8 0-1 15,-5 3-2-15,-8 2 0 0,1-2-2 16,0 1 1-16,-6-1-2 0,-1 1 1 0,-6-1 2 16,6 1 2-16,1 0 2 15,-1 0-3-15,6 3 3 0,-5-4-2 0,6 2-1 0,0-2-1 16,7 0-1-16,-1-3 1 0,7 4-1 16,6 0 1-16,7-4 0 0,0 3-2 15,6-3 0-15,1 3 0 0,-7 2 1 0,6-1-1 16,-5 3 0-16,-1-4 2 0,-1 8 0 15,-11-4 0-15,4 4 0 0,-5 0-1 0,-6 0-1 16,-1 5 2-16,1-6 0 0,-7 5 0 16,6-4 0-16,0 0 0 0,1 0 1 15,5-4-1-15,-5 1 0 0,-1 2 0 16,7-2 2-16,1-1-1 0,-9 0-1 0,9 0-1 16,-1 1 1-16,0 0 0 0,-1-2-1 0,1 2 1 15,7-5 0-15,-7 4 0 0,-1 2 0 16,8-2 2-16,-1-4 2 0,8 5-4 0,-8-5 0 15,14 4 0-15,-8-2-1 0,15-1-5 16,-2-1-1-16,8 0 3 0,0-3 1 0,-2 4-1 16,2-4 1-16,6 4 3 0,0-4-3 15,0 3 0-15,-6-3 3 0,6 0 0 0,0 0 0 16,0 0 0-16,6 0 3 0,-6 0 0 16,0 0-3-16,0 0 0 0,-6 0 0 15,6 0 3-15,0 0-1 0,-7 0 0 0,7 4 0 16,-6-4 1-16,-1 4-1 0,7-4-2 15,0 0-4-15,0 0-27 0,0 0-50 0,7 0-69 16,-7 0-85-16,0 0-86 0,6-8-40 16,7 1 1-16,-7 0 37 0</inkml:trace>
  <inkml:trace contextRef="#ctx0" brushRef="#br1" timeOffset="136964.99">24735 3978 98 0,'-6'-4'152'0,"-1"1"-44"0,1 3-26 16,6 0-16-16,0-4-11 0,0 4-7 16,0 0-9-16,0 0-9 0,0 4-10 15,0-4-9-15,0 3-4 0,-7 5-1 0,7-5 4 16,0 8 7-16,-6 0 9 0,-1 8 10 15,-6-1 11-15,0 4 7 0,-7 4 5 0,7-1 0 16,-13 4-4-16,6-2-3 0,8 2-8 16,-8-3-7-16,7-1-6 0,7-3-4 0,0-8-3 15,-2 6-3-15,8-10 0 0,8 1-1 16,-8-5 0-16,6 3-2 16,-6-2 0-16,6-3 3 0,-6-4 6 0,7 3 10 0,-7-3 9 15,6 0 9-15,1 0 9 0,-7 0 6 16,6 0-3-16,-6 0-6 0,7-3-8 0,-7 3-8 15,6 3-14-15,0-3-13 0,8 4-4 16,-1 3-5-16,6 1-2 0,1 3-3 0,6-1 2 16,7 1 1-16,0 5 1 0,-1-2 0 15,1 0-1-15,-1-2-1 0,7 2 1 0,-7-3 0 16,1 1-3-16,-7-6 1 0,-6 2-2 16,-1-1 3-16,1-3-3 0,-8 0 0 0,-4-1 1 15,-2-3 0-15,-6 0 1 0,-6 0-31 16,-2 0-76-16,-10-3-98 0,-2-1-109 0,-19-4-59 15,-7 1-28-15,-6-3 12 0,-20-2 67 16</inkml:trace>
  <inkml:trace contextRef="#ctx0" brushRef="#br1" timeOffset="142101.75">10342 8649 301 0,'-6'0'396'0,"-8"-3"55"0,2 3 40 16,5 0-123-16,7 0-85 0,0 0-57 0,0-4-59 15,7 4-49-15,5 0-37 0,14-4-23 16,19 1-15-16,8-1-2 0,12-1-6 0,13-1 0 16,7-1-1-16,7-1-6 0,-1 2-5 15,-1-2-7-15,1 0-3 0,-6 4-3 16,-12 1-4-16,-8-1 0 0,-14 0-3 0,-11 4-2 16,-15 0-1-16,-11 0-4 0,-8 0-3 0,-6 0-3 15,-13 4-15-15,-7 0-50 0,-25-1-79 16,-1 1-84-16,-6 0-78 0,-7 3-67 0,-6-2-50 15,14 1-2-15,-8-2 34 0,6 0 60 16,1-1 67-16</inkml:trace>
  <inkml:trace contextRef="#ctx0" brushRef="#br1" timeOffset="142496.72">10693 8626 29 0,'-26'5'175'0,"1"-1"24"0,5-4-12 0,0 0-24 16,7 3-18-16,0-3-10 0,7 4-16 0,-1-4-15 16,7 4-16-16,-6-4-17 0,6 3-15 15,6 1-12-15,-6 3-5 0,7 1 0 16,-1-1 5-16,1 0 2 0,6 0 2 0,-1 4-1 15,2-4-5-15,-1 5-7 0,7-1-7 16,-1 0-6-16,0-1-5 0,1 2-5 16,6-1-4-16,-7 0-2 0,1 0-1 0,-7 0-3 15,7 3 0-15,-8-3 1 0,-4 4 1 16,-2 0 2-16,-12 3 1 0,-8 1 0 0,-5 2 1 16,-7 2-2-16,-7-2 0 0,1 2 0 0,-1-2 0 15,1-3 1-15,-8 1 5 16,14-1 5-16,7-3 4 0,-1-5 2 0,14 2-2 15,-1-1-1-15,14-8 0 0,-1 5 1 16,14-5 6-16,12 4 9 0,7-2 10 0,14-5 5 0,5 0-1 16,7 0-1-16,7 0-9 0,-1 0-8 15,1 0-8-15,0 0-5 0,-1 0-5 16,1 0-4-16,-7 0-4 0,-12 3-5 16,-8 1 0-16,-13-4-2 0,-5 3 1 15,-8-3 0-15,-6 4 5 0,-7-4 1 0,1 0 6 16,-7 0 8-16,-7 4 7 0,7-8 1 0,-12 4-2 15,5-4-3-15,-6 4-16 0,0-7-49 16,0 4-69-16,6-9-86 0,1 5-90 16,6-4-114-1,0 0-50-15,6-3 6 0,14-5 46 0,-7 1 72 0</inkml:trace>
  <inkml:trace contextRef="#ctx0" brushRef="#br1" timeOffset="142941.19">11658 8843 179 0,'-14'0'334'0,"-6"0"37"0,8-3 33 0,5-1-87 15,1 0-82-15,12 1-57 0,1-5-40 0,13 1-34 16,6 0-30-16,-1-1-25 0,15 2-20 16,-1 1-12-16,6-2-7 0,1 7-6 0,-7 4-4 15,7 4 1-15,-14 2 2 0,1 5 1 16,-14-1 3-16,1 5 5 0,-14-1-1 0,-6 4 2 15,-6 0-2-15,-7 0-4 0,-1-4-1 16,-4 0 0-16,4-2-1 0,1-6-3 16,0-3 1-16,13 1 1 0,-7-8 6 0,14 0 10 15,-1 0 5-15,8-8 1 0,-2-3 1 16,14-3-2-16,7-4-6 0,6 0-12 0,1-8-1 16,-2 3 0-1,9-2 1-15,-15 3 7 0,1 0 12 0,-8 7 13 0,1 1 12 0,-12 3 22 16,-2 4 18-16,-6-1 9 0,-6 8 3 0,0-3-9 15,0 6-3-15,-6 1-18 0,0 3-15 16,-7 5-6-16,0 2-7 0,-7 4 2 16,7 0-5-16,7 5-4 0,0-6-2 0,-2 1-9 15,16 1-4-15,4-4-10 0,1 3-7 16,13-3-2-16,0-1-8 0,13 1-59 0,1-4-104 16,-1-3-122-16,6 0-125 0,1-2-142 15,-1-2-71-15,1-4 18 0,6-4 81 16,-6 0 112-16</inkml:trace>
  <inkml:trace contextRef="#ctx0" brushRef="#br1" timeOffset="143103.78">12934 8993 256 0,'-13'4'388'0,"-7"-4"33"16,1 4 24-16,0-1-102 0,-8 5-118 0,8-4-80 16,6 4-50-16,-1-2-32 0,2 2-21 0,5 3-14 15,0 0-8-15,7 3-9 0,7-3-6 16,0-3-5-16,-1-1-17 0,8 0-48 0,-8-3-73 15,7-1-82-15,0-6-100 0,0-1-76 16,7-3-25-16,5-8 23 0,-5 1 61 16</inkml:trace>
  <inkml:trace contextRef="#ctx0" brushRef="#br1" timeOffset="143344.13">12901 8767 313 0,'-26'-4'393'16,"-6"4"32"-16,-7 0 20 0,6 4-127 0,1 3-103 15,-1 0-63-15,7 5-37 0,0-6-22 16,12 5-14-16,2-3-16 0,12-5-12 0,-6 5-15 16,12-5-11-16,0-3-8 0,0 4-2 15,8-4 2-15,-1-4 6 0,7 1 3 0,-8-5 1 16,8-3-3-16,0 0 0 0,-7-3-5 0,-7 3-8 16,0-4-3-16,1 0-2 15,-7 8-6-15,-7-4-11 0,1 4-26 0,6 3-48 0,-6 1-83 16,-1 3-102-16,-6 0-112 15,6 7-75-15,7 0-20 0,14 0 26 0,-1 1 70 0</inkml:trace>
  <inkml:trace contextRef="#ctx0" brushRef="#br1" timeOffset="144541.04">30734 5642 175 0,'0'-4'287'0,"0"4"30"0,0-4-7 16,0 1-61-16,0 3-47 0,0-4-28 0,0 4-12 15,0 0-7-15,-7 0-10 0,7 0-20 16,7-4-17-16,-7 4-22 0,0 0-21 0,0 0-21 16,6 4-17-16,-6-4-13 0,0 4-9 15,0-1-4-15,6 5 0 0,-6-2 0 0,7 6 0 16,-7-1 3-16,7 0-2 0,-7 4 3 15,0-1-3-15,0 1-2 0,6 0 2 16,-6-4 0-16,6 0-1 0,1-1-1 0,6-2 0 16,-6-1 2-16,12-3 4 0,-6-1 5 15,13-6 7-15,7-1 2 0,6 0 6 0,0-7-1 16,0 4-1-16,-6-4-4 0,-1 0-1 0,1-4 6 16,-1 4 3-16,-6 0 5 0,-6 1 6 15,-1-2 1-15,1 5 4 0,-7 0-8 16,-7-1-4-16,1 5-9 0,0-1-2 0,-1 4-7 15,0-3-4-15,-6 3-3 0,0-5-4 16,0 5-2-16,7 0-4 0,-7 0-3 0,0 0-9 16,0 0-11-16,0 0-15 0,0 0-22 15,0 5-24-15,-7-5-34 0,7 3-40 16,-6 1-61-16,0-1-71 0,-8 5-83 16,8-5-51-16,-7 5-6 0,-7-5 27 0,1 1 61 15</inkml:trace>
  <inkml:trace contextRef="#ctx0" brushRef="#br1" timeOffset="147689.95">13526 8807 164 0,'-6'0'183'0,"-7"0"-14"0,6 0-8 0,1 0 2 16,0 0 14-16,-1 0 18 0,1 0 13 15,6 0 8-15,-7 0 2 0,7 0-3 16,0 0-14-16,0 0-18 0,7 0-22 0,-7 0-26 16,0 0-29-16,6 0-26 0,1 0-22 15,-1 0-19-15,14 0-12 0,6-4-9 0,-1 4-1 16,15 0-2-16,-1-4 3 0,0 1-4 0,7 0-3 15,5-2-1-15,-5 5-3 0,7-3-3 16,-15-1 0-16,8 1-3 0,-7 3 3 16,-6-4 1-16,-1 4-3 0,-13 0 0 0,-5 0-1 15,-1-4 3-15,-7 4-1 0,1 0-1 16,-7 0 1-16,0 0-23 0,-7 0-54 16,1-3-69-16,-7-5-87 0,-1 5-92 0,2-4-98 15,-1-1-65-15,0 0 5 0,0 1 45 16,7-4 71-16</inkml:trace>
  <inkml:trace contextRef="#ctx0" brushRef="#br1" timeOffset="148007.13">13879 8631 21 0,'-8'-5'262'16,"-4"-1"42"-16,-1-1 38 0,13 3-44 0,-7 0-51 0,1-2-29 0,-1 6-13 0,7-5-14 0,0 2-20 15,0 3-27-15,0-4-27 0,0 8-28 0,7-4-30 16,-1 8-21-16,1-2-12 0,-1 5-5 15,1 4-1-15,5 3 2 0,-12 8 0 0,8-1-5 16,-8 8-4-16,0-3-4 0,0 3-2 16,0 0 0-16,0 0-1 0,-8-4 1 0,8-3-2 15,-6 3 1-15,0-7 1 0,6 3 0 16,-7-6 0-16,7-1-2 0,-6 1 0 16,6-5 0-16,-7-3-2 0,7 0-1 0,0-3 1 15,0-1 2-15,0-7 0 0,0 3 3 16,0-3-1-16,0 0 0 0,0 0-3 0,0 0-2 15,0-3-4-15,7-1-28 0,-7-4-38 16,6 2-53-16,1-5-65 0,-1 0-74 16,8 0-80-16,-2 0-80 0,8-1-18 0,-1-2 23 15,7 3 49-15,0-3 68 0</inkml:trace>
  <inkml:trace contextRef="#ctx0" brushRef="#br1" timeOffset="149007.07">15122 8503 52 0,'0'-4'278'0,"0"0"35"0,7 4 26 0,-7-3-63 15,0 3-65-15,0 0-55 0,0 0-38 16,0 0-30-16,6 0-24 0,1 7-17 0,-1 0-4 16,1 5-3-16,-7 2 7 0,6 4 6 15,0 8 4-15,-6-1 1 0,-6 5-5 0,0 2-6 16,-1 2-8-16,-6 2-10 0,7 1-2 16,-7-4-5-16,-1 4-8 0,2-8-4 15,-1 1 0-15,0-1-3 0,6-7-5 0,1-4-3 16,0-4 1-16,-2 1 0 0,8-8 0 15,0 1 0-15,-6-4 0 0,6-1 5 0,0-3-3 16,0 0-30-16,0-3-66 0,0-1-94 16,-6-7-110-16,6 3-92 0,-7-3-45 0,7 0 1 15,0-3 54-15</inkml:trace>
  <inkml:trace contextRef="#ctx0" brushRef="#br1" timeOffset="149493.82">15057 8536 260 0,'-12'-8'329'0,"-8"-2"27"0,13 2 0 0,0 1-123 15,1-1-79-15,6 1-51 0,13 0-37 16,6-5-26-16,14-2-14 0,7 0-14 16,11 2-4-16,14-2-5 0,1 3-3 0,-1 4 0 15,0 3-2-15,0 0 0 0,-12 8-1 16,-8 0 2-16,-13 3 1 0,-6 4 1 0,-6 0 4 15,-20 4 2-15,-7-1 2 0,-12 5 1 16,-13-5-1-16,-8 4 0 0,-12-3 2 0,6 0-1 16,-5-4 5-16,5-1 7 0,7-2 12 15,6-5 12-15,13 1 15 0,1 0 11 16,12-4-1-16,1-4-7 0,12 4-8 0,14-4-15 16,6-2-19-16,7-2-14 0,12 4-5 15,1-3-3-15,5 3-2 0,2 1 0 16,-1 3 0-16,-7 0 1 0,2 7-3 0,-15 0 3 15,1 0-1-15,-14 4 3 0,-6 4 4 16,-7 1 6-16,-12-6 7 0,-7 7 5 0,-13-1 6 16,-6-1 6-16,-14-1 7 0,1 1 2 15,-14-1 9-15,0 1 12 0,0-4 12 0,7 0 25 16,7-4 32-16,-1-2 33 16,13-3 24-16,7-2-1 0,7 0-6 15,6 0-26-15,0-2-39 0,7-3-42 0,-2 2-45 0,8-1-57 16,8 0-83-16,-2 1-88 0,7-1-87 15,-6 0-96-15,5 4-82 0,1 0-57 0,-6 8-36 16,6-5 26-16,-7 5 55 0,1 0 78 16,0-1 84-16</inkml:trace>
  <inkml:trace contextRef="#ctx0" brushRef="#br1" timeOffset="150649.96">15812 8946 43 0,'7'-3'203'0,"-7"-2"15"0,0 2-11 15,0-1-16-15,0 1-3 0,0 3 3 0,0-4 6 16,0 0 8-16,0 4 3 0,0 0-9 16,0 0-19-16,-7 0-24 0,7 0-28 15,0 4-29-15,0 0-24 0,0 6-9 0,-6 5-5 16,6 3-4-16,-6 4-1 0,-1 1-2 16,-6-1-4-16,0 3-10 0,7 0-12 0,-8-2-6 15,8-2-8-15,-7 2-2 0,6-4-3 16,1-1-2-16,-1-4 1 0,1-2-1 0,6-6-1 15,-6-2-5-15,6 0 3 0,0-1 2 16,0-3 4-16,0-3-1 0,0-1 5 16,0 0 4-16,0-7-18 0,0-1-53 0,0-1-89 15,0-1-131-15,-14-5-164 0,2 1-85 16,-2-1-34-16,1-3 27 0,-7 0 71 0</inkml:trace>
  <inkml:trace contextRef="#ctx0" brushRef="#br1" timeOffset="151364.47">16093 3992 315 0,'-7'0'393'16,"1"0"41"-16,-1 0 30 0,1-3-135 0,6 3-103 15,-7-4-70-15,7 4-52 0,0 0-43 16,7 0-33-16,-7-3-23 0,6 3-18 0,1 0-35 15,-1 0-50-15,7 0-72 0,0 0-88 16,1 0-103-16,-2 3-47 0,-5-3-4 16,-7 0 31-16,0 0 65 0</inkml:trace>
  <inkml:trace contextRef="#ctx0" brushRef="#br1" timeOffset="152561.65">16021 8518 50 0,'6'0'20'0,"-6"0"-21"16,7 0-11-16,-7 0-2 0,0 0 9 0,0 0 18 16,0 0 23-16,-7 3 24 0,7-3 17 15,0 0 21-15,0 0 12 0,-6 0 4 0,6 0 5 16,0 0 6-16,0 0 4 0,0 0 3 16,0 0 1-16,0 0 3 0,0 0-3 15,0 0-2-15,0 0-3 0,0 0 0 0,6 4 4 16,-6-4 5-16,0 0 10 0,0 0 6 0,0 0 2 15,0-4-9-15,7 4-14 0,0 0-19 16,-1-3-27-16,7 3-22 0,13-5-19 0,0-2-12 16,7 7-10-16,-1-3-3 0,8 3-5 15,-1 7-6-15,-7 1-2 0,1 2-1 16,-1 5 7-16,-12-1 3 0,-1 5 6 0,1 4 6 16,-14 2 4-16,-6-3-3 0,-6 3-5 15,-8-3-7-15,2 0-8 0,5-4-2 16,1-2-5-16,-1-6 1 0,7 1 0 0,-7-7 10 15,7 0 20-15,0-4 20 0,7-4 17 0,6 0 9 16,6-7 2-16,7-4-8 0,1-3-18 16,5-1-20-16,1 1-13 0,-1-3-8 15,1-1 1-15,-7 0 2 0,6-1 8 0,-12 1 27 16,7 0 27-16,-15 4 35 0,8 0 34 16,-14 0 31-16,1 3 13 0,-1 3-7 15,1 2-15-15,-7 7-29 0,0-2-30 0,0 2-33 16,0 3-26-16,0 0-19 0,0 3-20 15,7 5-11-15,-7 7-5 0,6-1-4 0,0 1 1 16,8 3 2-16,-2-3 4 0,2 4 2 16,-1-2-2-16,6 3 2 0,-6-6 1 0,7-1-2 15,-1 3-1-15,1-5-1 0,0 4 0 16,-1-8-3-16,-6 0-43 0,0 0-134 0,-1-3-163 16,2-4-169-16,-1-4-164 0,-6 1-150 15,6-8-40-15,6-1 92 0,0-2 142 0,-5-4 156 16</inkml:trace>
  <inkml:trace contextRef="#ctx0" brushRef="#br1" timeOffset="153170.79">16353 8247 311 0,'-39'-4'387'0,"0"-1"45"0,0 2 44 15,13 0-108-15,-1-1-38 0,15 4-3 0,-1-4 1 16,6 4-13-16,1 0-28 0,6 0-45 0,0 0-60 16,6 0-72-16,7 0-54 0,0 0-31 15,13 0-15-15,0 4-4 0,7-4-2 0,-1 4 1 16,7-4-2-16,1 3-6 0,-1-3 0 16,0 0-1-16,0 3-1 0,-7-3 1 15,-6 5 4-15,-6-5 5 0,-7 0 0 0,0 0 4 16,-6 0 3-16,-1 0 14 0,0 0 51 0,-6 0 50 15,0 0 50-15,-6 0 33 0,6 0 23 16,0 0 7-16,0 0-38 0,0 0-47 16,0 0-43-16,0 0-35 0,0 0-27 0,0 0-21 15,0-5-14-15,0 5-9 0,0 0-6 16,0 0-2-16,0 0-1 0,0 0 0 16,0 0 1-16,0 0 0 0,0 0 0 0,0 0 2 15,-6 0 0-15,6 0 0 0,0 0 0 16,0 0-3-16,0 0-2 0,0 0-3 0,0 0-5 15,0 0-9-15,0 0-13 0,0 0-19 16,6 5-18-16,0-5-19 0,-6 0-10 16,8 0-8-16,-2 0 3 0,0 0 8 0,0 0 12 15,2 0 19-15,-2 4 18 0,-6-4 13 16,0 0 12-16,0 0 9 0,0 0 8 0,0 0 5 16,0 0 1-16,0 0-1 0,0 0 2 15,0 3 1-15,0-3-1 0,0 0-2 0,0 0-2 16,0 0 3-16,6 0 1 0,-6 0-2 15,7 3 2-15,-1-3 0 0,-6 0 3 0,7 0-3 16,-7 0-2-16,0 0 0 0,7 0-46 16,-7 0-70-16,6 0-82 0,-6 0-70 0,0 0-62 15,0 0-58-15,6 0-20 0,-6 0 2 16,0-3 13-16,6 3 4 0,-6 0-12 0,-6-3-14 16,6 3 27-16,6-4 47 0,2-1 56 15</inkml:trace>
  <inkml:trace contextRef="#ctx0" brushRef="#br1" timeOffset="154817.01">17812 8334 111 0,'-19'0'294'0,"-1"0"39"0,0 0 42 15,1 0-65-15,-1 0-28 0,8 0 1 0,5 0 11 16,0-3 14-16,1 3-9 0,6 0-30 15,6 0-45-15,8 0-52 0,4-5-52 0,22 5-52 16,12-2-31-16,6-6-13 0,7 4-6 16,14-3-5-16,-8-1-4 0,2 5-4 0,-2-1-4 15,0 1 0-15,-6-2 3 0,-6 2-1 16,-7-1-1-16,-13 4 0 0,-6-3-27 16,-7 3-64-16,-12 0-71 0,-8 0-79 0,-12 0-108 15,-8 0-108-15,-19 0-94 0,1 3-2 0,-7-3 32 16,-7 4 60-16,-5-4 97 0</inkml:trace>
  <inkml:trace contextRef="#ctx0" brushRef="#br1" timeOffset="155280.54">17949 8324 81 0,'-32'0'253'0,"5"2"33"0,1-2 20 16,0 0-42-16,7 0-9 0,5 0 10 0,2 0 21 16,5 0 21-16,7 0 0 0,0 0-25 0,0 0-42 15,0 0-51-15,0 0-52 0,13 0-54 16,0 5-41-16,0-5-22 0,6 3-10 0,7 1-3 15,1 0-4-15,5 3 1 0,-6 4-1 16,1-3-3-16,-1 6 0 0,-7 1 0 16,1-1 0-16,-14 1 2 0,7 0 3 0,-13-1 3 15,0 5-2-15,-13-5 1 0,7 1 1 16,-14 3-2-16,-7-3-2 0,2-1 1 0,-1 4 3 16,-6-3 2-16,-8 3-1 0,1-3-1 15,6 0 4-15,-5 0 5 0,11-1 3 16,1-3-1-16,7 0-2 0,6 0-1 0,13-4-5 15,0 0-5-15,6 1-4 0,8-1 1 0,4-3 3 16,15 3 3-16,0-7 1 0,13 4 2 16,6-4-4-16,7 0 0 0,6-4 1 15,-7 4 0-15,7-3 1 0,-6 3-3 16,6-4-1-16,-6 4-7 0,-8 0-1 0,2 0-1 16,-7 0-2-16,-1 0 4 0,-13 0 0 15,-5 0 7-15,-7 4-3 0,-14-4 5 0,0 0 13 16,0 0 32-16,-6 0 34 0,-6 0 31 0,0 0 20 15,0 3 3-15,-8-3-4 0,1 0-30 16,-7 0-35-16,8 0-35 0,-8 0-61 0,7 0-115 16,0-3-132-16,0 3-136 15,7-4-138-15,-8 4-153 0,14-4-47 0,0 1 61 16,7-4 99-16,6-1 120 0</inkml:trace>
  <inkml:trace contextRef="#ctx0" brushRef="#br1" timeOffset="155685.73">18815 8525 75 0,'-14'-7'392'0,"2"-1"64"0,-8 1 55 15,14-1 21-15,-1 5-120 0,1-5-89 16,6 5-80-16,6-4-59 0,7-1-53 16,13 5-47-16,7-5-38 0,6 8-27 0,7-4-8 15,6 8-7-15,-7-1-3 0,1 8 4 16,-7 1-4-16,0 6 3 0,-13-4-2 0,-6 5 1 15,-14-1 0-15,1 0 0 0,-14 1 3 16,-5-1 2-16,-2-3 0 0,1-4 4 16,-6 0 12-16,6-4 15 0,6-3 34 0,0 0 40 15,7-4 26-15,0 0 9 0,0-8-5 16,7-3-16-16,6-1-31 0,6-5-45 0,7-1-24 16,7-5-14-16,-1 2-8 0,-5-1-2 15,5 0-3-15,-6 3-1 0,0 4-2 0,-13 4 2 16,1 4 3-16,-8 0-3 0,0 4 1 15,-6 3-3-15,0 0 7 0,-6 6 3 0,0 2 2 16,-8 3 4-16,1 4 7 0,1-1 0 16,-2 1-5-16,8 0-3 15,0-1-4-15,6 1-4 0,0-1-7 0,6-3 2 0,14 4 1 16,-1-4-3-16,1 4-10 0,12-4-99 0,-6 0-126 16,13-4-141-16,-6 1-146 0,-1-2-145 15,7-1-67-15,-5-2 60 0,4-3 106 0,-11 0 128 16</inkml:trace>
  <inkml:trace contextRef="#ctx0" brushRef="#br1" timeOffset="155870.24">19851 8631 324 0,'-14'-5'420'16,"-12"5"44"-16,7 0 39 0,-1 0-99 0,0 0-75 16,2 0-50-16,4 0-32 0,1 5-31 15,13-5-32-15,-6 4-38 0,6-4-45 0,6 7-43 16,-6-3-30-16,13 3-14 0,-6 0-8 0,6 1-24 15,-1-5-62-15,-4 1-80 0,4-1-99 16,1-3-108-16,-6 4-119 0,6-4-76 16,-1-4 6-16,8 1 53 15,0-4 86-15</inkml:trace>
  <inkml:trace contextRef="#ctx0" brushRef="#br1" timeOffset="156143.1">19752 8368 136 0,'-32'0'333'0,"-1"3"31"0,1 0 22 0,-7 5-65 0,13-1-101 15,0-3-67-15,7 3-35 0,5 0-24 16,14-3-15-16,-6 3-16 0,12-3-14 0,-6 0-13 16,7-1-11-16,6-3-4 0,0 3-4 0,7-6-1 31,-8 3-1-31,8-7 0 0,-7 0-2 0,7-1 1 0,-8-2-3 0,-4-2-1 15,-8 1-1-15,0 5-2 16,0-6-2-16,-8 5-2 0,2 0-5 0,0 7-16 0,-7-4-35 16,-1 8-65-16,2-1-92 0,-8 5-134 15,7-1-67-15,13 1-23 0,13-5 13 0,1 0 55 16</inkml:trace>
  <inkml:trace contextRef="#ctx0" brushRef="#br1" timeOffset="157294.48">30766 5842 204 0,'0'0'223'16,"-6"-3"-6"-16,-1 3-70 0,7 0-62 0,-7-3-39 15,1 3-23-15,6-4-12 0,-6 4-4 16,6-4-2-16,-7 4 2 0,7 0 8 0,0 0 13 16,-6-3 18-16,6-1 20 0,-7 4 25 15,7-4 17-15,-7 4 10 0,1-3 3 0,6-1-2 16,-6-3-7-16,-2 3-13 0,8-3-11 16,0 3-11-16,-6-3-6 0,6-1-4 0,-6 1 3 15,6 0 7-15,-6 0 15 0,6 2 18 16,0-1 25-16,0 1 29 0,0 3 17 15,-7 2 3-15,7 0-10 0,0 0-23 0,0 0-31 16,0 0-41-16,0 7-33 0,7-4-23 16,-7 8-12-16,6 4-9 0,0-4-2 15,0 7 0-15,2-3 2 0,-2 3 3 0,0 0 0 16,1 0 5-16,0 5-1 0,-1-5 3 16,-6 1-4-16,7-5-3 0,-7 4-2 15,0 0-3-15,0-3 3 0,-7-4-4 0,7 0 2 16,0 0 1-16,0-7-1 0,7 0 6 15,-7-2 0-15,6-2 3 0,0-2 0 0,14-2-2 16,6-7 5-16,7 1-3 0,-1-6-1 16,7-2-4-16,7 3 3 0,-7-3 3 0,0-1-4 15,7 1 2-15,-7 4 0 16,6-5 1-16,1 4-3 0,-1-3-8 0,7 4-1 0,-5-1 1 16,-2 4-2-16,1-4 3 0,-1 4 0 15,-6 1 3-15,-7-1 1 0,1 3-4 0,-1-2 4 16,-12 5-2-16,0 2-1 0,-7-1 1 15,-7 0 0-15,-6 4 1 16,0 0 2-16,0 0 8 0,-6 0 3 0,-1 4-1 0,-13 0 5 16,2-1 0-16,-2 2-7 0,0 2-11 15,7-1-16-15,1-1-50 0,4-2-85 0,2 1-96 16,6 0-107-16,0-1-106 0,0 1-106 16,6-4-37-16,2 3 37 0,4-3 71 0,-12 0 95 15</inkml:trace>
  <inkml:trace contextRef="#ctx0" brushRef="#br1" timeOffset="160393">26155 6004 7 0,'-7'0'186'0,"1"0"10"16,6 0-7-16,0 0-13 0,-6-4-17 15,6 4-18-15,0 0-17 0,0 0-13 16,0 0-17-16,0 0-10 0,0 0-7 0,0 0-1 16,0 0 1-16,0 0-3 0,-7 4-3 15,0-4-6-15,1 0-7 0,-7 5-7 0,6-3-9 16,-6 2-4-16,7-4 0 0,0 0-2 15,-2 4-1-15,8-4-3 0,0 0-4 16,8 0-5-16,4 0-4 0,15 0-2 0,11-4 1 16,21 0 3-16,6-3 3 0,20-4 3 15,6 4-1-15,13-4 0 0,1 0 0 0,5 0 1 16,1 0-2-16,-1 4-2 0,1-5-3 16,1 9-3-16,-15-4-4 0,7 3-5 15,-13 0-6-15,-6 4 2 0,-7-3-1 0,-20 3 0 16,-12-4-1-16,-7 4 0 0,-19 0 3 15,-7 0 9-15,-1 0 17 0,-12 0 23 16,8 0 22-16,-8 0 15 0,0 0 11 0,0 0-6 16,0 0-15-16,0 0-21 0,0 0-19 15,6 0-14-15,-6 0-13 0,0 0-7 0,6 0-6 16,-6 0-3-16,0 0-3 0,0 0 0 16,0 0 1-16,0 0 5 0,0 0 3 15,-6 4 5-15,0-4 2 0,-2 0 2 0,2 0 3 16,0 0-5-16,-7 0 1 0,6 0-1 15,1 0-4-15,-1 0-2 0,1 0-2 0,6 0-3 16,-6 0-2-16,6 0-20 0,0 0-46 16,0 0-69-16,0 0-93 0,-8-4-111 0,8 4-140 15,-12 4-57-15,-8-4 7 0,-6 3 46 16,0 1 83-16</inkml:trace>
  <inkml:trace contextRef="#ctx0" brushRef="#br1" timeOffset="162972.79">22078 8287 253 0,'0'-19'348'0,"0"-2"29"0,6-2 24 0,8 5-126 0,5 0-79 16,7-1-51-16,7 1-33 0,5-1-24 16,9 5-20-16,-2 3-20 0,7 0-14 0,-7 8-13 15,1-2-7-15,-7 10-9 0,0 2-5 0,-13 4 2 16,-6 0 1-16,-7 3 2 0,-13 1-1 15,-13 3 2-15,-7 1 2 0,-6-1-1 0,-7-3 1 16,1-1 0-16,-7 1-1 0,0-4 1 16,13-4-2-16,0 0 0 0,6-3-4 15,1-4 4-15,13 0-2 0,-2-4-3 0,8-3-1 16,14 0-2-16,-1-1-1 0,7-2-2 16,6 2 0-16,0 1 1 0,6 0-1 0,1 3 4 15,-7 0-3-15,-1 4-2 0,2 4 0 16,-8 0 2-16,1 3 2 0,-7 0-3 15,-7 5 6-15,-6-2 4 0,0 5 3 0,-12 0 3 16,-2-1 1-16,-5-3 5 0,-7 3 0 16,0-2 3-16,0-1 9 0,-7 0 5 0,-6 0 1 15,0 0-2-15,-13-4-1 0,6 1-5 16,-13-1-9-16,1 0-9 0,6-3-1 16,0-4-4-16,7 3-3 0,5-6-1 0,15 3 0 15,5 0-7-15,7-4-28 16,13 0-54-16,6 1-82 15,13-1-104-15,7-3-120 0,7 3-56 0,7 0-8 0,-1-3 39 0,-13 3 73 16</inkml:trace>
  <inkml:trace contextRef="#ctx0" brushRef="#br1" timeOffset="163605.29">22143 8217 55 0,'0'-7'281'0,"0"3"26"0,0-1 15 16,-6 3-64-16,-1-2-87 0,0 4-53 15,1-4-27-15,0 4-17 0,-1 0-11 0,7 0-11 16,-6 4-12-16,-1 2-12 0,0 6-12 15,7 7-6-15,-6 2-4 0,0 5-1 0,6 7 1 16,-8 8-2-16,2-1 1 0,-6 4 0 16,-2 3-1-16,1 1-1 0,-7-1-2 0,-6 5-1 15,1-1 0-15,-7-3 1 0,-1 0 1 16,0-8 2-16,0-1 0 0,1-2-1 16,6-3 1-16,0-5-1 0,6-7-3 0,8-4 1 15,-2-3 0-15,8-3-3 0,-1-6-5 0,14-6-14 16,-1 0-27-16,8-4-43 0,-2-6-47 15,14-2-51-15,-6-2-54 0,6-1-47 16,-7 1-12-16,1-4 20 0,-7 3 36 0</inkml:trace>
  <inkml:trace contextRef="#ctx0" brushRef="#br1" timeOffset="164368.48">21030 8513 16 0,'-39'5'254'15,"-1"-5"37"-15,1 3 37 0,0-3-51 0,7 4-31 0,-1-4-10 0,13 0 2 16,8 0-4-16,4 0-16 0,2 0-26 15,12 0-38-15,2 0-40 0,11 0-41 0,13-4-32 16,8 4-18-16,5-3-9 0,8-2-2 16,-2 5-3-16,8-3-4 0,-1-1-5 0,-5 4 0 15,-1-3 0-15,-13 3 0 0,0 0 0 16,-13 0 1-16,-6 0 3 0,-7 0 3 0,-7 0 15 16,-6 0 27-16,-6 0 18 0,-7 0 9 15,-7 0 6-15,0-4-2 0,-5 4-13 16,5 0-28-16,0-4-20 0,1 4-11 0,12-3-13 15,1 3-35-15,-1 0-70 0,14-4-99 16,-1 4-116-16,7 0-125 0,6-4-90 0,15 4-18 16,5-3 40-16,0 3 86 0</inkml:trace>
  <inkml:trace contextRef="#ctx0" brushRef="#br1" timeOffset="165379.78">22364 8756 77 0,'0'-5'114'0,"7"5"1"0,-7 0-7 15,-7 0-7-15,7 0-11 0,0 0-11 0,0 0-13 16,-6 0-13-16,6 0-14 0,0 0-12 0,-6 0-5 15,6 0-8-15,-7 0-2 0,7 0-1 16,0 0 2-16,0 0 5 16,0 0 4-16,0 0 7 0,0 0 5 0,0 0 5 0,0-2-2 15,0 2-2-15,0 0-4 0,0 0-6 16,0 0-6-16,0 0-6 0,7 0-3 0,-7 0-3 16,0-5-2-16,0 5-1 0,6 0 2 15,-6-3 5-15,0 3 8 0,0-4 10 0,0 0 12 16,0 1 13-16,-6 3 14 0,6-4 10 15,0 4 10-15,0-4 6 0,0 1 4 16,0 3 5-16,0 0-5 0,0 0-12 0,-7 0-14 16,7 0-13-16,-7 7-15 0,7 0-16 15,-6 4-9-15,0 4-5 0,-1 4-2 0,-6 2 1 16,6 1-1-16,1 0 0 0,-8 1 0 16,8 2-1-16,-6-3-3 0,5 0-2 15,-6 0 0-15,6 0-3 0,1-4-3 0,0-3 1 16,6-1-1-16,-8-2 2 0,8-9-3 15,0 5-1-15,0-6 3 0,0-2-2 0,8-2-15 16,-2-2-45-16,0-3-71 0,1-5-94 16,6-2-122-16,-6 3-63 0,-1-3-20 0,6-5 26 15,2 4 64-15</inkml:trace>
  <inkml:trace contextRef="#ctx0" brushRef="#br1" timeOffset="166457.6">23204 8044 156 0,'-39'0'287'0,"7"0"30"0,-7 0 17 0,7 0-77 0,5 0-33 16,1 0-13-16,6 5-2 0,8-5-11 15,5 0-23-15,7 0-29 0,13 0-34 16,7 0-30-16,12 0-25 0,13-5-12 0,21 2-1 16,12-5 1-16,7 1 4 0,13 0-1 15,5-5-8-15,8 6-9 0,-7-2-8 0,-12 1-7 16,-8 3-8-16,-5 1-7 0,-14-4-1 16,-20 7-5-16,-12-4-10 0,-13 4-28 0,-14 0-53 15,-19 4-81-15,-19-1-103 0,-21 4-120 16,-12 1-79-16,-13-1-19 0,-6 3 29 15,-7-1 69-15</inkml:trace>
  <inkml:trace contextRef="#ctx0" brushRef="#br1" timeOffset="166940.57">23185 8093 114 0,'0'3'268'0,"-6"-3"21"0,6 0 1 0,0 0-82 16,0 0-66-16,6 0-42 0,-6 0-27 31,7 4-18-31,-1-4-13 0,7 0-9 0,0 3-5 0,7 1-4 0,-7 0-2 0,0-1-2 15,0 5 1-15,7-1 0 0,-14 4-1 0,7-4-1 16,-13 7 2-16,0-1 3 0,-13-3 1 16,-1 5 4-16,-4-1 1 0,-2 1 5 15,-7 0 5-15,1-5 0 0,1 5 2 0,-1-1 3 16,0-2 1-16,6-1 0 0,1 0-5 16,11-1-4-16,2 2-7 0,6-5-6 15,6 1-7-15,2-1-5 0,11 1-4 0,7-2 2 16,6 2 0-16,1-1 0 0,7 1-1 15,5-1 0-15,0 0 1 0,7 0-1 0,-6 1-2 16,0-2-2-16,-8 3-3 0,2-3-2 16,-7-2 1-16,-14 3-2 0,0-2 7 0,-12 1 16 15,-7 1 21-15,-13 5 21 0,-13-1 17 16,-7 3 18-16,-5 1 12 0,-15 0 2 16,7 4 1-16,1-9 0 0,-1 5 3 0,13-3-3 15,15-6-9-15,-2-2-13 16,13 3-18-16,1-3-18 0,12-4-21 15,7 4-11-15,13-4-5 0,7 0-3 0,13 0-2 0,-1-4-3 16,7 0-2-16,1 1-1 0,-2-1-3 0,8 0-2 16,-7 4-1-16,1-4 2 0,-15 2-2 15,-5-3-9-15,-1 5-40 0,-12-3-63 16,-1-1-67-16,-5 0-74 0,-2 0-65 0,2 1-58 16,-8-1-22-16,7-3-2 0,7-1-9 15,-8 1 3-15,8 0 31 0,-1-4 47 0,15 0 51 16</inkml:trace>
  <inkml:trace contextRef="#ctx0" brushRef="#br1" timeOffset="168020.2">24311 8253 119 0,'-18'0'276'0,"4"0"47"0,1 0 19 16,1-3-45-16,4 0-30 0,8-1-31 0,0-1-31 15,14 2-43-15,5-4-44 0,1-4-40 16,12 4-25-16,7 3-16 0,1-3-13 16,-1 7-4-16,6 0-1 0,-13 2-4 0,8 10-2 15,-15-1 0-15,-11 8 2 0,-1 2 0 16,-13 5 3-16,-7 3 1 0,-13 1 1 0,-5-1-7 16,-1 0-3-16,0 1 0 0,-7-9 4 15,13-5 14-15,1-2 24 0,0-3 36 16,12-4 40-16,1-7 34 0,6 4 20 0,6-8-4 15,13-7-18-15,7 0-26 0,7-7-42 16,-1-4-35-16,14 0-25 0,0-3-12 16,0-4-8-16,-1 3-7 0,1-4-2 0,-1 5-4 15,-5-1 1-15,-1 8 1 0,-20 3 0 16,0 4 3-16,-5 0 6 0,-8 6 16 0,-6 5 4 16,-6 0 0-16,-1 5 5 0,-6-1 1 0,-7 7-4 15,1 0-12-15,-7 0-6 0,13 3-5 16,0 4-2-16,-1-3-3 0,8 3 1 15,12 0-5-15,2 1-2 0,4-1 3 16,8 4-6-16,-1-7-61 0,7 3-118 0,0-4-116 16,1 1-134-16,-7 1-148 0,-2-5-97 0,2-1 8 15,-1 1 87-15,-5 0 107 0,-8-4 124 16</inkml:trace>
  <inkml:trace contextRef="#ctx0" brushRef="#br1" timeOffset="168193.87">25211 8532 144 0,'-7'0'331'0,"-6"0"33"0,1 0 24 16,-2 0-77-16,-6 4-87 0,1-1-67 0,-1 5-44 16,8-1-28-16,-2 1-21 0,-5 2-20 15,13-3-18-15,-2 5-11 0,8-2-6 0,0-2-5 16,8 3-8-16,-2-7-33 16,7 3-54-16,0-7-73 0,12 0-89 0,-5-5-91 0,7-1-48 15,-1-5 7-15,6 1 40 0</inkml:trace>
  <inkml:trace contextRef="#ctx0" brushRef="#br1" timeOffset="168421.61">25289 8264 227 0,'-33'4'337'0,"7"-4"32"0,-7 7 27 0,7-3-113 16,0 4-69-16,7-1-45 0,-1 0-31 15,14 0-23-15,0-3-21 0,6 3-18 0,6 0-23 16,0-2-16-16,8-2-7 0,-2-3-5 15,8 0 1-15,-1 0-3 0,1-3 1 16,0-4-3-16,-1-1-2 0,1 0-5 0,0-3-3 16,-8 1-3-16,-5-2-3 0,-1 1-3 15,-12 0-5-15,-1 5-18 0,1-3-36 16,-8 6-56-16,2 0-69 0,-8 3-72 0,1 0-68 16,5 0-77-16,2 3-13 0,6 0 29 15,12 2 54-15</inkml:trace>
  <inkml:trace contextRef="#ctx0" brushRef="#br1" timeOffset="169419.28">24956 7854 182 0,'-12'-4'286'0,"-1"1"31"0,6-5-17 0,0 1-65 15,7 3-51-15,14-2-31 0,-8-3-29 16,13 3-22-16,1 2-20 0,6-3-20 0,1 3-17 16,-1 4-18-16,-1 0-11 0,7 4-5 15,-12 3-5-15,0 3 1 16,-1 2 3-16,-19 6 6 0,-6 0 6 0,-14 1 0 0,-5 7 1 16,-15-4-3-16,1-1-2 0,0 2 2 15,-7-5 6-15,14-1 9 0,-7-2 11 0,19-7 15 16,7 0 13-16,7-5 13 0,6-3 16 15,6 0 21-15,14-3 26 0,6-5 31 0,13 0 30 16,6-3 28-16,2 4 14 0,-2 0-6 16,1-4-20-16,-1 7-32 0,-6 1-39 0,-7-1-44 15,2 1-36-15,-2 3-27 0,-7 0-20 16,-5 0-9-16,0 3-10 0,-1 1-3 16,1-4-3-16,-7 3-3 0,0 1-1 0,0-4 0 15,-7 0 4-15,1 0 0 0,0 0 0 16,-1 0 2-16,0 0 1 0,-6 0 2 0,0 0-2 15,0 4 5-15,0-4 2 0,0 0 2 16,0 0-2-16,0 0-5 0,0 0 1 0,0 0-7 16,-6 0-8-16,6 0-44 0,0 0-109 15,-6 0-144-15,-1 0-154 0,0 3-156 0,1-3-139 16,0-3-39-16,-1 3 68 0,7-4 121 16,-6-3 140-16</inkml:trace>
  <inkml:trace contextRef="#ctx0" brushRef="#br1" timeOffset="170024.81">27353 5616 3 0,'6'-5'32'15,"2"5"-11"-15,-2-2-11 0,0 2-3 16,-6 0-3-16,0 0-9 0,0 0-18 0</inkml:trace>
  <inkml:trace contextRef="#ctx0" brushRef="#br1" timeOffset="172558.61">26826 7990 24 0,'-20'11'392'0,"-13"-1"71"16,-5-2 52-16,-1-1 60 0,6 0-66 15,7-2-12-15,6-2 2 0,7 0-8 16,7 2-19-16,-1-5-43 0,14 0-83 0,12 0-119 16,14-5-94-16,6 5-61 0,20-3-35 0,6 0-15 15,6-2-10-15,1 2-8 0,-7-1-13 16,-7 0-57-16,-5 1-164 0,-8 0-191 16,-11-2-202-16,-9-2-187 0,-5 4-90 0,-8-8-1 15,-4 3 140-15,-8-2 171 0,-14-5 194 16</inkml:trace>
  <inkml:trace contextRef="#ctx0" brushRef="#br1" timeOffset="172704.74">26996 7843 336 0,'-34'-4'416'0,"9"1"56"0,-1-1 60 0,-1 0-69 0,8 1-28 16,6 3-15-16,7-3-25 0,-2 3-40 16,8 0-53-16,14 0-77 0,12 0-98 0,7 0-140 15,12 0-170-15,13 0-149 0,1 0-151 16,6 0-167-16,14 0-83 0,-8-4 25 15,8-1 107-15,-2 2 120 0</inkml:trace>
  <inkml:trace contextRef="#ctx0" brushRef="#br1" timeOffset="173014.91">28245 7707 284 0,'-6'-3'388'16,"0"-1"41"-16,-14 1 35 0,0 6-109 0,-5 1-77 15,-15-1-42-15,1 8-27 0,0 4-23 16,-13 4-21-16,7 3-20 0,-1 3-33 0,1 4-35 15,12 0-31-15,7 0-18 0,6 2-14 16,20-2-9 0,0-3-1-16,14-1-3 0,5 0 2 0,13-6 2 0,14-1 2 0,-1-7 0 15,8 0-3-15,5-4 2 0,1-2-4 0,6-10-1 16,6 2 0-16,-6-8 2 0,0 0-2 16,-6-3 4-16,-6-5 0 0,-8 0 0 0,-12-2 6 15,-14-1-4-15,-5-3 5 16,-14-1-4-16,-8-5 2 0,-17 6 1 0,-8 0-9 15,-12 2 2-15,-8 6-7 0,-12 2 1 0,-6 4-6 16,0 7-26-16,-2 1-55 0,2 3-68 16,6 3-79-16,12 1-85 0,8 4-86 0,6 2-93 15,6 1-6-15,7 0 38 0,13 1 63 16,1-2 76-16</inkml:trace>
  <inkml:trace contextRef="#ctx0" brushRef="#br1" timeOffset="184702">15617 9532 13 0,'-6'0'203'0,"0"0"13"0,-2-4-10 16,2 1-51-16,12-1-43 0,-6 1-25 15,8-5-14-15,-2 1-7 0,6 0-13 16,2 3-14-16,-1-3-11 0,0-2-9 0,0 2-6 15,-7 4-2-15,0 3-6 0,-6-3-1 16,0 3 1-16,0 0 1 0,-6 0-2 0,6 3 2 16,-6-3 4-16,0 3-1 0,-1 2-1 15,-6 2 1-15,6-3-1 0,-5 3-3 0,4 0-3 16,2 0 1-16,0 5-2 0,6-2-1 0,-6 1 0 16,6 4 1-16,6 7 5 0,-6 1 3 15,6 2 4-15,-6 4 4 0,6 4 3 16,-6 0 4-16,-6 7-2 0,6 1-1 0,-6-1-4 15,0 0-4-15,6 1-4 0,-8-9-2 16,8-3-4-16,0 1 2 0,8-8-2 0,-8 0 2 16,6-4-2-16,-6-4 1 0,6-6-1 15,0 3-2-15,-6-3 0 0,0-5 1 16,8-3 2-16,-8 4 1 0,0-4 1 0,0 3 2 16,-8-3 6-16,8 0 6 0,0 0 3 15,0 0 4-15,-6 4 7 0,6-4 1 0,0 0-2 16,-6 0-3-16,6 0-6 0,0 0-6 15,0 0-6-15,0 0-3 0,0 0-2 16,0 0-4-16,0 0-1 0,6 0 0 0,-6 0-2 16,0 0 1-16,0 0 1 0,6-4 1 15,-6 4 0-15,0 0 3 0,0 0 0 0,0 0-2 16,0 0-1-16,0 0 0 0,0 0 0 16,0 0-2-16,0 0 3 0,0 0 1 0,0 0 0 15,0 0-5-15,0 0 3 0,0 0 0 16,0 0-2-16,0 0 1 0,0 0 1 15,0 0 1-15,0 0 0 0,0 0-2 0,0 0 0 16,0 0 0-16,0 0-1 0,0 0 0 16,0 0-1-16,0 0 0 0,0 0 0 15,0 0 0-15,0 0 0 0,0 0 0 0,0 0 0 16,0 0 0-16,0 0 2 0,0 0 0 16,0 0-1-16,0 0-1 0,0 0 0 0,0 0-1 15,0 0-1-15,0 0 2 0,0 0 1 16,0 0-1-16,0 0-2 0,0 0 2 0,0 0-1 15,0 0 1-15,0 0-5 0,0 0 3 16,0 0 2-16,0 0-2 0,0 0 1 0,0 4-2 16,0-4 2-16,0 0 1 0,0 0-2 15,0 0 0-15,0 0 0 16,0 0 1-16,0 0 2 0,0 0-1 0,0 0 2 0,0 0 0 16,0 0 1-16,0 0 0 0,0 0-1 15,0 0 0-15,0 0 2 0,0 0-2 0,0 0-2 16,0 0 1-16,0 0 0 0,0 0 0 15,0 0-1-15,0 0-1 0,8 0 1 0,-8 0-1 16,0 0-2-16,6 0-2 0,0 0 1 16,1 3 2-16,6-3 2 0,6 0 5 0,1 0 2 15,6 0 7-15,7-3 6 0,12 3 0 16,-5-4 1-16,11 1 2 0,1-1 0 16,14-3-2-16,5 3-3 0,7-3-2 0,14 3-2 15,5-4-1-15,14 2-2 0,6-2-2 16,6 5-1-16,8-5-1 0,12 4 1 0,7-4-2 15,20 2-5-15,-1 2 0 0,7-3-2 16,13-3-3-16,-1 1 0 0,7-5 2 16,8 3 2-16,12-4 0 15,0 4 3-15,0-7 1 0,6 3-1 0,-6 5-3 16,-13-5-1-16,-13 0 0 0,-13 0 0 0,-14 4-1 16,-12 3 1-16,-20-2 0 0,-12 3 1 0,-14-1 0 0,-13 5 0 15,-6-1 1-15,-20 0 2 0,-6 4 0 16,-14-3 1-16,-13 3-3 0,-6 0 1 15,-6 3-1-15,-7-3 0 0,-7 0-2 0,1 0 0 16,-7 0 1-16,7 0 0 0,-7 0 0 16,6 0 0-16,0 0-1 0,2 0 0 15,4 0-1-15,8-3 3 0,5 3-1 0,2-4 0 16,5 4 3-16,8-3-3 0,-8-1 1 16,1 4-2-16,6-4 1 0,-13 4 0 15,6-3 0-15,-5 3 0 0,-8 0 0 0,-6 0-2 16,0-4-1-16,0 4 1 0,0 0 0 0,1 0 3 15,-2 0 0-15,8-3 1 0,13-2 0 16,5 2-2-16,8-1 0 0,12-3-3 16,7 0 3-16,8-1-1 0,-8 0 2 0,6 1 1 15,-6 0-5-15,0 0 1 0,-6 3-1 16,-7 0 2-16,-7 1-3 0,-11 3 1 0,-2 0 3 16,-13 0 1-16,-5 0-1 0,-2 0 1 15,-12 0 3-15,0 0-1 16,0 0 1-16,-6 3 1 0,0-3 0 0,-2 0 0 0,8 0 1 15,-6 0 8-15,0 0 7 0,6 0 10 16,0 0 6-16,0 0 1 0,0-3 1 16,6 3-9-16,-6 0-9 0,0 0-9 0,6-4-5 15,-6 4-3-15,8 0-3 16,-8 0 0-16,6 0 0 0,0-3-1 0,-6 3-3 0,0 0-2 16,7 3 1-16,-7-3 0 0,0 0 5 15,0 0-1-15,0 0 1 0,-7 0 2 16,7 0-1-16,0 0-1 0,-6 0 0 0,6 0 3 15,0 0 3-15,-6 0 2 0,6 0 5 0,0 0 3 16,-8 0 1-16,8 0-1 0,0 0 2 16,0 0-3-16,0 0-3 0,0 0-6 0,0 0-2 15,0 0-2-15,0 0-4 0,0 0-3 16,0 0 3-16,0 0 0 0,0 0 1 16,0 0 0-16,0 0 0 0,0-3 1 0,-6 3-1 15,6 3 2-15,0-3-1 0,-6-3 1 16,6 3 2-16,0 0 4 0,0 0 2 0,-7 0 4 15,7 0 4-15,0 0 3 0,0 0 1 16,0-5-1-16,0 5 2 0,0 0-2 0,0 0-2 16,0 0-3-16,0 0-2 0,0-3 2 15,0 3-2-15,0 0 0 0,0 0 5 16,-6 0-2-16,6 0 0 0,0-4 1 0,0 4 2 16,0 0 1-16,-7 0-2 0,7 0 2 15,0-3 0-15,0 3-5 0,-6 0-2 16,6-4-2-16,0 4 1 0,-7 0-5 0,7-3 5 15,0 3 0-15,0-4-2 0,0 4-2 16,0-4-1-16,0 4 1 0,0 0-2 0,0-3-3 16,0 3 0-16,0 0 1 0,0-4-3 15,0 4 0-15,0 0 0 0,0 0 0 0,7-4 2 16,-7 4 1-16,0-3 0 0,0 3 0 16,-7-5 2-16,7 2 2 0,0 0 5 0,0-1 6 15,0-3 3-15,7-1 5 0,-7 1 0 16,6 0-1-16,1-5-6 0,-7 1-4 15,13 0-4-15,-7-3-1 0,0 3-4 0,8-7 5 16,-8 3 1-16,7 1 5 16,-6-1 14-16,-7 0 24 0,6 1 35 0,-6-1 24 15,0 5 26-15,0-2 17 0,0 4 7 0,0 1-11 16,-6 3-24-16,6 1-25 0,0 0-26 16,-7-2-23-16,7 5-21 0,0 0-14 0,0 0-14 15,0 0-5-15,0 0 0 0,0 0-2 0,0 0-2 16,0 0-2-16,0-3 2 0,0 3 0 15,0 0-4-15,0 3 2 0,0-3 1 16,0 0 1-16,0 0-3 0,0 0 3 0,0 0 2 16,0 0-3-16,0 0-1 0,-6 0 3 15,6 0 3-15,-7 0-3 0,7 0 2 16,0 0 1-16,-6 0 1 0,6 5-4 0,-14-5-14 16,8 3-82-16,-7-3-137 15,0 0-147-15,0 3-163 0,1-3-159 0,-2 0-74 0,-6 0 39 16,8 0 111-16,-1-3 134 0</inkml:trace>
  <inkml:trace contextRef="#ctx0" brushRef="#br1" timeOffset="193249.65">1608 12646 56 0,'0'4'202'0,"-6"-4"8"0,6 3-30 16,0-3-75-16,0 0-53 0,6 5-25 0,-6-2-14 16,0-3-6-16,0 3-1 0,0-3 1 15,0 4 3-15,-6 0 4 0,6-1 7 16,-7-3 9-16,1 3 4 0,6 2 4 16,-7-5-2-16,0 3-3 0,1-3-8 0,0 0-8 15,0 0-7-15,6 0-3 0,0 0-5 16,0 0 1-16,0 0-1 0,0 0 1 15,0-3 2-15,0 3-2 0,0 0 2 16,0 0 2-16,0-5 1 0,0 5 0 0,0 0 0 16,0 0 0-16,0-3-1 0,-8 3-2 15,8 0-1-15,-6 0-1 0,6 0-1 16,-6-3-2-16,6 3 1 0,0 0-1 0,0 0 0 16,-7 0-1-16,7 0-3 0,0 0-2 15,0 0-3-15,0 0-4 0,0 0-8 16,0 0-7-16,0 0-7 0,0 3-8 0,0-3-12 15,7 0-11-15,-7 0-13 0,0 0-18 16,0 0-22-16,0 0-26 0,0 0-25 16,0 0-4-16</inkml:trace>
  <inkml:trace contextRef="#ctx0" brushRef="#br1" timeOffset="193640.54">1407 12690 6 0,'-20'4'292'0,"0"-1"34"0,1-3 24 0,5 4-33 0,8-4-93 0,0 4-66 16,6-4-46-16,6 0-30 0,0 0-17 0,8 3-3 15,5 1-5-15,13-4-3 0,2 3-2 16,11 1-1-16,0-1-5 0,1-3-11 15,7 0-8-15,-8 0-12 0,1 0-8 16,-1-3-14-16,1-1-49 0,-7 1-76 0,0-1-96 16,-13-3-107-16,0 0-59 15,-13-4-22-15,0 0 30 0,-13 0 65 0</inkml:trace>
  <inkml:trace contextRef="#ctx0" brushRef="#br1" timeOffset="193821.05">1452 12584 290 0,'-33'-4'368'0,"7"4"27"16,7 0 22-16,-1 0-130 0,14 0-92 16,0 0-68-16,6 0-42 0,6 0-24 0,0 0-22 15,14 0-19-15,5 0-14 0,15 0-19 16,-1 0-45-16,6 0-62 0,1 0-75 16,-7-3-83-16,7-2-81 0,-1-2-31 15,8 4 20-15,-15-8 50 0</inkml:trace>
  <inkml:trace contextRef="#ctx0" brushRef="#br1" timeOffset="194303.76">1367 12447 91 0,'-39'-3'314'15,"6"-4"25"-15,7 3 18 0,0 1-46 0,7 0-96 16,-1-2-47-16,14 2-19 0,0 3-14 15,-2 0-11-15,8 0-23 16,0 0-26-16,8 0-30 0,-2 3-25 0,7 2-14 0,0 1-6 16,0 2-3-16,13-2 0 0,-6 3 1 15,5 1 3-15,1-6 6 0,7 4 2 16,7-2 3-16,-2-1 1 0,8-3 2 16,0 3-1-16,6-1-5 0,-1-4 1 0,2 3-1 15,6-3-4-15,-1 4-2 0,1 0 0 16,-8-1 2-16,-4 1-1 0,-9-4-2 15,1 7 0-15,-13-4 2 0,1 2-3 0,-8-2-4 16,0 1 1-16,-11-1 0 0,4 1 2 0,-5 3-1 16,-7-3 4-16,0 3 7 0,-7 0 7 0,1 5 6 15,-8-1 9-15,2 3 9 0,-8 1 4 0,-6 2 5 16,-7 6 1-16,1-1 0 0,-13 4-3 16,6 3-3-16,-14 4-7 0,7-4-5 15,-5 4-4-15,-8 0-2 0,7 1-3 16,-7-1-2-16,0-4 2 0,8 0-4 0,-8-4-3 15,13-3-8-15,1 1-4 16,5-4-4-16,8-5-1 0,6-3-1 0,6 0-1 0,8-4-2 16,5 0-4-16,7-3-16 15,7-4-42-15,-1 0-47 0,7 0-68 0,0-4-69 16,13-3-71-16,0 0-51 0,6-1-33 16,1 0-17-16,7 2 31 0,-8-2 56 0,7-3 66 15</inkml:trace>
  <inkml:trace contextRef="#ctx0" brushRef="#br1" timeOffset="195400.2">4585 12086 122 0,'6'-22'285'0,"-6"3"50"0,0 0 14 16,0 5-29-16,-13-1-16 0,6 5 8 16,1 2 28-16,-7 1 37 0,7 3 22 0,-1 1-7 15,-6-1-28-15,13 8-55 0,-6-1-74 16,-1 8-86-16,0 4-68 0,-6 10-40 0,7 9-20 16,-1 2-9-16,1 4-2 0,-1 4-1 0,1 4-2 15,0-4 0-15,-2 3 3 0,-4 1 3 0,-1 0 0 16,-7-4-3-16,0-5 0 0,-6 3-2 15,7-6-6-15,-1-3-3 0,-6 0 0 16,13-7-6-16,-6-4-14 0,6-4-55 0,-1-4-91 16,8-7-102-16,0 2-110 0,-1-9-130 0,1-4-104 15,6-4-62-15,-7 1 32 0,14-11 70 16,-1-1 94-16,1-6 122 0</inkml:trace>
  <inkml:trace contextRef="#ctx0" brushRef="#br1" timeOffset="195807.83">4382 12144 37 0,'-6'-29'368'0,"-7"3"53"0,6 1 37 16,-6 0 24-16,13 2-148 0,0 1-82 15,13 0-60-15,1 0-35 0,6 4-31 0,5 2-25 0,7 6-21 16,1-1-26-16,7 3-22 16,5 8-14-16,1 0-7 0,-1 4-5 0,1 3-4 15,-1 4-2-15,-12 4 0 0,-7 0-2 0,-6 4-4 16,-14-1-7-16,-6 3-13 0,-6-2-11 15,-8-1-9-15,-5 4-8 0,-7-3-2 0,0-5 6 16,-7-3 12-16,13 1 14 0,-6-6 10 0,14-2 8 16,-1-4 4-16,13 0-2 0,0-7 0 15,6 0-1-15,7-4-2 0,7 0-3 0,6 0 3 16,0 0 3 0,-1 3-1-16,8 5 0 0,-1 3 3 0,-5 0 0 0,5 0-2 0,1 7-2 15,-7 4 4-15,0 0 1 0,0 7-1 16,-6-3 0-16,-7 7 2 0,-7-4 0 0,-12 0 1 15,-7 0 2-15,0-2 3 0,-14 2 1 0,-5-4 0 16,-1 5 2-16,1-8 2 0,-1 3-1 16,1-6-1-16,-7 3-2 0,0-4-1 0,6-4-2 15,0 1-4-15,8 0-19 0,5-4-41 0,-6 0-58 16,6-4-76-16,7 4-76 0,1-4-84 16,5 4-66-16,7 0-4 0,0 0 36 0,0 4 61 15</inkml:trace>
  <inkml:trace contextRef="#ctx0" brushRef="#br1" timeOffset="196093.06">5164 12554 238 0,'-19'0'405'0,"-8"0"35"15,-5 0 24-15,-1 4-61 0,1 0-113 0,6-1-67 16,-7 4-34-16,7 1-15 0,0 3-14 0,7 0-23 15,5 3-29-15,-5 5-32 0,6-4-27 16,-6 3-21-16,5 0-10 0,2 4-8 16,5-3-5-16,-6 2-3 0,6-3-1 0,1 1-1 0,0-4 0 15,-2 0-1-15,8-4 3 0,-6-1-1 16,6-2-1-16,-6 0 0 0,6-5 1 0,0-3 2 16,0 3 1-16,0-3 3 0,0 0 2 15,0-3-4-15,0 0-13 0,-6-2-34 16,6-6-50-16,0 4-66 0,0-7-84 0,0 2-94 15,0-2-93-15,0-1-64 0,-7 5-4 0,14-9 36 16,-7 1 67-16</inkml:trace>
  <inkml:trace contextRef="#ctx0" brushRef="#br1" timeOffset="200040.53">6493 11661 161 0,'-26'0'246'0,"-13"0"11"0,6 0-35 0,-6 7-92 16,0 3-54-16,-14 9-24 0,2 3-3 15,-1 7 5-15,-13 8 6 0,6 7 4 0,-6 8 0 16,-6 10-8-16,5 7-13 0,8 1-11 0,-1 0-10 15,13-1-7-15,7-7-7 0,19-4-2 16,20-2 0-16,7-12 0 0,19-4 0 0,14-3 1 16,11-12 1-16,8 1-1 0,-1-8-4 0,7-3-4 15,8-3-12-15,-8-2-24 0,-7-2-39 16,-6-5-47-16,0 1-59 0,-7-4-71 16,-5 0-34-16,-7-4 1 0,-1-3 25 15</inkml:trace>
  <inkml:trace contextRef="#ctx0" brushRef="#br1" timeOffset="203241.06">6610 11953 210 0,'-20'0'274'15,"8"0"40"-15,-2 0-25 0,8 0-22 16,0 0-1-16,-1 0 25 0,7-3 45 0,-7 3 60 16,7-4 39-16,7 4 23 0,-7 0-2 0,0-3-36 15,7 3-60-15,-7 0-90 0,6-4-77 16,7 0-70-16,6-3-47 0,14 3-32 0,-1-4-20 15,7 8-12-15,7-2-9 0,0 4-1 16,0 6-5-16,-1 3 0 0,1 7-1 0,-14 1 3 16,1 3 1-16,-13 3 1 0,-8 5 1 15,-12-1-1-15,-6-4 1 0,-8 5-1 16,2-8-1-16,-2 0-2 0,2 0 2 0,-8-7 2 16,13-4 1-16,1-3 3 0,0-5 1 0,6 0 3 15,0-6-1-15,6-5-5 0,7-4-3 0,7-5-2 16,12-1-2-16,7-8 0 0,1-3-1 15,5-4 3-15,7 0-1 0,-7 4 2 0,8-1 0 16,-14 8 2-16,0 1-1 0,-6 6-1 16,-8 4 0-16,-11 3-3 0,-2 0-1 0,-5 8 2 15,-7 0 0-15,0 0 3 0,0 8 2 0,-7 3 2 16,1 0 2-16,0 4 0 0,-8 0 1 16,8-1-1-16,0 4-2 0,-1-3-3 0,7 3-1 15,7-3-1-15,-1 0-3 0,7-4-3 16,6 0 1-16,8-4-7 0,-1 1-29 15,0-4-110-15,6-4-152 0,1 0-153 0,-1-9-151 16,1 3-140-16,-1-5-84 0,-5 0 50 0,5 0 119 16,-6 0 138-16,-7-8 144 0</inkml:trace>
  <inkml:trace contextRef="#ctx0" brushRef="#br1" timeOffset="203527.97">7365 11693 93 0,'-38'0'354'0,"-1"0"42"15,6 0 34-15,7 4-19 0,6-4-108 0,7 0-73 16,6 0-52-16,1 0-32 0,12-4-28 0,8 4-28 16,12 4-30-16,0-4-20 0,13 0-12 0,6 0-10 15,1 0-5-15,6 0-3 0,0-4-3 16,-6 4-3-16,-1-3-3 0,1 3 0 15,-13 0 1-15,-1-3-3 0,-5 3 1 0,-15 0 0 16,1 0 1-16,-6 0 5 0,-7 0-2 16,-7 0 1-16,0-4-9 0,-5 4-24 0,-2 0-45 15,2-5-64-15,-8 2-77 0,7 0-84 0,0 3-96 16,0 0-52-16,13 0 2 0,0 0 38 16,0 0 67-16</inkml:trace>
  <inkml:trace contextRef="#ctx0" brushRef="#br1" timeOffset="204578.51">8570 11704 158 0,'-19'-3'451'0,"6"3"76"0,0 0 61 16,-1-4 19-16,14 4-156 0,-6 0-113 0,12 0-89 16,8-4-65-16,5 4-55 0,7-3-45 15,20 3-33-15,13-3-18 0,6-1-17 16,6-1-7-16,1 2-7 0,0 3-4 16,-7 0-10-16,0 0-57 0,-13 0-81 0,-13 0-95 15,-13-3-103-15,-7 3-99 0,-19 0-84 0,0 0-26 16,-19 3 38-16,-13-3 72 0,-8 3 91 15</inkml:trace>
  <inkml:trace contextRef="#ctx0" brushRef="#br1" timeOffset="204950.52">8551 11734 85 0,'-32'7'309'16,"5"0"39"-16,-5 1 33 0,-1 0-55 0,7-1-75 0,6 0-57 15,8-3-43-15,5 3-33 0,7-3-26 0,7 3-26 16,5 1-23-16,8-5-17 0,13 4-6 15,-1-3-3-15,13-1-7 0,1 5-2 0,0-4-1 16,-7 3-1-16,6-4-4 0,-12 5-2 16,0 3 0-16,-14-5-1 0,-12 9 0 0,-7-4 3 15,-13 7-1-15,-13-2 1 0,-7 2-1 16,-6 0 0-16,-7 4 3 0,-6 0 4 0,1 0 12 16,-8 0 17-16,7 0 18 0,-1 0 22 15,14-4 15-15,7-3 5 0,6-1-7 0,13-2-12 16,13-1-18-16,13-4-17 0,7 0-12 15,12 0-8-15,13 1 2 0,8-4 0 0,5 0 1 16,14-1 0-16,-7-3-4 0,13 0-1 31,-6 0-5-31,-7 0-4 0,0-3-5 0,-7 3-2 0,1 0-5 0,-13-4-4 0,-13 4-4 16,-1 0-25-16,-13 0-39 16,-5 0-47-16,-2 0-42 0,-5 0-45 0,-7 0-56 0,0-4-37 15,-7 4-22-15,-5-3-21 0,5-2-36 16,-6-2 3-16,6 0 37 0,7 0 48 0</inkml:trace>
  <inkml:trace contextRef="#ctx0" brushRef="#br1" timeOffset="205398.87">9352 11928 224 0,'-13'-4'386'0,"0"1"36"16,13-2 18-16,6 3-85 0,1-3-132 16,19-1-92-16,0 1-57 0,7-2-33 0,-1 7-20 15,7 0-7-15,1 4-7 0,-8-1 0 16,1 8-2-16,-7 1 0 0,-14 2 1 0,-5 1-2 16,-7 3-1-16,-7 4-2 0,-5 0-1 15,-8-3-1-15,-6 3 1 0,0-9 3 16,-1 3-1-16,8-5 5 15,0-4 18-15,12 1 21 0,1-8 18 0,6 0 5 0,6-5 6 16,14-5-4-16,-1-5-15 0,20-3-20 0,-7-1-17 16,14-3-11-16,-7 4-2 0,0-4-4 15,1 4-1-15,-1 0-2 0,-13 3 0 16,0 3 3-16,-7 2-1 0,-5 2 0 0,-8 5 7 16,0-1 8-16,-6 4 5 0,0 0 6 15,-6 4 0-15,-7-1 0 0,-7 8-1 0,1 1 0 16,0 2 2-16,-1 1 4 0,7 0 1 15,0-1 3-15,0 4-3 0,13 1-2 16,0-4-7-16,0 3-10 0,13-1-5 0,6-1-5 16,0-1-38-16,8 0-91 0,-1-5-118 15,0-3-139-15,0 4-112 0,0-4-56 0,1-2 4 16,-2-2 68-16,-5 1 111 0</inkml:trace>
  <inkml:trace contextRef="#ctx0" brushRef="#br1" timeOffset="205582.56">10348 12122 294 0,'-12'0'420'16,"-14"0"37"-16,-1 4 24 0,1-1-92 0,0 5-127 15,7-1-90-15,-1 1-54 0,8 2-30 16,4-2-23-16,2 3-19 0,12-3-19 0,2 2-13 16,4-2-12-16,1 1-25 0,7-4-58 15,-8 2-76-15,8-7-95 0,0 5-107 0,-1-10-83 16,1 2-26-16,0-6 30 0,-8 3 64 15</inkml:trace>
  <inkml:trace contextRef="#ctx0" brushRef="#br1" timeOffset="205805.96">10375 11898 1 0,'-20'0'388'0,"-7"0"58"0,-5 5 29 0,6-2 16 0,1 5-141 0,-2-1-132 0,7-4-93 15,14 1-55-15,0 0-27 0,6-4-13 0,6 3-7 0,7-3-6 0,0-3-6 16,6 3-3-16,1-8-1 0,6 0-2 16,-6 1-3-16,-1-4-3 0,-5 0-11 15,-8 0-19-15,-6 1-36 0,-6 2-42 0,-8-3-59 16,-5 8-66-16,6-1-67 0,-7 4-73 16,1 0-22-16,-1 4 13 0,1-1 44 0,5 5 60 15</inkml:trace>
  <inkml:trace contextRef="#ctx0" brushRef="#br1" timeOffset="207484.36">11130 11881 245 0,'-33'3'421'0,"0"-3"57"0,-5 0 52 0,5 0-34 16,7 3-80-16,6-3-34 0,7 4-32 0,1-4-28 15,12 0-39-15,0 0-55 0,6 4-62 16,13-4-67-16,15 3-42 0,11-3-26 0,13 5-8 15,7-10-8-15,20 5-7 0,-7-3-3 16,1-1-1-16,-8 4-1 0,-6-4-1 0,-6 1 0 16,-21 0 2-16,-4 3 0 0,-15 0 3 15,-6 0 8-15,-13 0 14 0,0-5 7 0,-13 5 4 16,-13 0 3-16,-1-4-3 0,-5 4-7 16,-1 0-19-16,7-3-7 0,1 3-8 15,5 0-34-15,7-3-91 0,0 3-125 0,13-4-121 16,6-3-122-16,14 3-105 0,13-3-80 15,5 0 13-15,8-1 81 0,7 1 102 0,-2-4 111 16</inkml:trace>
  <inkml:trace contextRef="#ctx0" brushRef="#br1" timeOffset="207723.26">12335 11569 224 0,'-46'0'361'0,"1"0"38"0,5 0 37 16,8 0-81-16,13 0-69 0,5 0-47 0,8 0-37 15,12-4-30-15,1 4-31 0,19 0-35 16,14-3-40-16,17-1-27 0,16 0-13 16,4-3-6-16,8 3-7 0,0-3-4 0,6 4-2 15,-7-5-1-15,1 4-2 0,-13 1-3 0,-7-1-31 16,-13 0-65-16,-12 4-81 0,-15 0-80 15,-18-3-81-15,-7 3-95 0,-20 3-44 0,-12 1 25 16,-21 0 58-16,-12 3 69 16</inkml:trace>
  <inkml:trace contextRef="#ctx0" brushRef="#br1" timeOffset="208192.09">12192 11601 143 0,'-20'8'324'0,"7"-8"30"15,0 5 26-15,6-5-81 0,1 3-88 16,6-3-64-16,0 0-39 0,0 3-24 0,6-3-20 15,8 4-15-15,5-4-10 0,1 4-1 16,12-1 1-16,1 1 0 0,12-4 1 0,7 4-2 16,1-4-2-16,-1 0-6 0,-1 4-8 15,-5-1-8-15,-7 1-6 0,-6-1-2 16,-7 5-5-16,-13-1 3 0,-6 3 3 0,-21 9 6 16,-6-4 2-16,-5 3 2 0,-21 3 4 0,-6 2-3 15,-6 3-1-15,-8-4-4 16,1 3-1-16,0 0-2 0,6 1-3 0,1-3 6 15,12 2 2-15,8-6 7 0,5 3 4 0,13-4 2 16,14-4 1-16,6 1-4 0,12 0-4 16,8-4-5-16,13 0-2 0,6-4 0 15,13 1 1-15,13-5-1 0,0-3 4 0,6 0 2 16,2 0 4-16,4-3 2 0,-4-1-2 0,4 0 1 16,-5 1-1-16,-6-6-1 0,-1 7-2 15,-14-6-3-15,1 5-1 0,-13-1 2 16,-13 0-6-16,-6 4 8 0,-7 0 26 0,-13 0 47 15,6 0 62-15,-6 0 54 0,-6 0 39 16,6 4 19-16,-6-4-11 0,-7 4-39 0,6-4-58 16,0 3-54-16,7-3-37 0,-6 4-29 15,6-4-19-15,0 0-11 0,0 0-9 16,0 0-11-16,0 0-27 0,0 0-93 16,0 0-128-16,6 0-131 0,-6 0-143 0,0 0-133 15,0 0-92-15,0 0 30 0,14-4 96 0,-1-3 114 16,-1-1 135-16</inkml:trace>
  <inkml:trace contextRef="#ctx0" brushRef="#br1" timeOffset="209288.4">13735 11730 315 0,'-6'-8'402'0,"-1"1"50"0,7 0 39 0,-7 0-115 16,14-1-91-16,0-2-64 0,5 2-47 0,2 1-43 16,11-4-35-16,1 7-31 0,7-3-19 15,-1 7-16-15,8 0-11 0,-7 7-7 16,5 4-3-16,1 3-2 0,-12 5-1 0,-1 3 2 16,-14 4 0-16,-4 0 1 0,-8-1-2 15,-8 4 0-15,-11-3-3 0,0-1 1 0,0-6-1 16,5 0-3-16,1-5 3 0,0-7 1 15,6 1 10-15,7-5 25 0,0-3 16 0,7-3 8 16,-1-8 2-16,14 0 1 0,0-7-9 16,12-1-27-16,-5-3-17 0,5 0-9 0,1-4-4 15,-1-3 3-15,-6 3 0 0,7-3-1 16,-14 7 1-16,7 1-2 0,-12 2 4 0,-2 8 2 16,-6 0 9-16,-6 8 10 0,0-1 4 15,-6 4 2-15,0 4-4 0,-8 3-4 16,2 4-5-16,-1 3-13 0,-1 4 0 0,2 1 0 15,5-1-1-15,7 0-3 0,-7 5 1 16,14-1 1-16,-7-4-3 0,7 0 1 0,5 0 2 16,-5-3-3-16,6 4-2 0,-6-5-18 15,5 0-84-15,2-2-117 0,-8-1-144 0,0 0-159 16,1-4-91-16,-7 4-34 0,0-4 59 16,0-3 104-16</inkml:trace>
  <inkml:trace contextRef="#ctx0" brushRef="#br1" timeOffset="209460.96">14686 11972 354 0,'0'0'470'0,"-6"-4"48"15,-2 4 30-15,-4 0-97 0,-8 4-136 16,7 3-101-16,-7-3-72 0,8 3-43 16,-2 0-29-16,8 4-23 0,6-3-19 0,0 2-15 15,6 3-16-15,8-3-42 0,-2-3-67 0,2 1-92 16,-1-6-103-16,0 3-109 0,0-1-87 15,-1-8-13-15,8-1 40 0,0 3 76 16</inkml:trace>
  <inkml:trace contextRef="#ctx0" brushRef="#br1" timeOffset="209718.27">14790 11818 232 0,'-33'0'363'16,"1"4"22"-16,-7-1 15 0,13 5-99 15,0-1-122-15,7 0-69 0,11 1-35 0,2-1-15 16,12-3-11-16,8 2-4 0,-1-2-5 16,13 1-7-16,0-5-7 0,0 0-4 15,0-5-4-15,7 1-7 16,-8-2-3-16,-5-2-4 0,-6 1 1 0,-2-4-6 0,-5 4 1 0,-7-4-1 16,-7 3-4-16,-5-3-6 0,-2 8-9 15,-6-4-17-15,1 7-28 0,-7-4-40 16,0 4-48-16,6 4-54 0,-5-4-56 0,11 3-59 15,2 1-21-15,5-1 13 0,7-3 37 16</inkml:trace>
  <inkml:trace contextRef="#ctx0" brushRef="#br1" timeOffset="210170.62">14491 11294 320 0,'-20'-7'387'0,"6"-1"45"15,8 1 37-15,0 0-126 0,0 4-90 0,6-2-62 16,6 1-43-16,6 4-42 16,8 0-37-16,0 4-31 0,13 1-18 0,6 1-8 0,-1 5-5 15,2 0-1-15,-1 4-3 0,-13 3 3 16,0 5 1-16,-19-1-2 0,-1-1-3 0,-12 2 0 16,-8-2 0-16,-5-3-2 0,-1-2-2 15,-6 1 2-15,0-5 2 0,7-1 2 16,-1-4 11-16,8-3 11 0,12-1 18 0,-8 1 16 15,16-4 9-15,4-4 5 0,8 1-7 0,6-5-10 16,7 1-17-16,6 0-17 0,-1 0-11 16,8 2-8-16,-7-1-5 0,0 1 0 15,0 2-5-15,1 3-19 0,-14 0-54 0,-1 0-79 16,-11 3-97-16,6-3-109 0,-8 5-119 16,-5 1-47-16,-1-1 22 0,1-5 61 15,-1 4 89-15</inkml:trace>
  <inkml:trace contextRef="#ctx0" brushRef="#br1" timeOffset="212335.02">15448 10935 200 0,'19'0'304'15,"-5"0"14"-15,-2 0 9 0,2 8-131 16,5-1-89-16,7 4-49 0,0 3-24 0,13 5-11 16,7 3-5-16,6-1 4 0,6 10 14 15,1 1 15-15,6 5 11 0,-13 7 6 0,1 7 5 16,-14 4 2-16,-13 7-5 0,-20 1-5 15,-19 3-8-15,-13-1-4 0,-6 1-5 0,-21-3-4 16,1-5-10-16,-13-3-11 0,6-3-7 16,-6-5 1-16,-6-3 2 0,12-7 5 15,1-5 5-15,5-3 6 0,14-6 2 0,7-6-4 16,6 3-10-16,6-9-5 0,13-5-9 16,1-1-12-16,0-1-35 0,6-4-61 0,6-4-89 15,-6-1-94-15,0 2-102 0,6-4-52 16,-6 0-2-16,7-1 46 0,0 1 80 0</inkml:trace>
  <inkml:trace contextRef="#ctx0" brushRef="#br1" timeOffset="212734.35">17812 11646 105 0,'-13'0'465'15,"-7"0"92"-15,-6 0 84 0,1 0 100 16,5 4-106-16,0-4-79 0,14 0-81 0,-1 0-70 16,1 0-78-16,12 0-95 0,7 0-87 0,13 0-67 15,7 0-37-15,6-4-28 0,13 4-61 16,-6-3-155-1,-1-5-174-15,8 1-170 0,-15-1-159 0,-5 2-121 0,-7-2-16 0,-6-4 114 16,-14 1 152-16,-6-3 156 0</inkml:trace>
  <inkml:trace contextRef="#ctx0" brushRef="#br1" timeOffset="212916.38">17720 11456 115 0,'-32'0'484'0,"-7"-5"111"0,7 5 124 16,-1 0 112-16,1 0-115 0,12-4-102 0,7 4-101 15,7 0-95-15,-1 0-120 0,14-3-109 16,5 3-83-16,8 0-52 0,13-3-32 0,12 3-42 16,7-4-106-16,1 0-170 15,5 1-173-15,0-5-167 0,-5 5-151 0,-1-1-81 0,-13 4 41 16,7-3 138-16,-14-5 157 0,1 4 157 16</inkml:trace>
  <inkml:trace contextRef="#ctx0" brushRef="#br1" timeOffset="-212978.21">19121 11103 157 0,'0'-7'220'16,"0"4"-4"-16,0-5-12 0,0 1-12 0,0 0-4 15,0-5 4-15,0 1 12 0,0 5 22 16,0-2 26-16,0 0 32 0,0 6 37 0,0-3 24 16,-6 2 0-16,6 3-23 0,0 0-40 15,0 0-57-15,0 0-77 0,6 0-59 16,-6 8-42-16,13-6-20 0,0 6-15 0,14 0-9 15,11 3 4-15,1-5-4 0,14-1 1 16,5 2-4-16,7-7 0 0,7-3 0 16,-1-1 0-16,1-4 2 0,0 0-2 0,-7-3 0 15,-7-2 0-15,-11 1 1 0,-9-3 1 0,-5 0 0 16,-7 5 1-16,-7-1 1 0,-12 0-1 16,0 0 0-16,-7 4 3 0,0-1 12 15,-7 5 16-15,-6 3 13 0,0 0 6 0,-1 0 6 16,-11 7-3-16,5 8-11 0,0 3-16 15,2 3-12-15,4 9-4 0,8 3 2 0,6 4 4 16,0 3 2-16,12 4 2 0,8 0-1 16,0 3 0-16,-1 1-4 0,7 0-6 0,0-8-5 15,-6 4-2-15,-7-8 0 0,-1 1-4 16,-12-4 4-16,-6-4-2 0,-6 0 3 16,-8 1 1-16,-13-4-2 0,-6-5 0 0,1 2-2 15,-15-9-1-15,-6-3-3 0,-6-3-2 16,0-8-13-16,0-8-28 0,7-3-48 0,5-7-72 15,8-4-72-15,5-3-71 0,14-1-56 16,7 0-36-16,6 0-16 0,13-3-1 0,7 4 4 16,12 3-3-16,1-4-13 0,6 3 8 15,0 2 36-15,13-5 55 0,0 4 63 16</inkml:trace>
  <inkml:trace contextRef="#ctx0" brushRef="#br1" timeOffset="-212515.62">19545 10726 238 0,'-14'0'380'0,"2"-2"38"0,-8 2 30 15,13-5-92-15,1 5-100 0,0 0-70 0,6 0-46 16,0 0-35-16,0 0-27 16,6 0-22-16,7 5-20 0,7-3-15 0,12 2-9 15,13-1-5-15,1-3 2 0,19 4 0 16,0-4 0-16,7 0 2 0,0-4 0 0,-1 1 3 15,1-1 1-15,-14-3 0 0,-5 3 1 0,-8-4-4 16,-13 5 1-16,-12 3 14 0,-6-3 39 16,-8 3 74-16,-6 0 78 0,0 0 53 15,-13 0 22-15,0 0-2 0,-13 3-35 0,0-3-72 16,7 3-83-16,-8 2-66 0,14-5-119 16,0 3-146-16,7-3-157 0,12 0-145 15,-6 4-119-15,13-4-90 0,7 5 39 0,12-3 102 16,-6-2 133-16,1 4 134 0</inkml:trace>
  <inkml:trace contextRef="#ctx0" brushRef="#br1" timeOffset="-211033.19">21048 11012 196 0,'-18'4'393'0,"-2"-4"47"0,7 0 28 0,-1 0-68 15,8 0-115-15,0 0-87 0,6 0-64 16,6 0-43-16,8 0-24 0,11 0-16 16,15-4-16-16,11 4-10 0,14-4-7 0,7-3-3 15,6 3-4-15,1-3-5 0,6 4-4 16,-8-2 0-16,2-2-2 0,-14 4 0 0,-13-1-2 16,-13 4-14-16,-13-4-37 0,-13 4-55 15,-13 0-76-15,-6 0-77 0,-21 4-65 0,-18 0-43 16,-7-1-35-16,-7 4 14 0,-12-2 55 15,-1 2 64-15</inkml:trace>
  <inkml:trace contextRef="#ctx0" brushRef="#br1" timeOffset="-210657.66">21016 11064 43 0,'-33'7'272'15,"8"-4"31"-15,5 1 24 0,7 0-64 16,0-1-66-16,13-3-48 0,0 4-21 0,0 0-6 16,6-1-7-16,1 1-1 0,6-1-1 0,0 1-6 15,1 0-14-15,-2 3-16 0,2-3-14 16,5 3-15-16,1 1-14 0,-2-1-11 0,2-4-10 15,7 5-7-15,-1-1-3 0,0 0 2 16,-7-3-4-16,7 4 0 0,0-5 2 16,-13 5-3-16,0-5 0 0,-6 5 0 0,-7-1 5 15,-7 1 4-15,-12 6 1 0,-14 1 4 16,-6 3 1-16,-13 4 4 0,-7 0-2 0,0 3 6 16,1 1 10-16,0-4 16 0,6 0 20 15,5 0 24-15,15-4 18 0,13-3 13 0,5-4 10 16,14 0-3-16,7 1-8 0,19-6-18 15,6 2-12-15,15-1-8 0,11-3-15 16,7-1-6-16,7-3-6 0,6 4-5 0,0-4-11 16,-6 0-13-16,0 0-7 0,-7 0-9 0,-7 0-7 15,-5 0-4-15,-8 0 1 0,1 0-3 16,-14-4 0-16,-5 4 2 0,-15 0 1 16,1-3-6-16,-13-1-11 0,-7 4-24 0,-5-4-50 15,-14 4-72-15,-1-3-80 0,1-1-75 16,0 4-82-16,0-4-63 0,1 4-40 0,5-3-18 15,13 0 28-15,1-1 57 0,12-1 76 16</inkml:trace>
  <inkml:trace contextRef="#ctx0" brushRef="#br1" timeOffset="-210233.29">21831 11301 248 0,'-33'-4'358'0,"-6"1"43"0,13-1 45 15,0 1-94-15,12-1-69 0,8 0-54 0,12 4-39 16,8-7-37-16,12 3-41 0,7 4-43 16,12 0-33-16,1 0-16 0,5 8-10 0,-5-1-5 15,-1 0-3-15,-5 8 0 16,-7-4 1-16,-7 7 2 0,-13 1-3 0,-7-1 2 0,-6 0-2 16,-6-3-1-16,-14 3-1 0,1-3 0 15,-1-5-1-15,0 2-1 0,1-4 1 16,-1-5 5-16,8-3 2 0,4-3-3 0,2-2 4 15,12-1-1-15,14-9-1 0,0 0-5 16,13-3-4-16,-1-1 2 0,7 1 1 0,-7 0 1 16,7-1 0-16,-5 5 1 0,-9 3 2 15,-5 7 0-15,-8-4-3 0,2 5 1 0,-8 3 6 16,1 3 9-16,-7 5 16 0,-7-1 18 16,1 7 16-16,-8 2 16 0,-4 2 11 0,4 0 4 15,-5 1-2-15,5-1-12 0,8-3-13 16,0-1-17-16,6 1-13 0,0-4-12 15,6 3-13-15,14-5-8 0,-7 1-19 0,13-3-82 16,0-3-114-16,0 0-137 0,0-4-131 16,7 3-107-16,-1-3-43 0,1-3 51 0,-1-1 96 15,-5 4 125-15</inkml:trace>
  <inkml:trace contextRef="#ctx0" brushRef="#br1" timeOffset="-210050.77">22703 11462 301 0,'-13'0'392'0,"-7"-3"37"15,8 3 32-15,-14 0-105 0,12 3-90 0,-5-3-62 16,6 5-39-16,6 1-32 0,1-1-28 16,6 1-32-16,0 6-26 0,6-5-21 0,8 4-11 15,-2-4-8-15,1 5-7 0,7-5-40 16,-6-4-63-16,-2 1-76 0,8 0-85 0,-7-8-83 16,7 4-67-16,-8-4-33 0,8 1 21 0,-1-9 57 31,1 2 73-31</inkml:trace>
  <inkml:trace contextRef="#ctx0" brushRef="#br1" timeOffset="-209866.21">22892 11247 103 0,'-26'-4'307'0,"-7"8"36"0,-6-1 39 0,0 0-47 0,7 6-69 16,-1-3-35-16,7 2-15 0,0-1-19 16,13-3-29-16,6 3-33 0,1-4-34 0,6 5-36 15,6-4-25-15,1-4-15 0,6 3-7 16,7-6-3-16,-1 3-6 0,1-4 1 0,6-4-1 15,-14 1-3-15,8-4-4 0,-7 4-3 0,-7 0-19 16,-6-5-53-16,0 6-82 0,-12 2-95 16,-1 0-95-16,-7 4-103 0,-6 4-38 15,0 0 23-15,1-1 65 0,5 0 88 0</inkml:trace>
  <inkml:trace contextRef="#ctx0" brushRef="#br1" timeOffset="-207961.39">23510 11082 82 0,'-19'3'370'0,"-7"-3"53"16,6 0 38-16,1 0-5 0,6 4-109 15,7-4-68-15,-1 0-49 0,14-4-33 0,-7 4-26 16,19 0-28-16,8 0-33 0,11 0-35 16,14-3-28-16,14 3-18 0,-1-4-9 0,13 0-5 15,-6 1-4-15,-1 0-3 0,-6-1-4 16,-6 4-4-16,-14 0-3 0,-5 0-1 0,-15 0 0 16,1 0 2-1,-12 4 16-15,-8-4 34 0,-12 0 33 0,-1 3 26 0,-6-3 12 0,-7 0 6 16,-5 0-8-16,-1 0-28 0,6 0-32 15,-7 0-24-15,9-3-14 0,-2 3-8 0,13-4-8 16,1 4-42-16,-1-5-94 0,14 5-120 16,-1-6-127-16,7 1-128 0,13 5-126 0,-6-3-35 15,13 0 57-15,-1-2 98 0,7-1 116 16</inkml:trace>
  <inkml:trace contextRef="#ctx0" brushRef="#br1" timeOffset="-207157.72">25061 10668 164 0,'-26'0'305'0,"-7"0"30"15,1 3 30-15,-7 1-93 0,13-1-48 0,-7 1-18 16,13 4-8-16,8-5-9 0,5 1-18 0,7 0-24 15,7-1-29-15,12 0-31 0,13 5-19 16,14-8-12-16,19 4 10 0,13-8 19 0,7 1 24 16,12-2 15-16,15-5 6 0,5 3-1 15,-1-5-16-15,-4 2-26 0,-9-1-27 16,2 4-22-16,-14 0-18 0,-13-2-8 0,-13 3-5 16,-6 2-3-16,-13 0-2 0,-14 1-1 15,-5-2-6-15,-15 5-28 0,-12-3-80 0,-6 3-100 16,-14-3-109-16,-13 3-108 0,1 3-91 15,-7-3-62-15,-7 3 29 0,-5 5 73 16,-8-4 96-16</inkml:trace>
  <inkml:trace contextRef="#ctx0" brushRef="#br1" timeOffset="-206695.33">25458 10737 64 0,'-32'4'303'0,"-1"-1"49"0,0 2 46 0,-6-3-31 0,13 6-33 0,1-3 2 16,-1-2 20-16,6 0 16 0,7 1-1 0,-1 3-21 15,8 1-43-15,0-1-65 0,12 0-66 16,7 1-54-16,7 3-41 0,6-5-22 0,6 6-17 16,7-5-6-16,7 4-10 0,-7 0-9 15,6 0-6-15,-5 0-3 0,-1 4 1 16,-13 0-1-16,-7-1-2 0,1 4-2 16,-20 1-1-16,-7 3 2 0,-12-4-6 0,-8 4-1 15,-5-3 2-15,-1-1 1 0,-12 0 5 16,6-4 8-16,0 5 13 0,0-9 19 0,13 2 12 15,-1-1 8-15,9 0 4 0,4-1-4 0,14-2-7 16,0 3-13-16,6-3-12 0,8 3-4 16,12 0-4-16,0-4-4 0,13 4-3 0,6-4-2 15,1 0 4-15,13 1-5 0,0-5 0 16,6 1 2-16,6-4 5 0,0 0-2 16,2-4-2-16,-2 1 1 0,-6 3 1 0,-6-3-7 15,-7-2-1-15,-13 1-3 0,-7 4-3 16,-5 0-2-16,-15 0-4 0,2 0 3 15,-8 0 5-15,-6 0 7 0,-6 0 5 0,-8 4 4 16,2 1 4-16,-8-2-2 0,7 0-7 16,0-3-6-16,-6 4-4 0,12-4-4 0,-6 0-6 15,6 0-7-15,7 4-20 0,-6-4-57 16,6-4-131-16,6 4-151 0,1-7-142 0,6 4-120 16,6-6-92-16,7 3-39 0,-6 2 41 15,7-3 104-15,-9-1 117 0,15-2 114 16</inkml:trace>
  <inkml:trace contextRef="#ctx0" brushRef="#br1" timeOffset="-206034.76">26598 10953 126 0,'-7'-3'332'0,"1"-4"54"16,6-1 51-16,-7 5-49 0,1-1-39 16,0 0-17-16,6 1-14 0,0 0-24 15,6-1-35-15,7 4-41 0,0-5-49 0,20 5-60 16,-1 5-45-16,7-1-26 0,0 2-18 15,7 2-7 1,-14 3-5-16,7-1-1 0,-13 9 0 0,-6-4-2 0,-7 3 1 0,0 1 0 16,-20-6 0-16,1 3 3 0,-7-1-2 0,-7-5 23 15,8-3 44-15,-8 1 56 0,6-5 44 16,2-3 24-16,5-3 15 0,1-5-15 16,6-3-39-16,6 1-53 0,1-9-46 0,19 0-25 15,-6-2-16-15,12-2-9 0,1 2-2 0,6-1-3 16,-1 1 0-16,1-2-2 0,-5 4-1 15,-9 5 0-15,1 3-1 0,-6 3 0 16,-7 5 0-16,-7 0 1 0,1-2 0 0,0 5 3 16,-7 5 6-16,0-2 9 0,0 4 9 15,0 0 5-15,-7 4 3 0,7 0-1 0,7 0-3 16,-1 3-11-16,0 3-6 0,8-7-4 0,-2 8-3 16,2-3-3-16,5-1-5 0,-5 1-1 15,4 0-56-15,-4-1-168 0,-1 1-186 0,0-1-183 16,0-3-159-16,-1 4-118 0,-4-4-10 15,4 4 132-15,-5-4 167 0,-1 4 175 16</inkml:trace>
  <inkml:trace contextRef="#ctx0" brushRef="#br1" timeOffset="-205828.31">27647 11137 357 0,'0'-5'425'0,"0"-1"49"0,0 2 58 0,-8 0-90 0,8 4-59 15,0 0-43-15,0 0-27 0,-6 4-30 16,6 0-45-16,6 2-58 0,2 6-62 0,-2-5-44 15,0 4-28-15,8 0-24 0,5 0-15 16,-6-3-9-16,0-1-23 0,7-3-76 16,-1-1-92-16,-6 1-88 0,0-4-95 0,7-4-96 15,-1-3-76-15,-6 0-22 0,0-1 37 16,7-3 65-16,-7-4 83 0</inkml:trace>
  <inkml:trace contextRef="#ctx0" brushRef="#br1" timeOffset="-205611.88">27927 10862 176 0,'-33'0'361'0,"-7"3"42"0,8 1 41 0,-1 1-56 0,1 1-77 0,6 1-41 15,7 1-13-15,5-2-10 0,8 7-17 0,0-6-24 16,6 0-34-16,6 0-40 0,7-3-40 16,0 0-29-16,13-4-21 0,0 0-14 15,1-4-8-15,-2-3-7 0,1-1-2 0,0-2-4 16,0-3-3-16,-13-1-3 0,1 3-1 15,-14 0-2-15,-7 0-4 0,-6 4-7 0,-6 0-36 16,-7 4-68-16,-1 3-74 0,-5 0-84 16,-1 3-85-16,7 0-82 0,6 5-42 15,1-5-20-15,12 1 31 0,14 0 59 0,6-1 74 16</inkml:trace>
  <inkml:trace contextRef="#ctx0" brushRef="#br1" timeOffset="-204586.07">28310 10668 94 0,'-12'-15'316'0,"-8"5"49"16,1 1 38-16,-1 3-61 0,0 2-73 0,-6 4-46 15,7 4-37-15,-7 2-27 0,6 6-23 16,7 2-21-16,7 1-17 0,-1 3-19 16,14 1-22-16,12-5-20 0,1 1-14 0,6 0-8 15,13-1-4-15,-7-3-4 0,15-3-1 16,-9-1 1-16,7-3-1 0,8-4-3 0,-7 0 0 16,-1-4-3-16,1-3 0 0,-1-1 0 15,-12-3 1-15,-1 0 1 0,-12-4 2 16,-7 1 0-16,-13-4 0 0,0 3-3 0,-6 0 1 15,-7 1 6-15,-1 3 29 0,2 4 32 16,-8 3 25-16,0 1 24 0,1 6 20 0,-1 4 18 16,8 4-8-16,-2 7-9 0,1 1-6 15,13 4-1-15,7-3-1 0,-1 6-12 16,8 0-12-16,12 3-13 0,-1-3-14 0,7-1-17 16,2 0-20-16,-2 6-13 0,-6-6-8 15,0 0-5-15,-6-2-6 0,-14-2-1 16,-12 1-1-16,-14-2 3 0,-13-3-6 0,-12 1-2 15,-7-3-2-15,-1-4-4 0,-12 0 1 0,7-7-4 16,-7-1 5-16,0-3-4 0,12-3-3 16,8-4-23-16,6-1-77 0,7-3-94 0,12 0-92 15,14 4-89-15,6-4-92 0,12 4-67 16,8-1-13-16,13 5 2 0,5 0 28 0,9-6 58 16,4 6 77-16,8 3 82 0</inkml:trace>
  <inkml:trace contextRef="#ctx0" brushRef="#br1" timeOffset="-204364.65">29125 11037 84 0,'0'-3'325'0,"0"3"55"0,-7 0 47 0,1 0-35 0,-7 3-51 15,-1 2-36-15,8-2-21 0,-7 0-18 16,0 2-28-16,7 1-37 0,-7 6-39 16,7-5-47-16,6 4-39 0,-8 3-31 0,8-2-20 15,0-1-10-15,0 0-7 0,8-1-6 16,-2 1-16-16,0-3-73 0,1-1-90 0,-1-4-107 15,7 2-112-15,0-5-104 0,-7-5-75 16,14-2 23-16,-7 0 67 0,13-4 95 16</inkml:trace>
  <inkml:trace contextRef="#ctx0" brushRef="#br1" timeOffset="-204165.19">29340 10825 58 0,'-26'-3'338'0,"-13"6"44"0,-1 0 41 0,1 6-6 0,1 1-100 0,-2-3-47 0,15 4-14 0,5 0 3 16,7 0-9-16,13-3-10 0,0 3-19 0,13-8-38 16,-1 6-43-16,8-6-44 0,6-3-29 15,7 0-23-15,-1-7-18 0,1 2-12 0,-1-3-4 16,-5-2-3-16,-7-1-5 0,-14 0-7 16,0 0-8-16,-12 4-57 0,-8-4-84 0,-11-1-89 15,-1 6-94-15,-7 2-89 0,-6 4-78 16,0 0-24-16,0 0 13 0,0 4 55 15,13-1 76-15,0 0 84 0</inkml:trace>
  <inkml:trace contextRef="#ctx0" brushRef="#br1" timeOffset="-195982.07">6232 14551 337 0,'13'-11'418'16,"-13"4"37"-16,7-1 22 0,-1 5-139 16,-6 3-102-16,0-4-82 0,6 8-49 0,2-1-8 15,-2 5 28-15,7 6 35 0,0 8 67 0,-6 4 77 16,-1 3 53-16,0 8 19 0,-12 7-23 16,0 0-32-16,-14 7-68 0,-7 4-76 0,-11 3-65 15,-1 5-44-15,-7-1-27 0,-6 4-19 0,-6-4-11 16,-1-3-5-16,6 0-2 0,8-5-4 15,-1-2-1-15,7-5-5 0,7-5-27 0,-1-10-74 16,13-6-117-16,8-5-124 0,6-10-118 16,6-3-102-16,6-8-71 0,6-4-9 0,2-11 44 15,5-3 52-15,7-4 74 0,-6-3 84 0,6-9 86 16</inkml:trace>
  <inkml:trace contextRef="#ctx0" brushRef="#br1" timeOffset="-195530.2">6037 14693 28 0,'-6'-14'402'0,"-14"0"81"0,7 3 66 0,-7 0 62 15,0 3-86-15,8-3-69 0,5 1-50 16,7-2-51-16,7-3-49 0,13-3-52 16,12 0-70-16,7-4-59 0,20 1-47 0,6-2-23 0,13 4-18 15,-6 1-11-15,5 7-12 0,-5 1-2 16,0 5-7-16,-7 5-6 0,-7 5 0 0,-5 5-1 15,-14 5 2-15,-7-1 0 0,-18 9 0 0,-8-1 0 16,-12 0 5-16,-14 3-3 0,-6 1 3 16,-7-1 3-16,-6 1-1 0,0 0 0 0,0-8-2 15,-6 0 2-15,5-3-1 0,1-4-4 0,13 0 0 16,1-6 0-16,11-5-2 0,8 0 2 16,6 0-4-16,6-9 0 0,14 6-1 15,6-5-3-15,7-3 2 0,5 5-1 0,1 1 5 16,14 1-1-16,-1 4-2 0,-1 4 1 0,-4 7 3 15,-2-3-4-15,1 6-7 0,-14 1-3 16,-13 6 6-16,-5-1 0 0,-14 2 2 0,-14 3 6 16,-11-3 8-16,-8 4 3 0,-13 0-3 15,-6-4 0-15,1 3-2 0,-15-3-2 0,1-1-2 16,-7-2 2-16,7-4-1 0,-6 0 1 0,5-7-1 16,1-2-2-16,13-6-2 0,13 0-2 15,6-3-22-15,8-5-61 0,18 0-112 0,7-2-109 16,20 2-103-16,-1 1-96 0,20 0-75 15,0 0-33-15,7 2 18 0,6 5 59 0,-6 5 76 16,5-2 82-16</inkml:trace>
  <inkml:trace contextRef="#ctx0" brushRef="#br1" timeOffset="-194584.39">7248 15222 85 0,'7'-4'387'0,"-7"0"66"0,-7 4 43 0,1 0-27 15,-1 0-110-15,-5 4-104 0,-8 0-89 0,0 3-64 16,1 4-39-16,-1 3-26 0,0 1-14 16,8 0-13-16,-8 3-5 0,1-4-3 15,5 2-2-15,2-2 0 0,-2 1 0 0,-5-1 2 16,13-3 3-16,-8 1-3 0,8-5 0 0,0-4 0 16,-2 1-2-16,8 0 1 0,0-4 0 15,0 0 2-15,0 0 1 0,0 0 2 0,0 0 1 16,0 0 0-16,0-4-1 0,0 4-1 0,0-4 1 15,8 4-3-15,-8-3-2 0,0-4-1 16,0 2-3-16,0 2-10 0,0-1-27 0,0 1-37 16,0-1-51-16,0-3-63 0,0 3-70 15,0 0-69-15,0 1-56 0,-8 0-29 0,8 3 14 16,8-4 45-16,-2-1 62 0</inkml:trace>
  <inkml:trace contextRef="#ctx0" brushRef="#br1" timeOffset="-192517.87">8850 14624 290 0,'-19'0'414'16,"-7"-3"56"-16,0 3 53 0,0 3-82 15,7-3-54-15,5 0-34 0,8 0-34 0,-1 0-37 16,1 0-42-16,6 0-51 0,6 5-58 16,7-5-57-16,13 3-35 0,13-3-13 0,7 3-6 15,13-3-2-15,12 4 2 0,0-4 0 16,8 0-6-16,6 0-17 0,-7-4-112 0,0 1-159 15,-13 0-183-15,0-5-154 0,-6 1-82 0,-14-5-31 16,-5 5 81-16,-21-8 146 0</inkml:trace>
  <inkml:trace contextRef="#ctx0" brushRef="#br1" timeOffset="-192351.47">9209 14419 120 0,'-53'-4'506'0,"2"4"93"0,-2-3 56 0,15-1 34 0,5 0-149 0,13 4-134 15,8-3-122-15,4 3-90 0,16 0-52 16,10-4-29-16,15 4-42 0,13 0-33 16,19 0-32-16,6 4-86 0,1-4-122 0,6 0-133 15,-6 0-142-15,6 3-137 0,-13-3-79 16,0 0 35-16,-6 0 91 0,0 0 115 0</inkml:trace>
  <inkml:trace contextRef="#ctx0" brushRef="#br1" timeOffset="-191581.38">11117 13976 290 0,'0'-15'416'0,"-6"4"56"0,-1 4 45 0,-6 0-101 16,6 4-98-16,1 3-82 0,-1 0-68 0,-6 6-53 15,1 5-41-15,-2 4-34 0,8 7-18 16,-1 0-11-16,1 0-4 0,12-1-4 16,1 1-3-16,5-3 1 0,8-1 1 0,6 1-1 15,1-8 2-15,5 0 0 0,-6 1 0 16,7-10 1-16,-1 2 2 0,1-8 2 0,6 2-1 16,-1-7-1-16,2-2-2 0,-7-3-1 15,-1-1-2-15,-6-3-1 0,-7 4 2 0,1-5 1 16,-13 4 1-16,-1 0 2 0,0 4 11 15,-6 4 21-15,0 0 32 0,0 3 18 16,-6 4 6-16,6 0-2 0,0 0-10 0,0 7-25 16,0 4-25-16,0 5-20 0,6 5-6 15,-6 5 3-15,7-1 2 0,0 5-2 16,-1-1-2-16,8 8 0 0,-8-4 0 0,0 4-2 16,-6 0 2-16,-12-2 0 0,-2 2-2 15,-12-4 0-15,-7 4 0 0,-12-8 0 0,-1 0 2 16,-5 0 1-16,-8-6 5 0,0-2 3 15,7-6 2-15,-7-3-2 0,0-2-5 0,14-5 1 16,-1-2-4-16,1-6-2 0,6-5-11 16,7-4-39-16,12-2-70 0,0-1-82 15,7-3-92-15,7-4-104 0,12 4-90 0,7-5-59 16,1 1 3-16,12 1 40 0,6-1 73 16,1-4 92-16</inkml:trace>
  <inkml:trace contextRef="#ctx0" brushRef="#br1" timeOffset="-191161.5">10934 13785 14 0,'-32'0'365'0,"-7"0"49"15,-1 0 30-15,15 0 20 0,-1 0-150 16,12 0-113-16,8 0-76 0,6 0-45 0,6 4-28 16,14-4-18-16,13 4-12 0,19-1-8 15,13-3-1-15,20 0 0 0,13 0-1 0,12-3-1 16,-5-1 0-16,-2 0-3 0,-11 1-1 15,-8-1 2-15,-18 4-2 0,-14-4 2 16,-20 1 2-16,-5 3 33 0,-15 0 78 0,-5 0 110 16,-7 0 89-16,-13 0 48 0,-7 3 23 15,-19-3-17-15,-7 4-71 0,1 0-111 16,-1-1-85-16,7 1-55 0,7 0-26 0,5-4-20 16,15 3-46-16,5-3-132 0,7 4-147 15,13-4-146-15,0 3-147 0,13 2-150 0,6-2-43 16,1 1 84-16,7-1 121 0,-1 1 135 15</inkml:trace>
  <inkml:trace contextRef="#ctx0" brushRef="#br1" timeOffset="-190456.05">12009 14057 351 0,'-39'-5'426'0,"7"5"55"15,-1-3 59-15,7 3-63 0,6 0-9 16,8 0-15-16,4 0-25 0,2 0-34 0,12 0-44 15,14 0-89-15,13-3-102 0,19-2-70 16,13 3-41-16,13-6-17 0,13 0-11 0,0 1-6 16,8 0-3-16,-8 0-4 0,-7 2-3 15,-12 2-46-15,-13-1-133 0,-20 1-144 0,-13 3-134 16,-13 0-128-16,-20 3-117 0,-19 4-57 16,-13 1 82-16,-19-1 113 0,-15 4 119 0</inkml:trace>
  <inkml:trace contextRef="#ctx0" brushRef="#br1" timeOffset="-190100.12">11924 14108 26 0,'-26'7'315'0,"1"-3"44"0,11-1 32 0,2-3-35 16,-2 4-82-16,8-4-81 0,-1 4-58 0,7-4-39 15,7 3-26-15,-1 1-17 0,8 0-18 16,-2-1-8-16,8 5-6 0,-1-1-5 0,7 0-3 16,0 4-5-16,7-4-2 0,-1 0-1 15,1 1-5-15,-1 0-1 16,1-1-1-16,-7 0 0 0,-6 5 0 0,-7-5 0 0,-7 0 2 15,-6 4 7-15,-13 0 12 0,-13 3 8 0,-13 5 6 16,-13 3 2-16,-7 0 4 0,-6 0-6 16,0 0-6-16,-6 0-2 0,12 0-1 15,1-4-2-15,19-4 2 0,12 2 1 0,8-5-1 16,12-5-4-16,20 6-3 0,7-9-1 16,19 5-2-16,13-5-1 0,7 1-1 15,12-4-1-15,8 0 0 0,-2 0-2 0,8 0-7 16,-6 4-3-16,-8-4-3 0,0 0 2 0,-12 3 1 15,-13 1 0-15,-7-1 2 0,-6 1 2 16,-7 0 1-16,-14 0-6 0,2-1-18 16,-8-3-34-16,-6 4-61 0,-6-4-91 0,-1-4-103 15,-6 4-110-15,0-3-46 0,0-1 2 16,0-4 45-16,7-2 82 0</inkml:trace>
  <inkml:trace contextRef="#ctx0" brushRef="#br1" timeOffset="-189668.97">12732 14294 344 0,'-19'-3'461'0,"-1"-5"60"0,7 2 49 0,7 1-95 16,6-2-127-16,13 0-100 0,6-4-72 16,14 4-57-16,6 0-49 0,13 2-34 0,0 2-18 15,-6 3-9-15,5 8-10 0,-11-1-2 16,-1 4 1-16,-13 3 1 0,-7 4 1 15,-12 1-2-15,-7 3 4 0,-13-5-2 0,-14 6-1 16,2-4 0-16,-15-1 0 0,8-4 2 16,-1-2 0-16,7-2 2 0,0-2 7 0,13-5 4 15,7-3 2-15,0 0 4 0,12-3-1 16,7-5-2-16,13-7-7 0,6 1-5 0,7-4-4 16,13 0-3-16,-5-1 0 0,-2 1 3 15,1-1 1-15,-7 5 1 0,-7 3-1 16,1 0 0-16,-13 3 2 0,-8 5-1 0,-6-1 3 15,1 4 2-15,-7 0 3 0,-7 4 3 16,1-1 2-16,-14 8 5 0,-5 4 1 0,-1 1-1 16,0 1-1-16,-1 1 0 0,8 5-5 15,6-5-3-15,7 0-8 0,6 1 0 0,6-5-2 16,7 4 1-16,13-3-2 0,0 0-41 16,6-1-98-16,1-3-137 0,6-3-150 0,1-1-127 15,5-3-66-15,1-4 7 0,-1-4 78 16,1 0 126-16</inkml:trace>
  <inkml:trace contextRef="#ctx0" brushRef="#br1" timeOffset="-189502.42">13780 14452 147 0,'-19'-4'420'0,"6"1"66"0,-13-1 50 0,7 0-2 16,6 4-108-16,-1-3-99 0,2 6-78 16,4-3-56-16,2 4-47 0,6 3-47 0,6 4-43 15,2 1-28-15,4-1-14 0,8 0-12 16,-1-1-48-16,1 1-60 0,0-7-66 0,-1 3-69 15,1-7-85-15,6 0-84 0,-7 0-38 16,1-3-24-16,0-5 13 0,-8-3 47 0,1 1 68 16</inkml:trace>
  <inkml:trace contextRef="#ctx0" brushRef="#br1" timeOffset="-189306.86">13833 14258 203 0,'-19'-7'373'0,"-8"3"50"0,8 0 43 0,-1 4-57 0,1 0-75 0,5 4-44 0,2-4-40 0,5 4-35 15,1-1-35-15,-1 1-40 0,7 3-46 16,0 0-34-16,7-2-23 0,-1-2-13 16,1 4-9-16,5-3 0 0,-5-4-1 0,6 0-3 15,0 0-2-15,-6 0-6 0,6-4-37 16,-1-3-65-16,-5 4-82 0,0-5-100 0,-7 1-113 16,0-1-117-16,0 8-35 0,0 0 21 15,-7 0 60-15,-6 4 89 0</inkml:trace>
  <inkml:trace contextRef="#ctx0" brushRef="#br1" timeOffset="-188253.76">14666 14177 119 0,'-19'-4'361'0,"6"4"57"0,0 0 54 0,-1 0-30 16,8 0-72-16,6 0-66 0,-6 0-53 0,6 0-48 15,6 0-49-15,0 4-44 0,14-4-38 16,7 4-30-16,11-1-13 0,8 2-5 0,12-5-1 15,1 0-3-15,6 0-4 0,7-5 3 16,-7 2-3-16,0-1-3 0,-6-3-4 0,-14 3-2 16,-5 2 0-16,-21-3 24 0,1 5 83 15,-14 0 90-15,-12-4 54 0,-1 1 29 0,-13 3 14 16,1-5-18-16,-14 2-82 0,1 3-90 16,-1 0-56-16,1-3-32 0,13 3-39 15,-1 0-122-15,13 0-160 0,7-4-167 0,7 4-165 16,5-4-154-16,15 4-63 0,11-3 70 15,8-1 131-15,7-3 155 0</inkml:trace>
  <inkml:trace contextRef="#ctx0" brushRef="#br1" timeOffset="-186469.96">15858 13844 343 0,'-39'0'438'0,"7"0"69"15,-1 0 77-15,14 0-54 0,-1-4-40 0,13 4-43 16,1 0-49-16,12 0-54 0,14 0-68 16,19 0-92-16,20 0-72 0,18-3-47 0,15-5-26 15,12 5-16-15,14-5-10 0,-2 5 0 16,2-4-3-16,-7-1-3 0,-1 1-3 15,-12-1 1-15,-14 5 0 0,-19-1-14 0,-6 0-75 16,-26 4-92-16,-13-3-94 0,-14 3-105 16,-19 0-108-16,-19 3-94 0,-21 1-18 0,-18 0 3 15,-14 3 41-15,-12 0 80 0,-1 0 92 0</inkml:trace>
  <inkml:trace contextRef="#ctx0" brushRef="#br1" timeOffset="-186050.61">15826 13902 52 0,'-26'8'268'0,"-1"-4"41"0,8-4 31 15,6 2-40-15,7-2-26 0,-1 0-18 16,0 0-13-16,7 5-22 0,0-5-30 16,7 0-38-16,0 0-38 0,12 0-35 0,14 0-26 15,12 0-18-15,7 0-4 0,13 0-4 16,7 0-6-16,0 0-7 0,-1 3-2 0,-6 1-6 16,0 4-6-16,-6-1-2 0,-14 8 1 15,-11-1 0-15,-15 1 2 0,-13 3 5 16,-19 0 4-16,-19 8 0 0,-14-4 1 0,-12 7 0 15,-14-3-2-15,-6 3-3 0,-7 0 0 16,-6 1 0-16,0 3-2 0,-7-3 2 0,7-5 15 16,12 0 20-16,8-3 14 0,19-3 7 15,13-4 3-15,19-1 1 0,20-3-14 16,14 3-15-16,18-2-10 0,13-1-1 0,20 0-1 16,8-3 4-16,18-1 0 0,0-4 8 15,6 0 11-15,7-3 15 0,1 0 19 0,5-3 14 16,-5 0 6-16,-1-2 1 0,-7 3-9 15,1-6-18-15,-13 0-22 0,-14 5-19 0,1-5-13 16,-20 5-9-16,-12-1-11 0,-14 1 2 16,-7 3 4-16,-6 0 22 0,-13 0 21 0,0 0 10 15,-13 0 8-15,0 0-3 0,-7 0-8 16,0 0-24-16,-5 3-25 0,5-3-55 0,0 0-113 16,1 4-128-16,13-8-128 0,-1 4-130 15,1-3-119-15,6 3-58 0,6-5 50 16,1 2 98-16,18-4 114 0,-5-1 122 15</inkml:trace>
  <inkml:trace contextRef="#ctx0" brushRef="#br1" timeOffset="-185405.13">17441 14100 49 0,'-19'-11'317'0,"-1"0"55"16,0-3 54-16,7 2-20 0,7 6-54 0,0-6-49 15,6 1-44-15,12 0-41 0,14 1-46 16,7-2-46-16,6 5-39 0,13 0-32 0,1 3-21 15,4 4-14-15,-4 4-5 0,5 3-6 16,-12 4-4-16,-7 0-3 0,0 7 1 16,-19 5 1-16,-7-1-1 0,-13 3 2 0,-7 1 1 15,-13-1 3-15,-6 1-3 0,-6-5 1 0,6-2-1 16,-7-1-1-16,8-6 4 0,11-1 4 16,2-8 16-16,5 1 20 0,7-4 17 0,7-4 7 15,11-7 0-15,9 1-1 0,12-9-18 16,0-4-21-16,6 2-15 0,8-5-8 15,-8 1-5-15,7-1-3 0,-6 1 5 0,-7 6-2 16,-6 1 4-16,-7 3 4 0,-7 8-1 16,-6 0-2-16,-6 2-4 0,-7 5 1 0,0 5-5 15,-13 2 1-15,0 4 0 0,0 3 2 16,-7 4 2-16,1 1-4 0,6 3 0 16,6 4-6-16,1-4 2 0,12 1 1 0,7-3-4 15,0 3-39-15,6-5-91 0,8 0-106 16,-1-3-131-16,0-1-132 0,6-3-100 0,-5 0-12 15,11-7 62-15,-5-4 94 0,6 0 121 16</inkml:trace>
  <inkml:trace contextRef="#ctx0" brushRef="#br1" timeOffset="-185233.68">18724 14214 328 0,'-13'-7'419'16,"0"3"50"-16,-7 0 48 0,1 4-90 0,5-3-74 15,2 6-67-15,5-3-47 0,-6 4-42 0,13 3-44 16,-7 4-50-16,14 1-46 0,6-2-25 15,0 1-14-15,1 0-5 0,4 1-2 0,9-6-5 16,-7-2-38-16,-2 0-65 0,2-4-84 16,0-4-99-16,-1-3-104 0,1-1-93 15,-7-2-57-15,-6-1 12 0,-7-4 56 16,6-3 83-16</inkml:trace>
  <inkml:trace contextRef="#ctx0" brushRef="#br1" timeOffset="-185019.26">18736 13987 75 0,'-18'-4'335'0,"-2"0"49"0,-7 4 40 0,15 0-33 0,-8 0-84 16,7 0-71-16,7 4-52 0,-1 0-41 0,0 3-33 16,14-4-31-16,0 5-22 0,-1-4-19 15,7-1-12-15,7 1-5 0,-8 0-1 0,8-4-3 16,0 0-1-16,-1-4-6 0,1-3 1 16,-7 0-3-16,0-1-2 0,0 1-4 15,-13-4-3-15,0 0-3 0,-13 4-23 0,0-1-43 16,-6 1-62-16,-7 3-77 0,-7 4-77 15,7 4-64-15,0 3-57 0,6 1-15 0,1-1 32 16,5 4 60-16,8 0 71 0</inkml:trace>
  <inkml:trace contextRef="#ctx0" brushRef="#br1" timeOffset="-184603.92">19265 13961 200 0,'-20'-3'342'0,"-6"-5"36"15,0 5 29-15,-1 3-91 0,1 0-83 0,7 3-58 16,-1 0-42-16,14 2-28 0,0 2-28 31,12 0-25-31,7 0-19 0,7 4-11 0,6-4-5 0,13 1-5 0,7-1-2 0,-1-3-3 16,7 0-3-16,-7-4 1 0,8 0 0 16,-7-4-2-16,-1 0 0 0,-13-3 2 0,-5-1-1 15,-7 1-3-15,-8-4 0 0,1 1-1 16,-6-6 0-16,-14 6-1 0,7-5 2 0,-7 1-1 15,-5-1 5-15,6 5 19 0,-8 1 33 16,1 6 24-16,6-1 14 0,-6 0 9 0,7 8 0 16,0 0-16-16,-1 8-29 0,7 1-20 15,0 6-4-15,7-1 0 0,5 4 3 0,1 4 2 16,13-1 3-16,0-3-3 0,1 4-3 16,-1 0-8-16,6-4-6 0,-12 3-7 15,5 1-3-15,-11-4-4 0,-8 0-1 16,-6 0 1-16,-12 0-4 0,-14 0 2 0,-14-4-1 15,-12 0 0-15,-13 4-1 0,-7-8-3 16,1 2 2-16,-1-5-15 0,7-1-62 0,13-5-80 16,6-5-92-16,7-5-110 0,19-1-113 15,14-2-86-15,12-7 12 0,14 1 50 0,13-5 77 16</inkml:trace>
  <inkml:trace contextRef="#ctx0" brushRef="#br1" timeOffset="-184385.5">20111 14214 206 0,'13'0'403'16,"-13"0"40"-16,0 4 33 0,-7-1-53 0,1 1-77 16,-7 4-52-16,0-1-24 0,7 0-12 15,-1 4-15-15,1 3-32 0,-1 1-49 16,7 0-57-16,7-1-41 0,-1-3-29 0,7 1-12 16,0-2-7-16,0 2-6 0,7-9-50 15,-7 5-87-15,6-8-100 0,0 0-121 16,8-4-126-16,-8-3-123 0,0-1-19 0,1-4 48 15,6-2 79-15,-6-4 107 0</inkml:trace>
  <inkml:trace contextRef="#ctx0" brushRef="#br1" timeOffset="-184183.52">20515 13965 190 0,'-13'0'385'0,"-13"0"36"0,0 7 23 15,6-3-64-15,1 7-121 0,5-4-85 16,2 4-47-16,5 0-26 0,7-4-14 0,13 4-15 15,1-4-12-15,-2 1-16 0,8 0-10 16,5-5-10-16,-5-3-5 0,6 0-4 0,1-3-2 16,-1-2-2-1,-7-1-3-15,1-1-1 0,-8-5-3 0,-4 1-1 0,-16 0-3 16,-4 0-4-16,-15 4-14 0,1-4-35 16,-13 4-58-16,-13 3-83 0,-7 4-105 0,-18 4-116 15,-8 3-49-15,-6 4 2 0,-13 4 39 16,-7-1 75-16</inkml:trace>
  <inkml:trace contextRef="#ctx0" brushRef="#br1" timeOffset="-183331.06">10922 15254 72 0,'0'-3'293'0,"6"0"28"0,-6 3 14 15,0-5-74-15,0 5-70 0,0 0-46 0,0 0-19 16,0 0-6-16,0 0-3 0,0 0-4 16,0 0-16-16,0 0-25 0,0 0-26 15,0 0-22-15,0 5-14 0,6-5-5 0,1 0-1 16,6 0 3-16,14 3 9 0,11-3 17 15,21 3 32-15,25-6 22 0,27 0 25 0,19-2 15 16,26-2 6-16,27-7-8 0,25-1-21 16,27-1-16-16,32-5-21 0,20-1-18 15,32 1-14-15,19-2-10 0,7-2-5 0,0 3-8 16,14-1-4-16,12-2-3 0,14 3-3 0,-8 3-1 16,-6-2 1-16,1 3 0 0,-7-4-1 15,6 3 0-15,0 1 0 0,-6-5-1 16,-14 5-1-16,-12 0 1 0,-13 0 0 0,-1 4-1 15,-13-1 0-15,-24 3 3 0,-22 1-6 16,-19 0 1-16,-24 4-1 0,-28-4 5 0,-19 7-1 16,-26-2-2-16,-27 1 7 0,-25 1-4 15,-13-2-1-15,-20 2-3 0,-20 4 2 0,-12-4 6 16,-7 1 6-16,-14-1 65 0,2 0 66 16,-8 1 62-16,-6-1 48 0,-6 4 26 0,0-3 9 15,-8-1-56-15,1 0-60 0,0 0-56 16,7 4-46-16,-7-3-29 0,7 3-20 15,-2-4-9-15,2 4-6 0,0 0-4 0,-1 4-1 16,0-4-4-16,-5 0 4 0,-1 3-4 16,-7-3 2-16,-6 4-6 0,0 0-94 0,-7-4-160 15,-6 4-180-15,0-4-186 0,-7 3-159 0,1-3-79 16,-7 4 47-16,-7-1 140 0,0 1 168 16</inkml:trace>
  <inkml:trace contextRef="#ctx0" brushRef="#br1" timeOffset="-181681.27">11782 16118 267 0,'-8'0'389'0,"2"-3"38"0,-7 3 32 0,13-3-82 15,-7 3-69-15,7-4-22 0,0 4-1 16,0-4-10-16,7 4-18 0,0 0-34 0,5-3-49 16,15 3-61-16,-1-3-55 0,13-2-30 15,7 5-15-15,-8 0-9 0,9 8-6 16,-2-1-1-16,-7 8 2 0,2-1 3 0,-14 8 3 16,0 0 5-16,-13 8 2 0,-6-5 1 0,-7 4-2 15,0 1-6-15,-7-1-1 0,-6-4-1 16,6 2-2-16,-5-2-5 0,-2-3 2 0,8-3 7 15,-7-5-2-15,13-3-3 0,-7-7 2 16,7-1 6-16,7-3 0 0,6-3 3 0,13-12 1 16,7-4 1-16,12-2-3 0,7-9-5 0,7 0-3 15,0-5-5-15,-1-2-3 0,7-4 4 16,0 2 2-16,-6-3 5 0,0 7 0 0,-8 1 0 16,-5 5 0-16,-13 7 4 0,-7 4 10 15,-7 6 27-15,-12 5 28 0,-1 0 20 16,-6 7 11-16,0 0-1 0,-13 4-7 0,0 6-25 15,-7 5-23-15,-5 4-16 16,-1-1-8-16,6 8 0 0,0-4-2 16,8 0-3-16,5-1-3 0,1 1-3 0,12-3-5 0,7-1-4 15,0 1-3-15,14-4-2 0,-2-1 1 0,7-3 0 16,1-4 4-16,7 0-10 0,5 1-107 0,-5-8-154 16,-2-3-194-16,1-2-193 0,0-6-116 15,-6 4-52-15,-1-7 76 0,-6 2 136 16,-6-2 184-16</inkml:trace>
  <inkml:trace contextRef="#ctx0" brushRef="#br1" timeOffset="-181324.97">12159 15815 353 0,'-26'0'446'0,"0"-4"41"15,-1 4 33-15,15 0-93 0,-2 0-106 16,8-3-88-16,6 3-54 0,6 0-34 0,14 0-26 16,13-4-40-16,13 4-35 0,19-4-17 15,6 4-11-15,8-3-7 0,5-1-4 0,-6 0 0 16,-6 4-4-16,-7 0 2 0,-13 0-3 15,-7 0 2-15,-11 4-3 0,-9-4 1 16,-12 0 10-16,0 0 32 0,-13 0 49 0,6 0 33 16,-12 0 17-16,-7 0 7 0,0 0 0 15,0 0-30-15,1 0-51 0,-2 0-45 0,1 0-100 16,6 0-119-16,7 0-138 0,7 0-142 16,0 0-130-16,13 4-77 0,5-4 33 0,7 3 83 15,8-3 118-15</inkml:trace>
  <inkml:trace contextRef="#ctx0" brushRef="#br1" timeOffset="-180734.9">14132 15910 91 0,'-32'0'443'0,"-1"-4"69"0,1 4 47 0,6-2 63 16,6 2-105-16,7 0-87 0,13-5-69 16,6 5-46-16,14-3-34 0,19-1-53 0,26-4-79 15,14 1-60-15,18 0-35 0,7-4-21 0,14 4-13 16,-1-1-6-16,0 1-7 0,-6 3 0 16,-7-3-4-16,-12 7-6 0,-15-3-40 0,-18 3-128 15,-20 0-119-15,-13 3-123 0,-26 1-124 16,-20-1-111-16,-19 5-58 0,-13-1 73 15,-19 0 91-15,-1 0 109 0,-13-2 118 0</inkml:trace>
  <inkml:trace contextRef="#ctx0" brushRef="#br1" timeOffset="-180430.59">14165 15921 42 0,'-46'3'309'0,"13"2"35"0,8-5 25 0,12 2-47 0,0-2-81 16,7 5-79-16,6-5-52 0,6 0-28 15,13 4-10-15,7-4-4 0,7 3 4 0,13-3 10 16,5 4 3-16,1-4 0 0,7 4-11 15,0-1-13-15,0 1-18 0,-14 3-18 16,1 1-9-16,-14 2-7 0,-5 5-1 0,-21 4-1 16,-6-2-3-16,-26 3-1 0,-7 5 2 15,-12 0 1-15,-14-2-3 0,-7 2 2 0,1 0 2 16,-6-3 0-16,-7 1-5 0,6-2 2 0,7 1 0 16,6-3-1-16,7-1-3 15,13-3-2-15,13-1 2 0,13-2-2 0,13-1-2 0,13 0 3 16,13-4 4-16,13 0 2 0,13 0 0 15,13-3 5-15,8-1 4 0,-2 2 4 0,14-5 5 16,-1 0 10-16,-6 0 19 31,7 0 14-31,-7 0 13 0,-6 0 3 0,0 0-2 0,-7 0-9 0,-13 3-19 0,-7-3-18 0,-6 0-12 0,-13 0-9 16,-12 0-5-16,-2 0-1 0,-5 0-2 16,-7 0-31-16,-7-3-72 0,1 3-98 0,-14-8-118 15,1 4-117-15,-1 4-100 0,8-3-20 16,-8-1 38-16,7-3 82 0,0 0 111 0</inkml:trace>
  <inkml:trace contextRef="#ctx0" brushRef="#br1" timeOffset="-180045.42">15194 16255 77 0,'-13'-7'446'0,"-1"2"70"0,2-2 44 15,5 4 46-15,1-1-138 0,6 0-132 0,6-3-98 16,13 3-64-16,8-4-40 0,12 1-46 0,6 4-39 15,8-1-24-15,-2 4-13 0,2 0-5 0,-1 7-6 16,-13 0-4-16,-7 1-3 16,-5 7 2-16,-15-4 1 0,-4 4-1 0,-16 3 2 15,-4-4 4-15,-8 5 3 0,-13-4-2 0,8-1-2 16,-1 0 0-16,0-2 2 0,6-5 2 0,1-3 1 16,11 0 4-16,8-4 5 0,0 0-2 15,14-8 0-15,12 1-4 0,13-8-4 0,0 0-5 16,7-4-5-16,5 2 1 0,-4-5 1 0,-2 4-1 15,1-1 1-15,-7 5 3 0,-13-2 3 16,0 6 0-16,-13 6-2 0,0-3-1 0,-7 7 0 16,-6 0-5-16,0 0 0 0,0 7 1 15,-6 0 4-15,-7 0 1 0,0 9 5 0,-1-2 5 16,8 1-1-16,-7 3-3 0,6 0-1 16,7-3-2-16,-6 4 0 0,12-1-25 0,-6-3-63 15,7-1-78-15,0 1-99 0,5-5-127 16,-4 2-124-16,4-1-71 0,1 0 11 0,7-4 55 15,6 1 83-15</inkml:trace>
  <inkml:trace contextRef="#ctx0" brushRef="#br1" timeOffset="-179870.22">16294 16434 227 0,'-19'0'428'0,"0"0"44"0,-8 0 27 0,1 3-68 0,0 2-130 0,7 2-113 15,-1-4-70-15,8 4-41 0,-2 1-26 16,14-1-16-16,-6 0-12 0,12 5-8 0,0-5-7 15,8-1-3-15,5 3-19 0,1-6-44 0,0 2-61 16,6-5-90-16,-1-5-91 0,-5-2-88 16,6 0-59-16,-13-1 0 0,0-7 38 15,6 1 76-15</inkml:trace>
  <inkml:trace contextRef="#ctx0" brushRef="#br1" timeOffset="-179654.46">16373 16123 252 0,'-32'0'374'15,"-1"0"30"-15,0 7 22 0,0-3-101 0,8 3-90 16,-1 0-56-16,12 0-35 0,8-3-22 0,-1 4-17 16,7-4-20-16,0-1-25 0,7 0-21 15,-1-3-12-15,8 0-5 0,-2 0 0 16,2 0-1-16,-2-6-1 0,8-3 0 0,-7 2-5 16,0-3-2-16,0-1-5 0,-7 0-2 0,-6-4-1 15,0 5-2-15,-6 2-16 0,0-1-41 16,-8 3-77-16,-5 3-109 0,-7 3-114 15,-14 3-98-15,8 1-37 0,-1 7 14 0,8-3 61 16</inkml:trace>
  <inkml:trace contextRef="#ctx0" brushRef="#br1" timeOffset="-177595.09">17050 16130 64 0,'-13'0'356'0,"0"0"55"0,0 0 43 0,0 0-10 15,-1 0-65-15,2 0-30 0,6 0 1 16,-1 4 2-16,7-4-14 0,0 0-25 0,0 0-47 16,13 0-68-16,13 0-73 0,7 3-52 15,19-3-27-15,13 0-11 0,26-3-10 0,7-1-1 16,13-3-6-16,5-1-6 0,2 1-2 16,-7 0-3-16,-7-1-1 0,-13 1-5 0,-6 2 3 15,-14 3-2-15,-19-2-2 0,-13 1-2 16,-13 3 4-16,-6 0 9 0,-13 0 35 0,-1 0 42 15,-6 0 21-15,-13 0 15 0,-7 0 2 16,1 0-3-16,-8 3-39 0,2-3-44 0,-1 0-27 16,6 0-72-16,7 4-156 0,7-8-172 15,6 4-193-15,6-3-184 0,13-1-96 0,14-3 7 16,7 0 120-16,11-5 156 0,8 1 186 16</inkml:trace>
  <inkml:trace contextRef="#ctx0" brushRef="#br1" timeOffset="-177216.06">18659 15779 162 0,'-53'0'322'0,"8"2"41"16,-1-2 36-16,1 5-52 0,13-2-7 0,5 1 5 16,14-4-9-16,0 4-12 0,20-4-33 15,6 0-49-15,20 0-61 0,12 0-72 16,20 0-39-16,20-4-11 0,12 0-9 0,8 1-1 15,5-4-3-15,1-1-5 0,7 3-3 16,-15-1-16-16,1 2-10 0,-12 0-12 16,-14 1-90-16,-13 3-112 0,-20-3-139 0,-12 3-135 15,-33 0-127-15,-7 0-71 0,-25 3 46 16,-13-3 91-16,-14 7 123 0</inkml:trace>
  <inkml:trace contextRef="#ctx0" brushRef="#br1" timeOffset="-176793.2">18685 15848 238 0,'-14'0'301'0,"14"0"16"0,7 0-21 0,6 0-83 0,7 0-71 16,13-4-44-16,-8 4-23 0,15-3-12 0,5 3-16 15,-6-4-13-15,7 4-7 0,-1 0-6 16,-5 4-4-16,-8-1-4 0,-6 1-2 0,-7 3 3 16,-5 0 12-16,-8 4 16 0,-12 0 19 15,-14 9 16-15,-6-3 11 0,-13 2 5 16,-7-1-5-16,-5 4-12 0,-2 0-15 15,1 0-13-15,0 0-11 0,6 0-10 0,7-4-10 16,7 0-3-16,12-4-4 0,14 2-3 0,6-2-1 16,12 0 1-16,8-2 0 0,6-1 0 0,13 3 0 15,0-2 2-15,13-5 0 0,7 4 2 16,0-7 0-16,0 3-1 0,-1 1 0 0,7-5-2 16,0 1 0-16,0-4 2 0,-6 0-1 15,0 0-1-15,-1 0-1 0,-12 0 0 0,0 0 0 16,-14 0-2-16,-6-4-1 0,-13 4 3 15,-7 0 25-15,2 0 40 0,-8 0 43 0,-8 0 29 16,2 0 13-16,-7 0 6 0,-7 0-23 16,8 0-39-16,-8 0-40 0,0 0-27 0,7 0-15 15,1 0-10-15,5 0-6 0,7 0-10 0,-7 0-31 16,7 0-62-16,7 0-77 0,-7 0-85 16,13 0-106-16,0 0-102 0,0-3-88 0,6 3 0 15,1-5 42-15,6 2 70 0,7-4 100 16</inkml:trace>
  <inkml:trace contextRef="#ctx0" brushRef="#br1" timeOffset="-176287.16">20182 15994 258 0,'-12'-11'356'16,"12"1"26"-16,0-2 16 0,12 2-117 16,2 2-87-16,12-4-60 0,-1 2-34 0,9 3-20 15,5 3-19-15,0 4-15 0,-1 0-13 16,2 8-15-16,-1-2-9 0,-7 6-7 0,1 3-2 15,-13-1 0-15,-1 1 0 0,-13 3 4 16,-6-4-1-16,-6 5 0 0,-7-1 2 0,0-3 0 16,-6-4-2-16,5 0 2 0,1-4 10 15,0-2 16-15,7-2 15 0,6-3 10 0,0-3 7 16,0-2 0-16,13-2-9 0,13-4-13 16,0-3-17-16,6-5-10 0,8 1-6 0,-1-4-3 15,-1 0 2-15,2 3-3 0,-7 1 0 16,-1 4 0-16,-13 3 2 0,1 3 2 0,-7 2-1 15,-6 1 0-15,-1 5-1 0,-6 0 1 16,-6 7-1-16,6 1 0 0,-7-1 3 16,0 8 1-16,1 0 1 0,0 2-1 0,6-2-4 15,0 4-3-15,6-1-1 0,0 0-2 16,1-2-3-16,13 2 3 0,-8 0 3 0,8-4-14 16,0 0-68-16,-1-2-105 0,1-1-125 15,0 0-118-15,-1-1-65 0,7-1-18 0,-6-3 50 16,6 2 93-16</inkml:trace>
  <inkml:trace contextRef="#ctx0" brushRef="#br1" timeOffset="-176135.57">21271 16181 151 0,'-14'-4'397'0,"1"1"49"0,-6 0 30 0,6 3-42 0,-1 0-132 0,2 0-107 16,-2 3-72-16,8 0-47 0,0 5-29 15,6-1-17-15,6 5-12 0,0-5-4 0,8 4-5 0,-2 0-4 16,2-1-31-16,5-2-47 0,1-4-62 15,0-1-72-15,-1 1-71 0,1-4-70 0,-1-4-53 16,-6 1 0-16,7-1 37 0,-7-7 56 16</inkml:trace>
  <inkml:trace contextRef="#ctx0" brushRef="#br1" timeOffset="-175897.21">21263 16027 14 0,'-19'-3'348'0,"-7"3"44"15,0 0 24-15,0 3 4 0,7-3-120 0,-1 4-97 16,7-4-65-16,6 3-38 0,1 1-23 16,12-4-18-16,1 4-16 0,0 0-16 15,5-4-9-15,8 3-6 0,-1-3-1 0,1 0-2 16,0-3-2-16,-1-1-2 0,1 0 2 16,-8-3 1-16,2 3-1 0,-1-3-1 0,-13-1-5 15,0 5-7-15,0-1-19 0,-7 1-29 16,-5-1-46-16,4 0-68 0,-11 8-75 0,0-4-70 15,0 4-72-15,-1-1-20 0,6 1 22 16,8-4 53-16</inkml:trace>
  <inkml:trace contextRef="#ctx0" brushRef="#br1" timeOffset="-175451.7">21082 15580 2 0,'-14'-11'366'0,"-6"0"56"15,8 5 41-15,-8-3 36 0,14 6-126 16,-1 0-101-16,1-1-77 0,6 4-53 0,6 0-38 16,7 4-37-16,7-1-33 0,0 5-21 15,12 2-8-15,1 1-1 0,-1 4-4 0,1 0 0 16,-7 2 0-16,-13-2 0 0,0 8 3 16,-13-4 1-16,-7-2-3 0,-6 5 1 0,-13-4 3 15,0-2 3-15,0-2 20 0,7 0 36 16,-7-2 42-16,13-5 38 0,-1 0 23 0,8-3 16 15,6-4-11-15,6 0-30 0,8 0-37 16,11 0-35-16,15-4-23 0,5 1-16 0,14-5-11 16,6 5-6-16,0-4-6 0,0 2-14 15,-6-3-103-15,-1 5-134 0,-12 3-163 16,-1-3-161-16,-12 3-102 0,-7 3-46 0,0-3 72 16,1 3 115-16,-15-3 156 15</inkml:trace>
  <inkml:trace contextRef="#ctx0" brushRef="#br1" timeOffset="-170319.68">22417 14372 102 0,'-7'-4'113'0,"7"4"-5"0,-7 0 2 0,7 0 3 15,-6 0 6-15,6 0 5 0,0-4 5 16,0 4 3-16,0 0-5 0,0 0-2 0,-6 0-7 16,6 0-6-16,0 0-10 0,0 0-9 15,0 0-8-15,-7 0-14 0,7 0-13 0,0 0-14 16,0 4-11-16,0-4-9 0,0 0-12 15,7 0-6-15,-7 0-3 0,6 4 0 16,0-1 3-16,8 0 4 0,6 2 13 0,-1 2 13 16,0 4 12-16,0 3 13 0,1 1 16 15,-7 7 11-15,0 0 4 0,0 0 3 0,-6 7-2 16,-7-3-6-16,0 0-16 0,-7-1-12 16,7-3-14-16,0 0-14 0,7-3-10 15,-7-5-7-15,7-3-1 0,-1-4 2 0,0-2 20 16,1-2 49-16,6-6 68 0,0-2 67 15,7-5 56-15,6-1 35 0,0-7 8 0,-1 3-28 16,1-4-56-16,1 4-59 0,-1 1-54 16,-6-4-41-16,-1 7-27 0,1-4-22 0,6 4-18 15,0 0-7-15,-1 4-2 0,8-4-2 16,13-1-2-16,6-2 0 0,13 3 2 16,7-4-2-16,-1 1 1 0,14 3-4 0,0-4 1 15,0 4-1-15,-1 0 0 0,-6 0-1 16,-6 3 2-16,-7 2 2 0,-13-2 0 0,-13 5 0 15,-13 3 1-15,-6-4-1 0,-14 4 1 16,0 0 1-16,-12 0-1 0,0 4 4 0,-14-1 0 16,-6 1 3-16,-7 3-4 0,1 1-3 15,-7-1 2-15,6 0-7 0,1 0-15 0,12 1-85 16,1-1-143-16,5-4-143 0,14 2-145 16,-6-2-141-16,0 4-107 0,6 1-2 15,-7-1 99-15,0 0 120 0,1 0 132 0</inkml:trace>
  <inkml:trace contextRef="#ctx0" brushRef="#br3" timeOffset="90778.89">5828 3312 14 0,'-12'-16'231'0,"-2"6"25"0,8-1 20 0,-1 3-75 16,1 1-47-16,6-1-33 0,0 5-24 15,0-1-20-15,0 1-19 0,0 3-20 0,0 0-14 16,6 0-9-16,7 3-5 0,7 4-3 0,6 5-2 16,0 6 2-16,7 4 0 0,6 8-1 15,-1 2 1-15,2 1-1 0,-7-3-4 0,-1 3 1 16,1-4-1-16,-1-3 0 0,1-4-1 0,-7-4 0 15,6-8 2-15,-5 2 3 0,5-4 8 16,1-5 12-16,6-6 14 0,7-8 13 16,11-5 8-16,9-9 2 0,6-8-4 0,5-7-7 15,15-4-7-15,-1-11-9 0,0-4-5 0,0-3-4 16,0-4-3-16,1 0-6 0,-1 4-5 0,-6 3-3 16,-8 4-3-16,-4 4-4 0,-2 7-3 15,-12 4 0-15,-1-1-1 0,-5 9-3 0,-8 2 1 16,-6 4 1-16,1 4 1 0,-15 4 0 15,1 4-1-15,-6 2 1 0,-8 4-3 0,-4 2-4 16,-2 2-4-16,-6 4-12 0,0 0-17 0,0 4-23 16,-6 0-28-16,-8 3-33 0,8 4-36 15,-14 0-35-15,1-1-31 0,-7 9-29 0,-7-4-20 16,1 7 4-16,-8-1 23 0</inkml:trace>
  <inkml:trace contextRef="#ctx0" brushRef="#br3" timeOffset="91313.58">5893 3432 35 0,'-25'-11'195'15,"5"4"27"-15,0-5-23 0,8 6-38 0,-2-2-9 16,8 2-12-16,-1 1-15 0,7-2-19 16,0 3-22-16,7 4-23 0,-1-3-22 0,-6-1-16 15,14 1-9-15,-2 3-6 0,2 0-1 0,12 3 5 16,7 4 8-16,-1 9 7 0,1-2 1 15,12 11 3-15,-7 5-1 0,2 3-7 16,5 6-8-16,-6 5-4 0,1 2-2 0,-8-11-2 0,7 2 0 16,7-8 0-16,0-6 0 0,0-6 4 15,5-1 3-15,1-9 7 0,7-4 9 0,6-10 7 16,6-3 10-16,8-13 4 16,6-6 5-16,13-5 2 0,-1-5 2 0,7-9-2 0,1-3-3 15,-8-4-6-15,-6-4-7 0,-13-3-10 0,1-5-8 16,-14 9-8-16,-7-1-5 0,1 12-4 15,-14 3-2-15,-12 8 1 16,-1 5-2-16,-12 10 2 0,0 3 5 16,-7 3 15-16,-13 8 12 0,6-1 10 0,-6 4 5 15,-6 1 4-15,6-1-5 0,-7 4-17 0,1 0-15 0,-1 4-17 16,0-1-26-16,1 1-47 0,-6 4-60 0,4-1-66 16,-4 3-68-16,-1 2-53 0,-1-1-40 0,2 0-18 15,-2 4 10-15,2-4 41 0,-8 0 55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03T08:46:0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8635 3817 188 0,'-6'4'365'0,"-1"-4"27"0,-5 3 14 15,5 1-74-15,0 0-149 0,-5-1-84 16,12 1-47-16,-8-1-25 0,8-3-21 0,8 0-29 16,-2 4-39-16,0-4-62 0,8 4-76 15,-2-4-102-15,8 0-50 0,-7-4-4 0,7 0 24 16,-8-3 49-16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442B-6223-96C8-FE5E-3A67EAA70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79531-59E8-B351-8B29-7BFCDA174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5238C-F9B3-451F-2712-555BE6CF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2B14-5B82-2A66-5CA9-4C628385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560C-2858-3179-57AB-50AD1B9C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9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013B-3F55-78EA-F687-579AD981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43F4A-3F9C-7CDA-A53D-6670BD47F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396E-8E6E-4DF9-5C2F-43BF4435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D23A-7663-9690-7111-779DA655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592B-1E33-C662-1B89-B1CF4013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6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75C9C-FEA6-50C8-15DD-0A2D039D1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86A2E-F856-2928-4235-CC20CE0C0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959E-8C90-FC06-E71D-8CB9AAED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45C8-F118-AD14-FFCC-7EEAE388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653A-79C1-C461-9902-7152EB69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1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DB4A-AD76-CE4C-E841-322E3D07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28F5-E1B7-DA2F-5ED1-B704CC47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CB01-4F2C-1679-AD70-6AEF9254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D296-E88B-2E50-2325-0E5B02FB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496D-90E6-B3F6-8310-4C6C09C5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2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DB38-53B4-E9F3-E469-1E6A60C8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F3B2-12C2-BE3D-DB20-2B804154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A06F-080A-9210-D5D0-E311D481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A5FF-6E1A-AE2E-E557-AC956262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99AB5-572E-B6B3-D382-302DDD88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8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2E93-7F62-A024-BE31-6F7CBF0F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8723-FE8A-C0BB-59A7-C1C6BDDF0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39519-9CE4-BA4D-E578-D21DC7502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FAA-2C4B-957C-BD98-5B858F58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C5090-74BF-D9B5-95DB-E4368482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604F0-952D-BB62-8A67-43AA03E5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306-9ED8-F94F-D44E-761EB917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A5901-1D66-D876-0412-20602FF0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1861-7F95-5EF3-2C2F-5D96E273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15389-2F1F-22BA-216C-BA5656D40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9FB8B-DBB4-D871-762C-6355596A7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F3E24-8264-36D5-E623-2CFD6267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4C8E3-1501-6F3D-A7CB-336C45CE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B24B5-0579-7E7F-2372-6FAE957D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BE1C-4FD9-0A5E-BEE3-A98F5204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8408A-8320-7B8A-A673-25265F10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7FACC-8EA2-2AD9-7D43-BA7B8A3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89F97-D7FF-B87F-1A02-9A611CB5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5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46648-E60A-A6FD-0505-31ADB2BC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18FAB-079B-5F39-38B5-FA864664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C8CC7-397D-2BC3-B896-CB1AA86B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21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3290-BFF0-F529-5A39-B16000C7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A12E-620D-48B4-9726-7707DC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34095-FB17-4555-1AEF-9E472362E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9EDEB-BEC7-08EE-0B59-1AF85922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A4565-B1CC-8567-650C-BF2F7CE1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31582-2873-769C-9044-058D1968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5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ECD6-B84B-3BE5-F476-86B885E6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0D1EB-8FC8-66B7-D291-4DDA40303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01966-6C55-22FF-F56F-C512260E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E722B-01C5-E96C-646B-34CFBCDD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30412-EAB1-653A-A459-42290B8F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555D-CCEC-85D6-DA1B-4064877D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B3440-1A51-96CE-7602-E36AD1C7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50D84-8BFF-82A9-40C5-8DA810B6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D7B7-7F52-1265-B6FB-820EBFE6D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6A4F-4862-40BC-9D82-7C0B11D8C43E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70EB-3596-18A4-7233-EE17D5B8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201F-3541-FA9F-3EB0-8DFA32388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BD5A-8A7A-4682-8FA9-200AEFD35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5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8C7492-307C-B1AF-8346-16B05BA932ED}"/>
              </a:ext>
            </a:extLst>
          </p:cNvPr>
          <p:cNvSpPr/>
          <p:nvPr/>
        </p:nvSpPr>
        <p:spPr>
          <a:xfrm>
            <a:off x="943459" y="412835"/>
            <a:ext cx="998548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Ordinary Least Square (</a:t>
            </a:r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OLS</a:t>
            </a:r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)</a:t>
            </a:r>
          </a:p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Linear Regression</a:t>
            </a:r>
          </a:p>
          <a:p>
            <a:pPr algn="ctr"/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( How to get formula for calculate  Slope &amp; Intercept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C26D99-FC63-3EC7-C848-EA4EC4BE3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8" y="2914851"/>
            <a:ext cx="4730689" cy="32200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E0EF04-B585-F833-BF32-3A5778707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3691535"/>
            <a:ext cx="4730690" cy="16667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5B0223-8E6F-793F-8087-C6DA0A237C34}"/>
                  </a:ext>
                </a:extLst>
              </p14:cNvPr>
              <p14:cNvContentPartPr/>
              <p14:nvPr/>
            </p14:nvContentPartPr>
            <p14:xfrm>
              <a:off x="560520" y="2659680"/>
              <a:ext cx="11427480" cy="3583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5B0223-8E6F-793F-8087-C6DA0A237C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160" y="2650320"/>
                <a:ext cx="11446200" cy="360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1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9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95CA07-737F-D8DE-8BDF-097F10982959}"/>
                  </a:ext>
                </a:extLst>
              </p14:cNvPr>
              <p14:cNvContentPartPr/>
              <p14:nvPr/>
            </p14:nvContentPartPr>
            <p14:xfrm>
              <a:off x="402840" y="854640"/>
              <a:ext cx="11646360" cy="516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95CA07-737F-D8DE-8BDF-097F109829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480" y="845280"/>
                <a:ext cx="11665080" cy="51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90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BB77F2-7F6F-1365-4DFD-A36A16443410}"/>
                  </a:ext>
                </a:extLst>
              </p14:cNvPr>
              <p14:cNvContentPartPr/>
              <p14:nvPr/>
            </p14:nvContentPartPr>
            <p14:xfrm>
              <a:off x="332640" y="760680"/>
              <a:ext cx="11526840" cy="4435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BB77F2-7F6F-1365-4DFD-A36A164434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280" y="751320"/>
                <a:ext cx="11545560" cy="44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8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F36323-7695-5886-9586-7F43721D2DEF}"/>
                  </a:ext>
                </a:extLst>
              </p14:cNvPr>
              <p14:cNvContentPartPr/>
              <p14:nvPr/>
            </p14:nvContentPartPr>
            <p14:xfrm>
              <a:off x="4320" y="775440"/>
              <a:ext cx="12091680" cy="370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F36323-7695-5886-9586-7F43721D2D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040" y="766080"/>
                <a:ext cx="12110400" cy="37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1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CF92DD-5590-0EA2-02E8-2BC8B9A0512B}"/>
                  </a:ext>
                </a:extLst>
              </p14:cNvPr>
              <p14:cNvContentPartPr/>
              <p14:nvPr/>
            </p14:nvContentPartPr>
            <p14:xfrm>
              <a:off x="3087360" y="1374120"/>
              <a:ext cx="4032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CF92DD-5590-0EA2-02E8-2BC8B9A051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8000" y="1364760"/>
                <a:ext cx="59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4BCBAC-ADB1-6C32-FD87-A99E50D4D83E}"/>
                  </a:ext>
                </a:extLst>
              </p14:cNvPr>
              <p14:cNvContentPartPr/>
              <p14:nvPr/>
            </p14:nvContentPartPr>
            <p14:xfrm>
              <a:off x="867240" y="596160"/>
              <a:ext cx="11116440" cy="54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4BCBAC-ADB1-6C32-FD87-A99E50D4D8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7880" y="586800"/>
                <a:ext cx="11135160" cy="54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4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CF92DD-5590-0EA2-02E8-2BC8B9A0512B}"/>
                  </a:ext>
                </a:extLst>
              </p14:cNvPr>
              <p14:cNvContentPartPr/>
              <p14:nvPr/>
            </p14:nvContentPartPr>
            <p14:xfrm>
              <a:off x="3087360" y="1374120"/>
              <a:ext cx="4032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CF92DD-5590-0EA2-02E8-2BC8B9A051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8000" y="1364760"/>
                <a:ext cx="59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006F67-E04B-AF09-7019-6AB85EE8DF37}"/>
                  </a:ext>
                </a:extLst>
              </p14:cNvPr>
              <p14:cNvContentPartPr/>
              <p14:nvPr/>
            </p14:nvContentPartPr>
            <p14:xfrm>
              <a:off x="426240" y="824040"/>
              <a:ext cx="11594880" cy="512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006F67-E04B-AF09-7019-6AB85EE8DF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880" y="814680"/>
                <a:ext cx="11613600" cy="51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9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CF92DD-5590-0EA2-02E8-2BC8B9A0512B}"/>
                  </a:ext>
                </a:extLst>
              </p14:cNvPr>
              <p14:cNvContentPartPr/>
              <p14:nvPr/>
            </p14:nvContentPartPr>
            <p14:xfrm>
              <a:off x="3087360" y="1374120"/>
              <a:ext cx="4032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CF92DD-5590-0EA2-02E8-2BC8B9A051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8000" y="1364760"/>
                <a:ext cx="59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017163-E586-6D70-CFB3-D02F7DDD58AB}"/>
                  </a:ext>
                </a:extLst>
              </p14:cNvPr>
              <p14:cNvContentPartPr/>
              <p14:nvPr/>
            </p14:nvContentPartPr>
            <p14:xfrm>
              <a:off x="600120" y="842760"/>
              <a:ext cx="11486520" cy="517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017163-E586-6D70-CFB3-D02F7DDD58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760" y="833400"/>
                <a:ext cx="11505240" cy="51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10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CF92DD-5590-0EA2-02E8-2BC8B9A0512B}"/>
                  </a:ext>
                </a:extLst>
              </p14:cNvPr>
              <p14:cNvContentPartPr/>
              <p14:nvPr/>
            </p14:nvContentPartPr>
            <p14:xfrm>
              <a:off x="3087360" y="1374120"/>
              <a:ext cx="4032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CF92DD-5590-0EA2-02E8-2BC8B9A051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8000" y="1364760"/>
                <a:ext cx="5904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2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C5453E-E427-8660-0D75-FBEB4380CE30}"/>
              </a:ext>
            </a:extLst>
          </p:cNvPr>
          <p:cNvSpPr/>
          <p:nvPr/>
        </p:nvSpPr>
        <p:spPr>
          <a:xfrm>
            <a:off x="8878" y="6457890"/>
            <a:ext cx="1219200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Subscribe to VKS Sir						Join: Telegram Channel(VKS Sir (YOUTUBE)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167DA-3ABC-BB31-95A5-6B84CE428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60" y="6511301"/>
            <a:ext cx="293287" cy="29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DC089-A2B3-9D3D-A2CD-ECCB7395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42" y="6546504"/>
            <a:ext cx="317718" cy="275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FDCFD-84D7-AE85-A6F7-A42763640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32" y="6546503"/>
            <a:ext cx="284410" cy="266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55E263-3216-2FA1-BCD9-120B9AE4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1" y="6546504"/>
            <a:ext cx="275531" cy="275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CF92DD-5590-0EA2-02E8-2BC8B9A0512B}"/>
                  </a:ext>
                </a:extLst>
              </p14:cNvPr>
              <p14:cNvContentPartPr/>
              <p14:nvPr/>
            </p14:nvContentPartPr>
            <p14:xfrm>
              <a:off x="3087360" y="1374120"/>
              <a:ext cx="4032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CF92DD-5590-0EA2-02E8-2BC8B9A051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8000" y="1364760"/>
                <a:ext cx="59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DC6AAE-CEBD-99C4-24ED-28E4EA1468B5}"/>
                  </a:ext>
                </a:extLst>
              </p14:cNvPr>
              <p14:cNvContentPartPr/>
              <p14:nvPr/>
            </p14:nvContentPartPr>
            <p14:xfrm>
              <a:off x="2794680" y="1803960"/>
              <a:ext cx="21240" cy="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DC6AAE-CEBD-99C4-24ED-28E4EA1468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5320" y="1794600"/>
                <a:ext cx="3996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59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9979</TotalTime>
  <Words>259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Kumar Swain</dc:creator>
  <cp:lastModifiedBy>Vishal Kumar Swain</cp:lastModifiedBy>
  <cp:revision>3</cp:revision>
  <dcterms:created xsi:type="dcterms:W3CDTF">2024-07-28T06:21:09Z</dcterms:created>
  <dcterms:modified xsi:type="dcterms:W3CDTF">2024-08-04T04:40:59Z</dcterms:modified>
</cp:coreProperties>
</file>