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8BvVB5Vom3HD65MJdVrDrzaqMFgL0whn/view?usp=sharin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knath-jha/Ice-Cream-SHop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AA3AA-3030-451E-914F-B1BAAB92B3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I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I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br>
              <a:rPr lang="en-IN" sz="4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4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Interfacing payment gateway </a:t>
            </a:r>
            <a:br>
              <a:rPr lang="en-US" sz="4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4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to web enabled application </a:t>
            </a:r>
            <a:br>
              <a:rPr lang="en-US" sz="4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F5AF3-3519-4678-84F2-4ACD08A1E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2520856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PRN : 2019BTECS00033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NAME : </a:t>
            </a:r>
            <a:r>
              <a:rPr lang="en-US">
                <a:solidFill>
                  <a:schemeClr val="tx1"/>
                </a:solidFill>
              </a:rPr>
              <a:t>Teknath Krishna </a:t>
            </a:r>
            <a:r>
              <a:rPr lang="en-US" dirty="0">
                <a:solidFill>
                  <a:schemeClr val="tx1"/>
                </a:solidFill>
              </a:rPr>
              <a:t>jha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Advance DATABASE - ASSIGNMENT -1</a:t>
            </a:r>
          </a:p>
          <a:p>
            <a:pPr algn="r"/>
            <a:r>
              <a:rPr lang="en-IN" dirty="0">
                <a:solidFill>
                  <a:schemeClr val="tx1"/>
                </a:solidFill>
                <a:hlinkClick r:id="rId2"/>
              </a:rPr>
              <a:t>Video LINK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534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65504F-A295-492F-9C68-B3956EA6A018}"/>
              </a:ext>
            </a:extLst>
          </p:cNvPr>
          <p:cNvSpPr txBox="1"/>
          <p:nvPr/>
        </p:nvSpPr>
        <p:spPr>
          <a:xfrm>
            <a:off x="1268506" y="205299"/>
            <a:ext cx="6104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Screenshots of live payment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1441A5-E695-40E0-9BD2-C89210ED88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61" r="20684" b="4460"/>
          <a:stretch/>
        </p:blipFill>
        <p:spPr>
          <a:xfrm>
            <a:off x="1407458" y="1047972"/>
            <a:ext cx="3272118" cy="50309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C6A6D8-5220-46CC-A5E3-27C3E7D05B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48" t="3277" r="26002" b="1609"/>
          <a:stretch/>
        </p:blipFill>
        <p:spPr>
          <a:xfrm>
            <a:off x="6902823" y="789784"/>
            <a:ext cx="3272118" cy="575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16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FBF39-49EF-4A44-84AB-46086433D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729" y="634439"/>
            <a:ext cx="9906000" cy="848845"/>
          </a:xfrm>
        </p:spPr>
        <p:txBody>
          <a:bodyPr/>
          <a:lstStyle/>
          <a:p>
            <a:r>
              <a:rPr lang="en-US" dirty="0"/>
              <a:t>AS this is dummy we can do 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69AE6-813A-4B6D-BC38-129E9CAC8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1837765"/>
            <a:ext cx="9906000" cy="396137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B41A37-14BC-4A6B-BF8B-00D811D7C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6753"/>
            <a:ext cx="12192000" cy="507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81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EA39F-9339-459D-9B5C-0D5D1FF52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Montserrat" panose="020B0604020202020204" pitchFamily="2" charset="0"/>
              </a:rPr>
              <a:t>What is a payment gateway?</a:t>
            </a:r>
            <a:br>
              <a:rPr lang="en-US" b="0" i="0" dirty="0">
                <a:solidFill>
                  <a:srgbClr val="000000"/>
                </a:solidFill>
                <a:effectLst/>
                <a:latin typeface="Montserrat" panose="020B0604020202020204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EF15-93CD-471E-9113-8FBE2FA73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Montserrat" panose="020B0604020202020204" pitchFamily="2" charset="0"/>
              </a:rPr>
              <a:t>It is a service provider that provides payment authorization.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Montserrat" panose="020B0604020202020204" pitchFamily="2" charset="0"/>
              </a:rPr>
              <a:t>Basically, it’s a software application connecting a website with the bank, so that the customers can pay you right there on the spot without leaving their apartment.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This type of service can be used by anybody, including eCommerce websites, other service providers that want their users to pay online, and even non-profit organizations that collect donations online.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0548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5049A-EDDA-41D7-8A30-4493D4ADA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36760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9E5BE-35B2-438C-BBE3-93A94B06B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There are many different payment gateways, including Stripe, PayPal, Authorize.net, Google Checkout and direct MasterCard/Visa payments. All of them have their advantages and disadvantages, and each one takes particular commissions. 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3085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32265-A706-43FF-B15F-80BE1FF6C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How does it work?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0FBE58-6105-4407-8EB9-9BCBB14E3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753" y="2303930"/>
            <a:ext cx="9063317" cy="406368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805625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18F20-F97D-49C7-A7BC-028FA832B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5436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How the eCommerce payment gateway works ?</a:t>
            </a:r>
            <a:br>
              <a:rPr lang="en-US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FCB5C-EB43-4422-9E54-8B1B6C57D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57082"/>
            <a:ext cx="9905999" cy="4858871"/>
          </a:xfrm>
        </p:spPr>
        <p:txBody>
          <a:bodyPr>
            <a:normAutofit fontScale="92500" lnSpcReduction="2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latin typeface="Montserrat" panose="00000500000000000000" pitchFamily="2" charset="0"/>
              </a:rPr>
              <a:t>Order confirmation and provide credit card information.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latin typeface="Montserrat" panose="00000500000000000000" pitchFamily="2" charset="0"/>
              </a:rPr>
              <a:t>Information encryption for security reasons.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latin typeface="Montserrat" panose="00000500000000000000" pitchFamily="2" charset="0"/>
              </a:rPr>
              <a:t>Information being sent to credit card associations: Visa, MasterCard, etc.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latin typeface="Montserrat" panose="00000500000000000000" pitchFamily="2" charset="0"/>
              </a:rPr>
              <a:t>Transaction approval or denial.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latin typeface="Montserrat" panose="00000500000000000000" pitchFamily="2" charset="0"/>
              </a:rPr>
              <a:t>In case of approval, transaction changes status to authorized.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latin typeface="Montserrat" panose="00000500000000000000" pitchFamily="2" charset="0"/>
              </a:rPr>
              <a:t>Approval on the merchant’s side.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latin typeface="Montserrat" panose="00000500000000000000" pitchFamily="2" charset="0"/>
              </a:rPr>
              <a:t>Payment gets to the card issuing company.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latin typeface="Montserrat" panose="00000500000000000000" pitchFamily="2" charset="0"/>
              </a:rPr>
              <a:t>Payment is sent to the relevant bank.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latin typeface="Montserrat" panose="00000500000000000000" pitchFamily="2" charset="0"/>
              </a:rPr>
              <a:t>The bank confirms the transaction and adds it to the cardholder’s statement.</a:t>
            </a:r>
          </a:p>
          <a:p>
            <a:pPr marL="457200" indent="-457200" algn="just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2037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E3C2F-BBC2-459D-B54B-F09B41903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The cost of payment gateway integration OR THINGS YOU SHOULD KNOW.</a:t>
            </a:r>
            <a:br>
              <a:rPr lang="en-US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719121-5021-45BA-9BBC-05F1B70ED61A}"/>
              </a:ext>
            </a:extLst>
          </p:cNvPr>
          <p:cNvSpPr txBox="1"/>
          <p:nvPr/>
        </p:nvSpPr>
        <p:spPr>
          <a:xfrm>
            <a:off x="1141413" y="2274838"/>
            <a:ext cx="799810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Recurring bills on a subscription-based pricing scheme.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Notifications to verify transactions.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Payment information storage so that your customers don’t have to re-enter their personal information.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Virtual terminal imitation physical credit card terminal for convenient input.</a:t>
            </a:r>
          </a:p>
        </p:txBody>
      </p:sp>
    </p:spTree>
    <p:extLst>
      <p:ext uri="{BB962C8B-B14F-4D97-AF65-F5344CB8AC3E}">
        <p14:creationId xmlns:p14="http://schemas.microsoft.com/office/powerpoint/2010/main" val="3916511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E0E81-4F45-4BDF-804A-AD981C7BF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52787"/>
            <a:ext cx="8791575" cy="1441542"/>
          </a:xfrm>
        </p:spPr>
        <p:txBody>
          <a:bodyPr/>
          <a:lstStyle/>
          <a:p>
            <a:pPr algn="ctr"/>
            <a:r>
              <a:rPr lang="en-US" dirty="0"/>
              <a:t>DEMO WITH RAZORPAY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7A5EF6-1D49-40AB-AA59-06E83EE16F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438400"/>
            <a:ext cx="8791575" cy="2819400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REFERENCES :</a:t>
            </a: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WIKIPEDIA , </a:t>
            </a:r>
            <a:r>
              <a:rPr lang="en-US" sz="2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youtube</a:t>
            </a: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channel </a:t>
            </a:r>
            <a:r>
              <a:rPr lang="en-US" sz="2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priyanshu</a:t>
            </a: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Gupta .</a:t>
            </a:r>
          </a:p>
          <a:p>
            <a:endParaRPr lang="en-US" sz="3600" dirty="0"/>
          </a:p>
          <a:p>
            <a:r>
              <a:rPr lang="en-US" sz="3600" dirty="0"/>
              <a:t>Using </a:t>
            </a:r>
            <a:r>
              <a:rPr lang="en-US" sz="4000" dirty="0"/>
              <a:t>Django  </a:t>
            </a:r>
            <a:r>
              <a:rPr lang="en-US" sz="4000" dirty="0">
                <a:hlinkClick r:id="rId2"/>
              </a:rPr>
              <a:t>MY WEBSITE LINK ICE-VREAM SELLER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477360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EAE2C-6F74-4ED5-B5EF-DF94B2CB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Session: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21FDA83-375C-49C3-A270-DB63572115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3366"/>
          <a:stretch/>
        </p:blipFill>
        <p:spPr>
          <a:xfrm>
            <a:off x="5156201" y="609601"/>
            <a:ext cx="6444128" cy="51815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889B7E-9DF3-4120-B8A4-95131B75D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latin typeface="Montserrat" panose="00000500000000000000" pitchFamily="2" charset="0"/>
              </a:rPr>
              <a:t>This is my  project in one of my club activity which I have developed using DJANGO framework </a:t>
            </a:r>
          </a:p>
          <a:p>
            <a:r>
              <a:rPr lang="en-US" dirty="0">
                <a:latin typeface="Montserrat" panose="00000500000000000000" pitchFamily="2" charset="0"/>
              </a:rPr>
              <a:t>This is online ice selling website</a:t>
            </a:r>
          </a:p>
          <a:p>
            <a:r>
              <a:rPr lang="en-US" dirty="0">
                <a:latin typeface="Montserrat" panose="00000500000000000000" pitchFamily="2" charset="0"/>
              </a:rPr>
              <a:t>Where I have used RAZORPAY  gateway for online payment </a:t>
            </a:r>
          </a:p>
          <a:p>
            <a:r>
              <a:rPr lang="en-US" dirty="0">
                <a:latin typeface="Montserrat" panose="00000500000000000000" pitchFamily="2" charset="0"/>
              </a:rPr>
              <a:t>A dummy  payment can be done and  after that you can download that ICE-CREAM image.</a:t>
            </a:r>
            <a:endParaRPr lang="en-IN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379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EF10AA-D109-4E1B-9E1E-82D83620DF90}"/>
              </a:ext>
            </a:extLst>
          </p:cNvPr>
          <p:cNvSpPr txBox="1"/>
          <p:nvPr/>
        </p:nvSpPr>
        <p:spPr>
          <a:xfrm>
            <a:off x="1205753" y="205299"/>
            <a:ext cx="6104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Screenshots of live payment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636FC7-3494-43EE-9D1E-4D4E8C3A86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22" r="33924" b="23041"/>
          <a:stretch/>
        </p:blipFill>
        <p:spPr>
          <a:xfrm>
            <a:off x="1004047" y="1317693"/>
            <a:ext cx="3442447" cy="21113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198FF5-CFC7-4C62-8ABE-39FC69E2FA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414" t="8577" r="23302" b="-10811"/>
          <a:stretch/>
        </p:blipFill>
        <p:spPr>
          <a:xfrm>
            <a:off x="4715436" y="1317693"/>
            <a:ext cx="3370730" cy="57441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D21A9E9-04C1-4CF3-BC9D-D34915A499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715" t="-1732" r="17643" b="1732"/>
          <a:stretch/>
        </p:blipFill>
        <p:spPr>
          <a:xfrm>
            <a:off x="8355108" y="714231"/>
            <a:ext cx="3299012" cy="591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0684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209</TotalTime>
  <Words>380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Montserrat</vt:lpstr>
      <vt:lpstr>Tw Cen MT</vt:lpstr>
      <vt:lpstr>Circuit</vt:lpstr>
      <vt:lpstr>   Interfacing payment gateway  to web enabled application  </vt:lpstr>
      <vt:lpstr>What is a payment gateway? </vt:lpstr>
      <vt:lpstr>PowerPoint Presentation</vt:lpstr>
      <vt:lpstr>How does it work?</vt:lpstr>
      <vt:lpstr>How the eCommerce payment gateway works ? </vt:lpstr>
      <vt:lpstr>The cost of payment gateway integration OR THINGS YOU SHOULD KNOW. </vt:lpstr>
      <vt:lpstr>DEMO WITH RAZORPAY</vt:lpstr>
      <vt:lpstr>Integration Session:</vt:lpstr>
      <vt:lpstr>PowerPoint Presentation</vt:lpstr>
      <vt:lpstr>PowerPoint Presentation</vt:lpstr>
      <vt:lpstr>AS this is dummy we can do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Interfacing payment gateway  to web enabled application  </dc:title>
  <dc:creator>Teknath Jha</dc:creator>
  <cp:lastModifiedBy>Teknath Jha</cp:lastModifiedBy>
  <cp:revision>4</cp:revision>
  <dcterms:created xsi:type="dcterms:W3CDTF">2022-01-27T07:42:48Z</dcterms:created>
  <dcterms:modified xsi:type="dcterms:W3CDTF">2022-01-29T15:40:18Z</dcterms:modified>
</cp:coreProperties>
</file>