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5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DBMS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Product MANAGEMENT SYSTEM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C69E9C-EBFD-E744-E61D-04174100ACA3}"/>
              </a:ext>
            </a:extLst>
          </p:cNvPr>
          <p:cNvSpPr txBox="1"/>
          <p:nvPr/>
        </p:nvSpPr>
        <p:spPr>
          <a:xfrm>
            <a:off x="688157" y="716437"/>
            <a:ext cx="48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Employee: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5FF38C-E290-89AE-49CD-418F9087715B}"/>
              </a:ext>
            </a:extLst>
          </p:cNvPr>
          <p:cNvSpPr/>
          <p:nvPr/>
        </p:nvSpPr>
        <p:spPr>
          <a:xfrm>
            <a:off x="710153" y="1741303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689D68-A434-8C85-AF40-A67C5D76E7FD}"/>
              </a:ext>
            </a:extLst>
          </p:cNvPr>
          <p:cNvSpPr/>
          <p:nvPr/>
        </p:nvSpPr>
        <p:spPr>
          <a:xfrm>
            <a:off x="4301765" y="1715678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49BF91-6EFC-C7AB-5EBC-17A609A2742E}"/>
              </a:ext>
            </a:extLst>
          </p:cNvPr>
          <p:cNvSpPr/>
          <p:nvPr/>
        </p:nvSpPr>
        <p:spPr>
          <a:xfrm>
            <a:off x="7766116" y="1715678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97ED5B-4334-4867-62FA-93548A95C9E7}"/>
              </a:ext>
            </a:extLst>
          </p:cNvPr>
          <p:cNvSpPr/>
          <p:nvPr/>
        </p:nvSpPr>
        <p:spPr>
          <a:xfrm>
            <a:off x="688157" y="4762107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BAFE1D-75EB-8800-C475-946A357ECD51}"/>
              </a:ext>
            </a:extLst>
          </p:cNvPr>
          <p:cNvSpPr/>
          <p:nvPr/>
        </p:nvSpPr>
        <p:spPr>
          <a:xfrm>
            <a:off x="4430598" y="4762107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3C5232-B4B2-18E2-E27D-49812A6E1EDD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482392" y="2243579"/>
            <a:ext cx="1819373" cy="2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049F17-87BC-2794-DD8D-0BA86DB2607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74004" y="2243579"/>
            <a:ext cx="169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230EF5-749B-2650-FF61-3E357BFB7D30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574277" y="2797105"/>
            <a:ext cx="21996" cy="196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51DBE5-C244-3F3E-4E95-2A35FC026020}"/>
              </a:ext>
            </a:extLst>
          </p:cNvPr>
          <p:cNvCxnSpPr>
            <a:stCxn id="6" idx="3"/>
          </p:cNvCxnSpPr>
          <p:nvPr/>
        </p:nvCxnSpPr>
        <p:spPr>
          <a:xfrm>
            <a:off x="2460396" y="5290008"/>
            <a:ext cx="1970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BDCB1A-3E3C-8053-8367-CC0A530FE514}"/>
              </a:ext>
            </a:extLst>
          </p:cNvPr>
          <p:cNvSpPr txBox="1"/>
          <p:nvPr/>
        </p:nvSpPr>
        <p:spPr>
          <a:xfrm>
            <a:off x="1009454" y="1998482"/>
            <a:ext cx="125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3BE0C-DE78-2BCB-E09B-E601869F7CD3}"/>
              </a:ext>
            </a:extLst>
          </p:cNvPr>
          <p:cNvSpPr txBox="1"/>
          <p:nvPr/>
        </p:nvSpPr>
        <p:spPr>
          <a:xfrm>
            <a:off x="8031638" y="1859982"/>
            <a:ext cx="145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Information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E1F41A-25F0-ABF0-CE1B-052940C27983}"/>
              </a:ext>
            </a:extLst>
          </p:cNvPr>
          <p:cNvSpPr txBox="1"/>
          <p:nvPr/>
        </p:nvSpPr>
        <p:spPr>
          <a:xfrm>
            <a:off x="2667786" y="1920413"/>
            <a:ext cx="133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63A09-4BF3-ECD1-EFC2-6E06F9C7BCE2}"/>
              </a:ext>
            </a:extLst>
          </p:cNvPr>
          <p:cNvSpPr txBox="1"/>
          <p:nvPr/>
        </p:nvSpPr>
        <p:spPr>
          <a:xfrm>
            <a:off x="1687398" y="3553905"/>
            <a:ext cx="61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4F37ED-2BBC-EB65-7A27-0CC7103C48DF}"/>
              </a:ext>
            </a:extLst>
          </p:cNvPr>
          <p:cNvSpPr txBox="1"/>
          <p:nvPr/>
        </p:nvSpPr>
        <p:spPr>
          <a:xfrm>
            <a:off x="4581427" y="1998482"/>
            <a:ext cx="126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6719D-AAA3-1DB3-2502-D543FD856C77}"/>
              </a:ext>
            </a:extLst>
          </p:cNvPr>
          <p:cNvSpPr txBox="1"/>
          <p:nvPr/>
        </p:nvSpPr>
        <p:spPr>
          <a:xfrm>
            <a:off x="904973" y="4954646"/>
            <a:ext cx="139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Performs Operation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7C3C3-9C67-7981-D42B-614700626D02}"/>
              </a:ext>
            </a:extLst>
          </p:cNvPr>
          <p:cNvSpPr txBox="1"/>
          <p:nvPr/>
        </p:nvSpPr>
        <p:spPr>
          <a:xfrm>
            <a:off x="4672553" y="4933956"/>
            <a:ext cx="138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Manages Products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CB7B33-7BCD-7D78-B375-FEDBBF818C33}"/>
              </a:ext>
            </a:extLst>
          </p:cNvPr>
          <p:cNvSpPr txBox="1"/>
          <p:nvPr/>
        </p:nvSpPr>
        <p:spPr>
          <a:xfrm>
            <a:off x="6562627" y="1762812"/>
            <a:ext cx="97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5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454E0D-2CF0-4908-1452-A26742B7FEE1}"/>
              </a:ext>
            </a:extLst>
          </p:cNvPr>
          <p:cNvSpPr txBox="1"/>
          <p:nvPr/>
        </p:nvSpPr>
        <p:spPr>
          <a:xfrm>
            <a:off x="405353" y="641023"/>
            <a:ext cx="291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Client:</a:t>
            </a:r>
          </a:p>
          <a:p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753EA1-6B12-6586-99A9-E29FFEAC2E2A}"/>
              </a:ext>
            </a:extLst>
          </p:cNvPr>
          <p:cNvSpPr/>
          <p:nvPr/>
        </p:nvSpPr>
        <p:spPr>
          <a:xfrm>
            <a:off x="1008668" y="1791093"/>
            <a:ext cx="2017336" cy="2064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C91F78-4A58-636C-A693-EC04E41DFEE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017336" y="150829"/>
            <a:ext cx="0" cy="164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36C14C-364E-22AB-8F77-C05F9E76F9EF}"/>
              </a:ext>
            </a:extLst>
          </p:cNvPr>
          <p:cNvSpPr/>
          <p:nvPr/>
        </p:nvSpPr>
        <p:spPr>
          <a:xfrm>
            <a:off x="4562574" y="2295427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4202E3-0A8B-62F1-0A63-29364FB70571}"/>
              </a:ext>
            </a:extLst>
          </p:cNvPr>
          <p:cNvSpPr/>
          <p:nvPr/>
        </p:nvSpPr>
        <p:spPr>
          <a:xfrm>
            <a:off x="8578392" y="2271265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B28612-49E1-BB6A-7B6D-917A8F0E4E57}"/>
              </a:ext>
            </a:extLst>
          </p:cNvPr>
          <p:cNvSpPr/>
          <p:nvPr/>
        </p:nvSpPr>
        <p:spPr>
          <a:xfrm>
            <a:off x="1131216" y="4958499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EBB2B8-714F-1C8E-9230-E97F4880A973}"/>
              </a:ext>
            </a:extLst>
          </p:cNvPr>
          <p:cNvSpPr/>
          <p:nvPr/>
        </p:nvSpPr>
        <p:spPr>
          <a:xfrm>
            <a:off x="4562573" y="4958499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9724F-DFCD-C5ED-0222-4CFEBC67B426}"/>
              </a:ext>
            </a:extLst>
          </p:cNvPr>
          <p:cNvCxnSpPr>
            <a:stCxn id="3" idx="6"/>
            <a:endCxn id="8" idx="1"/>
          </p:cNvCxnSpPr>
          <p:nvPr/>
        </p:nvCxnSpPr>
        <p:spPr>
          <a:xfrm>
            <a:off x="3026004" y="2823328"/>
            <a:ext cx="1536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D78DC7-26BC-59F4-2ACA-7AE740F8239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334813" y="2799166"/>
            <a:ext cx="2243579" cy="2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BAAA-B60C-7426-8B83-B4BAF45464B2}"/>
              </a:ext>
            </a:extLst>
          </p:cNvPr>
          <p:cNvCxnSpPr>
            <a:stCxn id="3" idx="4"/>
            <a:endCxn id="10" idx="0"/>
          </p:cNvCxnSpPr>
          <p:nvPr/>
        </p:nvCxnSpPr>
        <p:spPr>
          <a:xfrm>
            <a:off x="2017336" y="3855563"/>
            <a:ext cx="0" cy="110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54A035-B0C3-6E11-BB4D-F154FBB150F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903455" y="5486400"/>
            <a:ext cx="165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DDEF06-2030-4BB5-04D5-5C30D603E763}"/>
              </a:ext>
            </a:extLst>
          </p:cNvPr>
          <p:cNvSpPr txBox="1"/>
          <p:nvPr/>
        </p:nvSpPr>
        <p:spPr>
          <a:xfrm>
            <a:off x="2130458" y="801278"/>
            <a:ext cx="13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pic>
        <p:nvPicPr>
          <p:cNvPr id="22" name="Graphic 21" descr="Users">
            <a:extLst>
              <a:ext uri="{FF2B5EF4-FFF2-40B4-BE49-F238E27FC236}">
                <a16:creationId xmlns:a16="http://schemas.microsoft.com/office/drawing/2014/main" id="{0BF4F625-1C85-53A8-65DF-61824CF1C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709" y="235404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006BA2-ACDB-944E-0736-59AFE6F4E54F}"/>
              </a:ext>
            </a:extLst>
          </p:cNvPr>
          <p:cNvSpPr txBox="1"/>
          <p:nvPr/>
        </p:nvSpPr>
        <p:spPr>
          <a:xfrm>
            <a:off x="3318235" y="2379611"/>
            <a:ext cx="133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8CE04-358E-5796-0338-D2EAC2E07F28}"/>
              </a:ext>
            </a:extLst>
          </p:cNvPr>
          <p:cNvSpPr txBox="1"/>
          <p:nvPr/>
        </p:nvSpPr>
        <p:spPr>
          <a:xfrm>
            <a:off x="2111605" y="4073347"/>
            <a:ext cx="61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C3DD5E-5DDE-5EFA-DE3C-AA75EA057ADB}"/>
              </a:ext>
            </a:extLst>
          </p:cNvPr>
          <p:cNvSpPr txBox="1"/>
          <p:nvPr/>
        </p:nvSpPr>
        <p:spPr>
          <a:xfrm>
            <a:off x="4798243" y="2564277"/>
            <a:ext cx="129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10B1B-CF4E-676F-2301-D937BBBF53FA}"/>
              </a:ext>
            </a:extLst>
          </p:cNvPr>
          <p:cNvSpPr txBox="1"/>
          <p:nvPr/>
        </p:nvSpPr>
        <p:spPr>
          <a:xfrm>
            <a:off x="8847055" y="2476000"/>
            <a:ext cx="12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 Products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6442A-CE29-EB56-4467-91F8985CA137}"/>
              </a:ext>
            </a:extLst>
          </p:cNvPr>
          <p:cNvSpPr txBox="1"/>
          <p:nvPr/>
        </p:nvSpPr>
        <p:spPr>
          <a:xfrm>
            <a:off x="1395172" y="5114636"/>
            <a:ext cx="138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 Products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BAE07F-34BB-7AE5-6E8B-EC6C66AEAC75}"/>
              </a:ext>
            </a:extLst>
          </p:cNvPr>
          <p:cNvSpPr txBox="1"/>
          <p:nvPr/>
        </p:nvSpPr>
        <p:spPr>
          <a:xfrm>
            <a:off x="4650556" y="5184742"/>
            <a:ext cx="157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By Employee</a:t>
            </a:r>
            <a:endParaRPr lang="en-IN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D4818DE-C5C7-5E86-AC7F-DB7B3B811937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6819996" y="2841883"/>
            <a:ext cx="2159333" cy="3129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11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9" grpId="0" animBg="1"/>
      <p:bldP spid="10" grpId="0" animBg="1"/>
      <p:bldP spid="11" grpId="0" animBg="1"/>
      <p:bldP spid="20" grpId="0"/>
      <p:bldP spid="24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66446-2E9D-6744-D951-9A560998B4FE}"/>
              </a:ext>
            </a:extLst>
          </p:cNvPr>
          <p:cNvSpPr txBox="1"/>
          <p:nvPr/>
        </p:nvSpPr>
        <p:spPr>
          <a:xfrm>
            <a:off x="358219" y="424206"/>
            <a:ext cx="3808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Products:</a:t>
            </a:r>
          </a:p>
          <a:p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762CC7-261D-85F2-DCD3-922553DA0887}"/>
              </a:ext>
            </a:extLst>
          </p:cNvPr>
          <p:cNvSpPr/>
          <p:nvPr/>
        </p:nvSpPr>
        <p:spPr>
          <a:xfrm>
            <a:off x="1376313" y="1984342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8BA6AE-A762-A602-27AA-A15C0B37C2E0}"/>
              </a:ext>
            </a:extLst>
          </p:cNvPr>
          <p:cNvSpPr/>
          <p:nvPr/>
        </p:nvSpPr>
        <p:spPr>
          <a:xfrm>
            <a:off x="4534293" y="1984342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FDFFD9-A814-4670-DD42-CB7CA56CB38E}"/>
              </a:ext>
            </a:extLst>
          </p:cNvPr>
          <p:cNvSpPr/>
          <p:nvPr/>
        </p:nvSpPr>
        <p:spPr>
          <a:xfrm>
            <a:off x="8116479" y="1984342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842463-5CC1-A8EB-0F16-27EF16B5828C}"/>
              </a:ext>
            </a:extLst>
          </p:cNvPr>
          <p:cNvSpPr/>
          <p:nvPr/>
        </p:nvSpPr>
        <p:spPr>
          <a:xfrm>
            <a:off x="1376313" y="4529580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955C88-28DC-1591-F5DC-B7BE04E9CAD5}"/>
              </a:ext>
            </a:extLst>
          </p:cNvPr>
          <p:cNvSpPr/>
          <p:nvPr/>
        </p:nvSpPr>
        <p:spPr>
          <a:xfrm>
            <a:off x="4534292" y="4529580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4D9852-BD8C-7B4C-4AB4-A345A160C27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262433" y="207390"/>
            <a:ext cx="0" cy="177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F1710D-599C-C7DC-8B19-3DE41CEACED9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48552" y="2512243"/>
            <a:ext cx="138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6462F2-E145-E80E-6281-17B0D33AF1E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06532" y="2512243"/>
            <a:ext cx="180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2C40E2-794A-48B2-563F-F134A000EBE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262433" y="3040144"/>
            <a:ext cx="0" cy="148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1FD67F-5F44-1DE9-80A1-1DA074E31CA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48552" y="5057481"/>
            <a:ext cx="138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B00217-F935-11C3-D672-E9869241820A}"/>
              </a:ext>
            </a:extLst>
          </p:cNvPr>
          <p:cNvSpPr txBox="1"/>
          <p:nvPr/>
        </p:nvSpPr>
        <p:spPr>
          <a:xfrm>
            <a:off x="2328421" y="747371"/>
            <a:ext cx="130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3B647-06B5-75DB-EF58-F834C5F6CB46}"/>
              </a:ext>
            </a:extLst>
          </p:cNvPr>
          <p:cNvSpPr txBox="1"/>
          <p:nvPr/>
        </p:nvSpPr>
        <p:spPr>
          <a:xfrm>
            <a:off x="1498862" y="2243579"/>
            <a:ext cx="14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AB89E-6C95-B148-A265-3166FB888157}"/>
              </a:ext>
            </a:extLst>
          </p:cNvPr>
          <p:cNvSpPr txBox="1"/>
          <p:nvPr/>
        </p:nvSpPr>
        <p:spPr>
          <a:xfrm>
            <a:off x="3271101" y="2058912"/>
            <a:ext cx="133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9E6495-E864-9876-E79D-21D901AD848D}"/>
              </a:ext>
            </a:extLst>
          </p:cNvPr>
          <p:cNvSpPr txBox="1"/>
          <p:nvPr/>
        </p:nvSpPr>
        <p:spPr>
          <a:xfrm>
            <a:off x="2328422" y="3538451"/>
            <a:ext cx="61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E9F6B-572F-9595-F98F-19FECA4094F8}"/>
              </a:ext>
            </a:extLst>
          </p:cNvPr>
          <p:cNvSpPr txBox="1"/>
          <p:nvPr/>
        </p:nvSpPr>
        <p:spPr>
          <a:xfrm>
            <a:off x="4722829" y="2243578"/>
            <a:ext cx="133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6617EF-65AA-6DB4-E41F-46F11429B313}"/>
              </a:ext>
            </a:extLst>
          </p:cNvPr>
          <p:cNvSpPr txBox="1"/>
          <p:nvPr/>
        </p:nvSpPr>
        <p:spPr>
          <a:xfrm>
            <a:off x="8399282" y="2309567"/>
            <a:ext cx="11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In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2D51A8-2FE9-9C34-3926-847A5FAB5740}"/>
              </a:ext>
            </a:extLst>
          </p:cNvPr>
          <p:cNvSpPr txBox="1"/>
          <p:nvPr/>
        </p:nvSpPr>
        <p:spPr>
          <a:xfrm>
            <a:off x="1574276" y="4779390"/>
            <a:ext cx="13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In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D55A8B-3FC6-DA7A-A78F-4A51C3A2425E}"/>
              </a:ext>
            </a:extLst>
          </p:cNvPr>
          <p:cNvSpPr txBox="1"/>
          <p:nvPr/>
        </p:nvSpPr>
        <p:spPr>
          <a:xfrm>
            <a:off x="4722829" y="4779390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Shipment</a:t>
            </a:r>
            <a:endParaRPr lang="en-IN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F17D08-AF26-0B34-3C9C-9EB794886259}"/>
              </a:ext>
            </a:extLst>
          </p:cNvPr>
          <p:cNvCxnSpPr>
            <a:stCxn id="5" idx="2"/>
            <a:endCxn id="7" idx="3"/>
          </p:cNvCxnSpPr>
          <p:nvPr/>
        </p:nvCxnSpPr>
        <p:spPr>
          <a:xfrm rot="5400000">
            <a:off x="6645897" y="2700778"/>
            <a:ext cx="2017337" cy="2696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2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941B58-82B6-8890-1E27-CA28A9EF7EF5}"/>
              </a:ext>
            </a:extLst>
          </p:cNvPr>
          <p:cNvSpPr/>
          <p:nvPr/>
        </p:nvSpPr>
        <p:spPr>
          <a:xfrm>
            <a:off x="1376313" y="1984342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CDB5F3-F5AF-0ADD-79C8-5560CB971ADE}"/>
              </a:ext>
            </a:extLst>
          </p:cNvPr>
          <p:cNvSpPr/>
          <p:nvPr/>
        </p:nvSpPr>
        <p:spPr>
          <a:xfrm>
            <a:off x="4469876" y="1984342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51E6EE-CEDB-46AB-A7D0-0A15BFD34413}"/>
              </a:ext>
            </a:extLst>
          </p:cNvPr>
          <p:cNvSpPr/>
          <p:nvPr/>
        </p:nvSpPr>
        <p:spPr>
          <a:xfrm>
            <a:off x="7893376" y="1984342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BE2B7D-D183-5093-BB47-F8A96E740DE2}"/>
              </a:ext>
            </a:extLst>
          </p:cNvPr>
          <p:cNvSpPr/>
          <p:nvPr/>
        </p:nvSpPr>
        <p:spPr>
          <a:xfrm>
            <a:off x="1358244" y="4171841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EA48D6-7B5E-8FB2-0B8D-5C06527D2F87}"/>
              </a:ext>
            </a:extLst>
          </p:cNvPr>
          <p:cNvSpPr/>
          <p:nvPr/>
        </p:nvSpPr>
        <p:spPr>
          <a:xfrm>
            <a:off x="4469876" y="4116371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4301F-136C-F13B-9F75-92959B7CF403}"/>
              </a:ext>
            </a:extLst>
          </p:cNvPr>
          <p:cNvSpPr/>
          <p:nvPr/>
        </p:nvSpPr>
        <p:spPr>
          <a:xfrm>
            <a:off x="7893376" y="4115396"/>
            <a:ext cx="1772239" cy="1055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B9AADA-AEE6-9EA4-5125-B786CF0920C3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2262433" y="150826"/>
            <a:ext cx="3093562" cy="1833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3657BD-46E5-78E6-EFEA-B3514F359D8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355996" y="150827"/>
            <a:ext cx="0" cy="183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DD388E-EED8-77F9-E4C4-AE180300F519}"/>
              </a:ext>
            </a:extLst>
          </p:cNvPr>
          <p:cNvCxnSpPr>
            <a:endCxn id="4" idx="0"/>
          </p:cNvCxnSpPr>
          <p:nvPr/>
        </p:nvCxnSpPr>
        <p:spPr>
          <a:xfrm>
            <a:off x="5355995" y="150827"/>
            <a:ext cx="3423501" cy="1833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B490A3-D810-64A3-A742-BB26728A5F4F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244364" y="3040144"/>
            <a:ext cx="18069" cy="113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F5AF52-B944-4AD3-EDCA-331FFE1E9D9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355996" y="3040144"/>
            <a:ext cx="0" cy="107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50213B-2687-3C75-C461-D355519E410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8779496" y="3040144"/>
            <a:ext cx="0" cy="107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BEB93B-398E-0E46-10BB-0AE6BD1B3385}"/>
              </a:ext>
            </a:extLst>
          </p:cNvPr>
          <p:cNvSpPr txBox="1"/>
          <p:nvPr/>
        </p:nvSpPr>
        <p:spPr>
          <a:xfrm>
            <a:off x="1649691" y="2337847"/>
            <a:ext cx="13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Warehouse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D5DAA3-28AE-6F1A-6DD6-738638F37637}"/>
              </a:ext>
            </a:extLst>
          </p:cNvPr>
          <p:cNvSpPr txBox="1"/>
          <p:nvPr/>
        </p:nvSpPr>
        <p:spPr>
          <a:xfrm>
            <a:off x="1602556" y="4236622"/>
            <a:ext cx="131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Store In Different Locations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728F3-55D6-E211-4E7A-328EF1A548B5}"/>
              </a:ext>
            </a:extLst>
          </p:cNvPr>
          <p:cNvSpPr txBox="1"/>
          <p:nvPr/>
        </p:nvSpPr>
        <p:spPr>
          <a:xfrm>
            <a:off x="4719688" y="2317365"/>
            <a:ext cx="137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Market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75CEF5-E224-5523-78BC-6D9A8FE2AF7C}"/>
              </a:ext>
            </a:extLst>
          </p:cNvPr>
          <p:cNvSpPr txBox="1"/>
          <p:nvPr/>
        </p:nvSpPr>
        <p:spPr>
          <a:xfrm>
            <a:off x="4818667" y="4259940"/>
            <a:ext cx="107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Selling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EA9C72-AAA2-73FA-71C1-6503FC252FB5}"/>
              </a:ext>
            </a:extLst>
          </p:cNvPr>
          <p:cNvSpPr txBox="1"/>
          <p:nvPr/>
        </p:nvSpPr>
        <p:spPr>
          <a:xfrm>
            <a:off x="8320727" y="2316820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91BB1-F0DD-D09F-30CE-CFFFC80AE8C9}"/>
              </a:ext>
            </a:extLst>
          </p:cNvPr>
          <p:cNvSpPr txBox="1"/>
          <p:nvPr/>
        </p:nvSpPr>
        <p:spPr>
          <a:xfrm>
            <a:off x="8078772" y="4115396"/>
            <a:ext cx="125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Registered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0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F8860-24AD-AD1B-E4B9-251699BD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2" y="0"/>
            <a:ext cx="8578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3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A3387-F51C-D6B3-16BE-0E0380AA4BB4}"/>
              </a:ext>
            </a:extLst>
          </p:cNvPr>
          <p:cNvSpPr txBox="1"/>
          <p:nvPr/>
        </p:nvSpPr>
        <p:spPr>
          <a:xfrm>
            <a:off x="3544478" y="1828800"/>
            <a:ext cx="4157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 😄😄😄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6177563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{2DDCD2AE-B10A-4E25-8B59-D9CB6EDD6375}tf22712842_win32</Template>
  <TotalTime>31</TotalTime>
  <Words>61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DBMS Mini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Mini Project</dc:title>
  <dc:creator>Manish Gowda N S</dc:creator>
  <cp:lastModifiedBy>Manish Gowda N S</cp:lastModifiedBy>
  <cp:revision>2</cp:revision>
  <dcterms:created xsi:type="dcterms:W3CDTF">2022-08-02T00:21:48Z</dcterms:created>
  <dcterms:modified xsi:type="dcterms:W3CDTF">2022-08-15T10:24:26Z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