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675462" cy="824630"/>
          </a:xfrm>
          <a:custGeom>
            <a:avLst/>
            <a:gdLst/>
            <a:ahLst/>
            <a:cxnLst/>
            <a:rect r="r" b="b" t="t" l="l"/>
            <a:pathLst>
              <a:path h="824630" w="675462">
                <a:moveTo>
                  <a:pt x="0" y="0"/>
                </a:moveTo>
                <a:lnTo>
                  <a:pt x="675462" y="0"/>
                </a:lnTo>
                <a:lnTo>
                  <a:pt x="675462" y="824630"/>
                </a:lnTo>
                <a:lnTo>
                  <a:pt x="0" y="82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1642">
            <a:off x="11862581" y="1439326"/>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05730" y="340468"/>
            <a:ext cx="1376465" cy="1376465"/>
          </a:xfrm>
          <a:custGeom>
            <a:avLst/>
            <a:gdLst/>
            <a:ahLst/>
            <a:cxnLst/>
            <a:rect r="r" b="b" t="t" l="l"/>
            <a:pathLst>
              <a:path h="1376465" w="1376465">
                <a:moveTo>
                  <a:pt x="0" y="0"/>
                </a:moveTo>
                <a:lnTo>
                  <a:pt x="1376465" y="0"/>
                </a:lnTo>
                <a:lnTo>
                  <a:pt x="1376465" y="1376464"/>
                </a:lnTo>
                <a:lnTo>
                  <a:pt x="0" y="1376464"/>
                </a:lnTo>
                <a:lnTo>
                  <a:pt x="0" y="0"/>
                </a:lnTo>
                <a:close/>
              </a:path>
            </a:pathLst>
          </a:custGeom>
          <a:blipFill>
            <a:blip r:embed="rId8"/>
            <a:stretch>
              <a:fillRect l="0" t="0" r="0" b="0"/>
            </a:stretch>
          </a:blipFill>
        </p:spPr>
      </p:sp>
      <p:sp>
        <p:nvSpPr>
          <p:cNvPr name="Freeform 6" id="6"/>
          <p:cNvSpPr/>
          <p:nvPr/>
        </p:nvSpPr>
        <p:spPr>
          <a:xfrm flipH="false" flipV="false" rot="0">
            <a:off x="13852362" y="411848"/>
            <a:ext cx="1233704" cy="1233704"/>
          </a:xfrm>
          <a:custGeom>
            <a:avLst/>
            <a:gdLst/>
            <a:ahLst/>
            <a:cxnLst/>
            <a:rect r="r" b="b" t="t" l="l"/>
            <a:pathLst>
              <a:path h="1233704" w="1233704">
                <a:moveTo>
                  <a:pt x="0" y="0"/>
                </a:moveTo>
                <a:lnTo>
                  <a:pt x="1233704" y="0"/>
                </a:lnTo>
                <a:lnTo>
                  <a:pt x="1233704" y="1233704"/>
                </a:lnTo>
                <a:lnTo>
                  <a:pt x="0" y="1233704"/>
                </a:lnTo>
                <a:lnTo>
                  <a:pt x="0" y="0"/>
                </a:lnTo>
                <a:close/>
              </a:path>
            </a:pathLst>
          </a:custGeom>
          <a:blipFill>
            <a:blip r:embed="rId9"/>
            <a:stretch>
              <a:fillRect l="0" t="0" r="0" b="0"/>
            </a:stretch>
          </a:blipFill>
        </p:spPr>
      </p:sp>
      <p:sp>
        <p:nvSpPr>
          <p:cNvPr name="TextBox 7" id="7"/>
          <p:cNvSpPr txBox="true"/>
          <p:nvPr/>
        </p:nvSpPr>
        <p:spPr>
          <a:xfrm rot="0">
            <a:off x="1028700" y="3349385"/>
            <a:ext cx="12127310" cy="1420117"/>
          </a:xfrm>
          <a:prstGeom prst="rect">
            <a:avLst/>
          </a:prstGeom>
        </p:spPr>
        <p:txBody>
          <a:bodyPr anchor="t" rtlCol="false" tIns="0" lIns="0" bIns="0" rIns="0">
            <a:spAutoFit/>
          </a:bodyPr>
          <a:lstStyle/>
          <a:p>
            <a:pPr>
              <a:lnSpc>
                <a:spcPts val="10640"/>
              </a:lnSpc>
            </a:pPr>
            <a:r>
              <a:rPr lang="en-US" sz="10747">
                <a:solidFill>
                  <a:srgbClr val="004AAD"/>
                </a:solidFill>
                <a:latin typeface="Montserrat Classic Bold"/>
              </a:rPr>
              <a:t>F&amp;B INDUSTRY</a:t>
            </a:r>
          </a:p>
        </p:txBody>
      </p:sp>
      <p:sp>
        <p:nvSpPr>
          <p:cNvPr name="TextBox 8" id="8"/>
          <p:cNvSpPr txBox="true"/>
          <p:nvPr/>
        </p:nvSpPr>
        <p:spPr>
          <a:xfrm rot="0">
            <a:off x="1028700" y="4835285"/>
            <a:ext cx="8544752" cy="1384935"/>
          </a:xfrm>
          <a:prstGeom prst="rect">
            <a:avLst/>
          </a:prstGeom>
        </p:spPr>
        <p:txBody>
          <a:bodyPr anchor="t" rtlCol="false" tIns="0" lIns="0" bIns="0" rIns="0">
            <a:spAutoFit/>
          </a:bodyPr>
          <a:lstStyle/>
          <a:p>
            <a:pPr>
              <a:lnSpc>
                <a:spcPts val="10395"/>
              </a:lnSpc>
            </a:pPr>
            <a:r>
              <a:rPr lang="en-US" sz="10500">
                <a:solidFill>
                  <a:srgbClr val="2BB4D4"/>
                </a:solidFill>
                <a:latin typeface="Montserrat Classic Bold"/>
              </a:rPr>
              <a:t>SURVEY</a:t>
            </a:r>
          </a:p>
        </p:txBody>
      </p:sp>
      <p:sp>
        <p:nvSpPr>
          <p:cNvPr name="TextBox 9" id="9"/>
          <p:cNvSpPr txBox="true"/>
          <p:nvPr/>
        </p:nvSpPr>
        <p:spPr>
          <a:xfrm rot="0">
            <a:off x="1704162" y="1078950"/>
            <a:ext cx="2614278" cy="504825"/>
          </a:xfrm>
          <a:prstGeom prst="rect">
            <a:avLst/>
          </a:prstGeom>
        </p:spPr>
        <p:txBody>
          <a:bodyPr anchor="t" rtlCol="false" tIns="0" lIns="0" bIns="0" rIns="0">
            <a:spAutoFit/>
          </a:bodyPr>
          <a:lstStyle/>
          <a:p>
            <a:pPr>
              <a:lnSpc>
                <a:spcPts val="4199"/>
              </a:lnSpc>
            </a:pPr>
            <a:r>
              <a:rPr lang="en-US" sz="2999">
                <a:solidFill>
                  <a:srgbClr val="004AAD"/>
                </a:solidFill>
                <a:latin typeface="Montserrat Classic Bold Italics"/>
              </a:rPr>
              <a:t>Code Basics</a:t>
            </a:r>
          </a:p>
        </p:txBody>
      </p:sp>
      <p:sp>
        <p:nvSpPr>
          <p:cNvPr name="TextBox 10" id="10"/>
          <p:cNvSpPr txBox="true"/>
          <p:nvPr/>
        </p:nvSpPr>
        <p:spPr>
          <a:xfrm rot="0">
            <a:off x="1028700" y="8636466"/>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Vishal Nimbolkar</a:t>
            </a:r>
          </a:p>
        </p:txBody>
      </p:sp>
      <p:sp>
        <p:nvSpPr>
          <p:cNvPr name="TextBox 11" id="11"/>
          <p:cNvSpPr txBox="true"/>
          <p:nvPr/>
        </p:nvSpPr>
        <p:spPr>
          <a:xfrm rot="0">
            <a:off x="1028700" y="8061791"/>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Presented By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58062" y="3390325"/>
            <a:ext cx="522673" cy="522673"/>
          </a:xfrm>
          <a:custGeom>
            <a:avLst/>
            <a:gdLst/>
            <a:ahLst/>
            <a:cxnLst/>
            <a:rect r="r" b="b" t="t" l="l"/>
            <a:pathLst>
              <a:path h="522673" w="522673">
                <a:moveTo>
                  <a:pt x="0" y="0"/>
                </a:moveTo>
                <a:lnTo>
                  <a:pt x="522673" y="0"/>
                </a:lnTo>
                <a:lnTo>
                  <a:pt x="522673" y="522673"/>
                </a:lnTo>
                <a:lnTo>
                  <a:pt x="0" y="5226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658062" y="5735287"/>
            <a:ext cx="522673" cy="522673"/>
          </a:xfrm>
          <a:custGeom>
            <a:avLst/>
            <a:gdLst/>
            <a:ahLst/>
            <a:cxnLst/>
            <a:rect r="r" b="b" t="t" l="l"/>
            <a:pathLst>
              <a:path h="522673" w="522673">
                <a:moveTo>
                  <a:pt x="0" y="0"/>
                </a:moveTo>
                <a:lnTo>
                  <a:pt x="522673" y="0"/>
                </a:lnTo>
                <a:lnTo>
                  <a:pt x="522673" y="522674"/>
                </a:lnTo>
                <a:lnTo>
                  <a:pt x="0" y="5226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658062" y="6924711"/>
            <a:ext cx="522673" cy="522673"/>
          </a:xfrm>
          <a:custGeom>
            <a:avLst/>
            <a:gdLst/>
            <a:ahLst/>
            <a:cxnLst/>
            <a:rect r="r" b="b" t="t" l="l"/>
            <a:pathLst>
              <a:path h="522673" w="522673">
                <a:moveTo>
                  <a:pt x="0" y="0"/>
                </a:moveTo>
                <a:lnTo>
                  <a:pt x="522673" y="0"/>
                </a:lnTo>
                <a:lnTo>
                  <a:pt x="522673" y="522673"/>
                </a:lnTo>
                <a:lnTo>
                  <a:pt x="0" y="5226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658062" y="4547519"/>
            <a:ext cx="522673" cy="522673"/>
          </a:xfrm>
          <a:custGeom>
            <a:avLst/>
            <a:gdLst/>
            <a:ahLst/>
            <a:cxnLst/>
            <a:rect r="r" b="b" t="t" l="l"/>
            <a:pathLst>
              <a:path h="522673" w="522673">
                <a:moveTo>
                  <a:pt x="0" y="0"/>
                </a:moveTo>
                <a:lnTo>
                  <a:pt x="522673" y="0"/>
                </a:lnTo>
                <a:lnTo>
                  <a:pt x="522673" y="522673"/>
                </a:lnTo>
                <a:lnTo>
                  <a:pt x="0" y="5226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107341"/>
            <a:ext cx="7004889"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AGENDA</a:t>
            </a:r>
          </a:p>
        </p:txBody>
      </p:sp>
      <p:sp>
        <p:nvSpPr>
          <p:cNvPr name="TextBox 9" id="9"/>
          <p:cNvSpPr txBox="true"/>
          <p:nvPr/>
        </p:nvSpPr>
        <p:spPr>
          <a:xfrm rot="0">
            <a:off x="10319153" y="3304600"/>
            <a:ext cx="4863672" cy="755015"/>
          </a:xfrm>
          <a:prstGeom prst="rect">
            <a:avLst/>
          </a:prstGeom>
        </p:spPr>
        <p:txBody>
          <a:bodyPr anchor="t" rtlCol="false" tIns="0" lIns="0" bIns="0" rIns="0">
            <a:spAutoFit/>
          </a:bodyPr>
          <a:lstStyle/>
          <a:p>
            <a:pPr algn="ctr">
              <a:lnSpc>
                <a:spcPts val="6160"/>
              </a:lnSpc>
            </a:pPr>
            <a:r>
              <a:rPr lang="en-US" sz="4400">
                <a:solidFill>
                  <a:srgbClr val="2E2E2E"/>
                </a:solidFill>
                <a:latin typeface="Canva Sans Bold"/>
              </a:rPr>
              <a:t>Need of Project</a:t>
            </a:r>
          </a:p>
        </p:txBody>
      </p:sp>
      <p:sp>
        <p:nvSpPr>
          <p:cNvPr name="TextBox 10" id="10"/>
          <p:cNvSpPr txBox="true"/>
          <p:nvPr/>
        </p:nvSpPr>
        <p:spPr>
          <a:xfrm rot="0">
            <a:off x="10478195" y="4388485"/>
            <a:ext cx="2063945" cy="755015"/>
          </a:xfrm>
          <a:prstGeom prst="rect">
            <a:avLst/>
          </a:prstGeom>
        </p:spPr>
        <p:txBody>
          <a:bodyPr anchor="t" rtlCol="false" tIns="0" lIns="0" bIns="0" rIns="0">
            <a:spAutoFit/>
          </a:bodyPr>
          <a:lstStyle/>
          <a:p>
            <a:pPr algn="ctr">
              <a:lnSpc>
                <a:spcPts val="6160"/>
              </a:lnSpc>
            </a:pPr>
            <a:r>
              <a:rPr lang="en-US" sz="4400">
                <a:solidFill>
                  <a:srgbClr val="2E2E2E"/>
                </a:solidFill>
                <a:latin typeface="Canva Sans Bold"/>
              </a:rPr>
              <a:t>Scope</a:t>
            </a:r>
          </a:p>
        </p:txBody>
      </p:sp>
      <p:sp>
        <p:nvSpPr>
          <p:cNvPr name="TextBox 11" id="11"/>
          <p:cNvSpPr txBox="true"/>
          <p:nvPr/>
        </p:nvSpPr>
        <p:spPr>
          <a:xfrm rot="0">
            <a:off x="10440880" y="6754495"/>
            <a:ext cx="3927930" cy="755015"/>
          </a:xfrm>
          <a:prstGeom prst="rect">
            <a:avLst/>
          </a:prstGeom>
        </p:spPr>
        <p:txBody>
          <a:bodyPr anchor="t" rtlCol="false" tIns="0" lIns="0" bIns="0" rIns="0">
            <a:spAutoFit/>
          </a:bodyPr>
          <a:lstStyle/>
          <a:p>
            <a:pPr algn="ctr">
              <a:lnSpc>
                <a:spcPts val="6160"/>
              </a:lnSpc>
            </a:pPr>
            <a:r>
              <a:rPr lang="en-US" sz="4400">
                <a:solidFill>
                  <a:srgbClr val="2E2E2E"/>
                </a:solidFill>
                <a:latin typeface="Canva Sans Bold"/>
              </a:rPr>
              <a:t>Visualization</a:t>
            </a:r>
          </a:p>
        </p:txBody>
      </p:sp>
      <p:sp>
        <p:nvSpPr>
          <p:cNvPr name="TextBox 12" id="12"/>
          <p:cNvSpPr txBox="true"/>
          <p:nvPr/>
        </p:nvSpPr>
        <p:spPr>
          <a:xfrm rot="0">
            <a:off x="10595538" y="5576254"/>
            <a:ext cx="3142613" cy="755015"/>
          </a:xfrm>
          <a:prstGeom prst="rect">
            <a:avLst/>
          </a:prstGeom>
        </p:spPr>
        <p:txBody>
          <a:bodyPr anchor="t" rtlCol="false" tIns="0" lIns="0" bIns="0" rIns="0">
            <a:spAutoFit/>
          </a:bodyPr>
          <a:lstStyle/>
          <a:p>
            <a:pPr algn="ctr">
              <a:lnSpc>
                <a:spcPts val="6160"/>
              </a:lnSpc>
            </a:pPr>
            <a:r>
              <a:rPr lang="en-US" sz="4400">
                <a:solidFill>
                  <a:srgbClr val="2E2E2E"/>
                </a:solidFill>
                <a:latin typeface="Canva Sans Bold"/>
              </a:rPr>
              <a:t>Data Given</a:t>
            </a:r>
          </a:p>
        </p:txBody>
      </p:sp>
      <p:sp>
        <p:nvSpPr>
          <p:cNvPr name="TextBox 13" id="13"/>
          <p:cNvSpPr txBox="true"/>
          <p:nvPr/>
        </p:nvSpPr>
        <p:spPr>
          <a:xfrm rot="0">
            <a:off x="10595538" y="7938134"/>
            <a:ext cx="4863672" cy="755015"/>
          </a:xfrm>
          <a:prstGeom prst="rect">
            <a:avLst/>
          </a:prstGeom>
        </p:spPr>
        <p:txBody>
          <a:bodyPr anchor="t" rtlCol="false" tIns="0" lIns="0" bIns="0" rIns="0">
            <a:spAutoFit/>
          </a:bodyPr>
          <a:lstStyle/>
          <a:p>
            <a:pPr algn="ctr">
              <a:lnSpc>
                <a:spcPts val="6160"/>
              </a:lnSpc>
            </a:pPr>
            <a:r>
              <a:rPr lang="en-US" sz="4400">
                <a:solidFill>
                  <a:srgbClr val="2E2E2E"/>
                </a:solidFill>
                <a:latin typeface="Canva Sans Bold"/>
              </a:rPr>
              <a:t>Technology Used</a:t>
            </a:r>
          </a:p>
        </p:txBody>
      </p:sp>
      <p:sp>
        <p:nvSpPr>
          <p:cNvPr name="Freeform 14" id="14"/>
          <p:cNvSpPr/>
          <p:nvPr/>
        </p:nvSpPr>
        <p:spPr>
          <a:xfrm flipH="false" flipV="false" rot="0">
            <a:off x="9658062" y="8023859"/>
            <a:ext cx="522673" cy="522673"/>
          </a:xfrm>
          <a:custGeom>
            <a:avLst/>
            <a:gdLst/>
            <a:ahLst/>
            <a:cxnLst/>
            <a:rect r="r" b="b" t="t" l="l"/>
            <a:pathLst>
              <a:path h="522673" w="522673">
                <a:moveTo>
                  <a:pt x="0" y="0"/>
                </a:moveTo>
                <a:lnTo>
                  <a:pt x="522673" y="0"/>
                </a:lnTo>
                <a:lnTo>
                  <a:pt x="522673" y="522674"/>
                </a:lnTo>
                <a:lnTo>
                  <a:pt x="0" y="5226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PROJECT NEED </a:t>
            </a:r>
          </a:p>
        </p:txBody>
      </p:sp>
      <p:sp>
        <p:nvSpPr>
          <p:cNvPr name="TextBox 4" id="4"/>
          <p:cNvSpPr txBox="true"/>
          <p:nvPr/>
        </p:nvSpPr>
        <p:spPr>
          <a:xfrm rot="0">
            <a:off x="1028700" y="3468966"/>
            <a:ext cx="13864778" cy="2492375"/>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CodeX is a German beverage company that is aiming to make its mark in the Indian market. A few months ago, they launched their energy drink in 10 cities in India and by making the survey received results from '10k' respondents. The major goal is to turn these survey results into actionable insights for the team.</a:t>
            </a:r>
          </a:p>
          <a:p>
            <a:pPr>
              <a:lnSpc>
                <a:spcPts val="3999"/>
              </a:lnSpc>
            </a:pPr>
          </a:p>
        </p:txBody>
      </p:sp>
      <p:sp>
        <p:nvSpPr>
          <p:cNvPr name="TextBox 5" id="5"/>
          <p:cNvSpPr txBox="true"/>
          <p:nvPr/>
        </p:nvSpPr>
        <p:spPr>
          <a:xfrm rot="0">
            <a:off x="4035347" y="6337962"/>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Brand awareness</a:t>
            </a:r>
          </a:p>
        </p:txBody>
      </p:sp>
      <p:sp>
        <p:nvSpPr>
          <p:cNvPr name="TextBox 6" id="6"/>
          <p:cNvSpPr txBox="true"/>
          <p:nvPr/>
        </p:nvSpPr>
        <p:spPr>
          <a:xfrm rot="0">
            <a:off x="4035347" y="6936521"/>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Market share</a:t>
            </a:r>
          </a:p>
        </p:txBody>
      </p:sp>
      <p:sp>
        <p:nvSpPr>
          <p:cNvPr name="TextBox 7" id="7"/>
          <p:cNvSpPr txBox="true"/>
          <p:nvPr/>
        </p:nvSpPr>
        <p:spPr>
          <a:xfrm rot="0">
            <a:off x="4035347" y="7539771"/>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Product development</a:t>
            </a:r>
          </a:p>
        </p:txBody>
      </p:sp>
      <p:sp>
        <p:nvSpPr>
          <p:cNvPr name="Freeform 8" id="8"/>
          <p:cNvSpPr/>
          <p:nvPr/>
        </p:nvSpPr>
        <p:spPr>
          <a:xfrm flipH="false" flipV="false" rot="0">
            <a:off x="3403019" y="6456013"/>
            <a:ext cx="330527" cy="270206"/>
          </a:xfrm>
          <a:custGeom>
            <a:avLst/>
            <a:gdLst/>
            <a:ahLst/>
            <a:cxnLst/>
            <a:rect r="r" b="b" t="t" l="l"/>
            <a:pathLst>
              <a:path h="270206" w="330527">
                <a:moveTo>
                  <a:pt x="0" y="0"/>
                </a:moveTo>
                <a:lnTo>
                  <a:pt x="330527" y="0"/>
                </a:lnTo>
                <a:lnTo>
                  <a:pt x="330527" y="270205"/>
                </a:lnTo>
                <a:lnTo>
                  <a:pt x="0" y="2702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403019" y="7036368"/>
            <a:ext cx="330527" cy="270206"/>
          </a:xfrm>
          <a:custGeom>
            <a:avLst/>
            <a:gdLst/>
            <a:ahLst/>
            <a:cxnLst/>
            <a:rect r="r" b="b" t="t" l="l"/>
            <a:pathLst>
              <a:path h="270206" w="330527">
                <a:moveTo>
                  <a:pt x="0" y="0"/>
                </a:moveTo>
                <a:lnTo>
                  <a:pt x="330527" y="0"/>
                </a:lnTo>
                <a:lnTo>
                  <a:pt x="330527" y="270206"/>
                </a:lnTo>
                <a:lnTo>
                  <a:pt x="0" y="27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3403019" y="7639618"/>
            <a:ext cx="330527" cy="270206"/>
          </a:xfrm>
          <a:custGeom>
            <a:avLst/>
            <a:gdLst/>
            <a:ahLst/>
            <a:cxnLst/>
            <a:rect r="r" b="b" t="t" l="l"/>
            <a:pathLst>
              <a:path h="270206" w="330527">
                <a:moveTo>
                  <a:pt x="0" y="0"/>
                </a:moveTo>
                <a:lnTo>
                  <a:pt x="330527" y="0"/>
                </a:lnTo>
                <a:lnTo>
                  <a:pt x="330527" y="270206"/>
                </a:lnTo>
                <a:lnTo>
                  <a:pt x="0" y="2702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737535"/>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4719826"/>
            <a:ext cx="16230600" cy="4914900"/>
            <a:chOff x="0" y="0"/>
            <a:chExt cx="21640800" cy="6553200"/>
          </a:xfrm>
        </p:grpSpPr>
        <p:pic>
          <p:nvPicPr>
            <p:cNvPr name="Picture 5" id="5"/>
            <p:cNvPicPr>
              <a:picLocks noChangeAspect="true"/>
            </p:cNvPicPr>
            <p:nvPr/>
          </p:nvPicPr>
          <p:blipFill>
            <a:blip r:embed="rId6"/>
            <a:srcRect l="0" t="5559" r="0" b="5559"/>
            <a:stretch>
              <a:fillRect/>
            </a:stretch>
          </p:blipFill>
          <p:spPr>
            <a:xfrm flipH="false" flipV="false">
              <a:off x="0" y="0"/>
              <a:ext cx="21640800" cy="6553200"/>
            </a:xfrm>
            <a:prstGeom prst="rect">
              <a:avLst/>
            </a:prstGeom>
          </p:spPr>
        </p:pic>
      </p:grpSp>
      <p:sp>
        <p:nvSpPr>
          <p:cNvPr name="TextBox 6" id="6"/>
          <p:cNvSpPr txBox="true"/>
          <p:nvPr/>
        </p:nvSpPr>
        <p:spPr>
          <a:xfrm rot="0">
            <a:off x="1028700" y="712976"/>
            <a:ext cx="7551868" cy="1151893"/>
          </a:xfrm>
          <a:prstGeom prst="rect">
            <a:avLst/>
          </a:prstGeom>
        </p:spPr>
        <p:txBody>
          <a:bodyPr anchor="t" rtlCol="false" tIns="0" lIns="0" bIns="0" rIns="0">
            <a:spAutoFit/>
          </a:bodyPr>
          <a:lstStyle/>
          <a:p>
            <a:pPr>
              <a:lnSpc>
                <a:spcPts val="8600"/>
              </a:lnSpc>
            </a:pPr>
            <a:r>
              <a:rPr lang="en-US" sz="8600">
                <a:solidFill>
                  <a:srgbClr val="004AAD"/>
                </a:solidFill>
                <a:latin typeface="Montserrat Classic Bold"/>
              </a:rPr>
              <a:t>DATA GIVEN</a:t>
            </a:r>
          </a:p>
        </p:txBody>
      </p:sp>
      <p:sp>
        <p:nvSpPr>
          <p:cNvPr name="TextBox 7" id="7"/>
          <p:cNvSpPr txBox="true"/>
          <p:nvPr/>
        </p:nvSpPr>
        <p:spPr>
          <a:xfrm rot="0">
            <a:off x="5609510" y="2250947"/>
            <a:ext cx="11649790" cy="198755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There are 3 table are given in a dataset. which having one to one and one to many relationship between them. dim_cities [city_id] having the relationship with dim_repondents and dim_repondents[respondent_id] having the relation with fact_survey_responses.</a:t>
            </a:r>
          </a:p>
        </p:txBody>
      </p:sp>
      <p:sp>
        <p:nvSpPr>
          <p:cNvPr name="Freeform 8" id="8"/>
          <p:cNvSpPr/>
          <p:nvPr/>
        </p:nvSpPr>
        <p:spPr>
          <a:xfrm flipH="false" flipV="false" rot="1505868">
            <a:off x="9245019" y="-4340343"/>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7">
              <a:alphaModFix amt="50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77292" y="2790390"/>
            <a:ext cx="10282008" cy="5968580"/>
          </a:xfrm>
          <a:custGeom>
            <a:avLst/>
            <a:gdLst/>
            <a:ahLst/>
            <a:cxnLst/>
            <a:rect r="r" b="b" t="t" l="l"/>
            <a:pathLst>
              <a:path h="5968580" w="10282008">
                <a:moveTo>
                  <a:pt x="0" y="0"/>
                </a:moveTo>
                <a:lnTo>
                  <a:pt x="10282008" y="0"/>
                </a:lnTo>
                <a:lnTo>
                  <a:pt x="10282008" y="5968580"/>
                </a:lnTo>
                <a:lnTo>
                  <a:pt x="0" y="5968580"/>
                </a:lnTo>
                <a:lnTo>
                  <a:pt x="0" y="0"/>
                </a:lnTo>
                <a:close/>
              </a:path>
            </a:pathLst>
          </a:custGeom>
          <a:blipFill>
            <a:blip r:embed="rId2"/>
            <a:stretch>
              <a:fillRect l="0" t="0" r="0" b="0"/>
            </a:stretch>
          </a:blipFill>
        </p:spPr>
      </p:sp>
      <p:sp>
        <p:nvSpPr>
          <p:cNvPr name="Freeform 3" id="3"/>
          <p:cNvSpPr/>
          <p:nvPr/>
        </p:nvSpPr>
        <p:spPr>
          <a:xfrm flipH="false" flipV="false" rot="0">
            <a:off x="508140" y="3087579"/>
            <a:ext cx="4024907" cy="1763123"/>
          </a:xfrm>
          <a:custGeom>
            <a:avLst/>
            <a:gdLst/>
            <a:ahLst/>
            <a:cxnLst/>
            <a:rect r="r" b="b" t="t" l="l"/>
            <a:pathLst>
              <a:path h="1763123" w="4024907">
                <a:moveTo>
                  <a:pt x="0" y="0"/>
                </a:moveTo>
                <a:lnTo>
                  <a:pt x="4024906" y="0"/>
                </a:lnTo>
                <a:lnTo>
                  <a:pt x="4024906" y="1763123"/>
                </a:lnTo>
                <a:lnTo>
                  <a:pt x="0" y="1763123"/>
                </a:lnTo>
                <a:lnTo>
                  <a:pt x="0" y="0"/>
                </a:lnTo>
                <a:close/>
              </a:path>
            </a:pathLst>
          </a:custGeom>
          <a:blipFill>
            <a:blip r:embed="rId3"/>
            <a:stretch>
              <a:fillRect l="0" t="0" r="0" b="0"/>
            </a:stretch>
          </a:blipFill>
        </p:spPr>
      </p:sp>
      <p:sp>
        <p:nvSpPr>
          <p:cNvPr name="Freeform 4" id="4"/>
          <p:cNvSpPr/>
          <p:nvPr/>
        </p:nvSpPr>
        <p:spPr>
          <a:xfrm flipH="false" flipV="false" rot="0">
            <a:off x="633910" y="5936758"/>
            <a:ext cx="3773366" cy="1740145"/>
          </a:xfrm>
          <a:custGeom>
            <a:avLst/>
            <a:gdLst/>
            <a:ahLst/>
            <a:cxnLst/>
            <a:rect r="r" b="b" t="t" l="l"/>
            <a:pathLst>
              <a:path h="1740145" w="3773366">
                <a:moveTo>
                  <a:pt x="0" y="0"/>
                </a:moveTo>
                <a:lnTo>
                  <a:pt x="3773366" y="0"/>
                </a:lnTo>
                <a:lnTo>
                  <a:pt x="3773366" y="1740145"/>
                </a:lnTo>
                <a:lnTo>
                  <a:pt x="0" y="1740145"/>
                </a:lnTo>
                <a:lnTo>
                  <a:pt x="0" y="0"/>
                </a:lnTo>
                <a:close/>
              </a:path>
            </a:pathLst>
          </a:custGeom>
          <a:blipFill>
            <a:blip r:embed="rId4"/>
            <a:stretch>
              <a:fillRect l="0" t="0" r="0" b="0"/>
            </a:stretch>
          </a:blipFill>
        </p:spPr>
      </p:sp>
      <p:sp>
        <p:nvSpPr>
          <p:cNvPr name="TextBox 5" id="5"/>
          <p:cNvSpPr txBox="true"/>
          <p:nvPr/>
        </p:nvSpPr>
        <p:spPr>
          <a:xfrm rot="0">
            <a:off x="1028700" y="1101279"/>
            <a:ext cx="15632692" cy="669936"/>
          </a:xfrm>
          <a:prstGeom prst="rect">
            <a:avLst/>
          </a:prstGeom>
        </p:spPr>
        <p:txBody>
          <a:bodyPr anchor="t" rtlCol="false" tIns="0" lIns="0" bIns="0" rIns="0">
            <a:spAutoFit/>
          </a:bodyPr>
          <a:lstStyle/>
          <a:p>
            <a:pPr>
              <a:lnSpc>
                <a:spcPts val="5000"/>
              </a:lnSpc>
            </a:pPr>
            <a:r>
              <a:rPr lang="en-US" sz="5000">
                <a:solidFill>
                  <a:srgbClr val="004AAD"/>
                </a:solidFill>
                <a:latin typeface="Montserrat Classic Bold"/>
              </a:rPr>
              <a:t>FOOD &amp; BEVERAGE INDUSTRY SURVEY REPORT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917203"/>
            <a:ext cx="7875274" cy="5220284"/>
          </a:xfrm>
          <a:custGeom>
            <a:avLst/>
            <a:gdLst/>
            <a:ahLst/>
            <a:cxnLst/>
            <a:rect r="r" b="b" t="t" l="l"/>
            <a:pathLst>
              <a:path h="5220284" w="7875274">
                <a:moveTo>
                  <a:pt x="0" y="0"/>
                </a:moveTo>
                <a:lnTo>
                  <a:pt x="7875274" y="0"/>
                </a:lnTo>
                <a:lnTo>
                  <a:pt x="7875274" y="5220285"/>
                </a:lnTo>
                <a:lnTo>
                  <a:pt x="0" y="5220285"/>
                </a:lnTo>
                <a:lnTo>
                  <a:pt x="0" y="0"/>
                </a:lnTo>
                <a:close/>
              </a:path>
            </a:pathLst>
          </a:custGeom>
          <a:blipFill>
            <a:blip r:embed="rId2"/>
            <a:stretch>
              <a:fillRect l="0" t="0" r="0" b="0"/>
            </a:stretch>
          </a:blipFill>
        </p:spPr>
      </p:sp>
      <p:grpSp>
        <p:nvGrpSpPr>
          <p:cNvPr name="Group 3" id="3"/>
          <p:cNvGrpSpPr/>
          <p:nvPr/>
        </p:nvGrpSpPr>
        <p:grpSpPr>
          <a:xfrm rot="0">
            <a:off x="2066925" y="8573452"/>
            <a:ext cx="415290" cy="415290"/>
            <a:chOff x="0" y="0"/>
            <a:chExt cx="553720" cy="553720"/>
          </a:xfrm>
        </p:grpSpPr>
        <p:sp>
          <p:nvSpPr>
            <p:cNvPr name="Freeform 4" id="4"/>
            <p:cNvSpPr/>
            <p:nvPr/>
          </p:nvSpPr>
          <p:spPr>
            <a:xfrm flipH="false" flipV="false" rot="0">
              <a:off x="48260" y="44450"/>
              <a:ext cx="448310" cy="461010"/>
            </a:xfrm>
            <a:custGeom>
              <a:avLst/>
              <a:gdLst/>
              <a:ahLst/>
              <a:cxnLst/>
              <a:rect r="r" b="b" t="t" l="l"/>
              <a:pathLst>
                <a:path h="461010" w="448310">
                  <a:moveTo>
                    <a:pt x="448310" y="162560"/>
                  </a:moveTo>
                  <a:cubicBezTo>
                    <a:pt x="448310" y="307340"/>
                    <a:pt x="431800" y="344170"/>
                    <a:pt x="410210" y="372110"/>
                  </a:cubicBezTo>
                  <a:cubicBezTo>
                    <a:pt x="388620" y="400050"/>
                    <a:pt x="355600" y="425450"/>
                    <a:pt x="323850" y="439420"/>
                  </a:cubicBezTo>
                  <a:cubicBezTo>
                    <a:pt x="290830" y="453390"/>
                    <a:pt x="251460" y="461010"/>
                    <a:pt x="215900" y="458470"/>
                  </a:cubicBezTo>
                  <a:cubicBezTo>
                    <a:pt x="180340" y="455930"/>
                    <a:pt x="142240" y="444500"/>
                    <a:pt x="111760" y="426720"/>
                  </a:cubicBezTo>
                  <a:cubicBezTo>
                    <a:pt x="81280" y="408940"/>
                    <a:pt x="52070" y="379730"/>
                    <a:pt x="34290" y="349250"/>
                  </a:cubicBezTo>
                  <a:cubicBezTo>
                    <a:pt x="16510" y="318770"/>
                    <a:pt x="5080" y="280670"/>
                    <a:pt x="2540" y="245110"/>
                  </a:cubicBezTo>
                  <a:cubicBezTo>
                    <a:pt x="0" y="209550"/>
                    <a:pt x="7620" y="170180"/>
                    <a:pt x="21590" y="137160"/>
                  </a:cubicBezTo>
                  <a:cubicBezTo>
                    <a:pt x="35560" y="105410"/>
                    <a:pt x="60960" y="72390"/>
                    <a:pt x="88900" y="50800"/>
                  </a:cubicBezTo>
                  <a:cubicBezTo>
                    <a:pt x="116840" y="29210"/>
                    <a:pt x="153670" y="12700"/>
                    <a:pt x="189230" y="6350"/>
                  </a:cubicBezTo>
                  <a:cubicBezTo>
                    <a:pt x="223520" y="0"/>
                    <a:pt x="264160" y="2540"/>
                    <a:pt x="298450" y="12700"/>
                  </a:cubicBezTo>
                  <a:cubicBezTo>
                    <a:pt x="332740" y="22860"/>
                    <a:pt x="392430" y="68580"/>
                    <a:pt x="392430" y="68580"/>
                  </a:cubicBezTo>
                </a:path>
              </a:pathLst>
            </a:custGeom>
            <a:solidFill>
              <a:srgbClr val="FFFFFF">
                <a:alpha val="49804"/>
              </a:srgbClr>
            </a:solidFill>
            <a:ln>
              <a:noFill/>
            </a:ln>
          </p:spPr>
        </p:sp>
      </p:grpSp>
      <p:grpSp>
        <p:nvGrpSpPr>
          <p:cNvPr name="Group 5" id="5"/>
          <p:cNvGrpSpPr/>
          <p:nvPr/>
        </p:nvGrpSpPr>
        <p:grpSpPr>
          <a:xfrm rot="0">
            <a:off x="1303973" y="9040178"/>
            <a:ext cx="548640" cy="547688"/>
            <a:chOff x="0" y="0"/>
            <a:chExt cx="731520" cy="730250"/>
          </a:xfrm>
        </p:grpSpPr>
        <p:sp>
          <p:nvSpPr>
            <p:cNvPr name="Freeform 6" id="6"/>
            <p:cNvSpPr/>
            <p:nvPr/>
          </p:nvSpPr>
          <p:spPr>
            <a:xfrm flipH="false" flipV="false" rot="0">
              <a:off x="48260" y="41910"/>
              <a:ext cx="623570" cy="640080"/>
            </a:xfrm>
            <a:custGeom>
              <a:avLst/>
              <a:gdLst/>
              <a:ahLst/>
              <a:cxnLst/>
              <a:rect r="r" b="b" t="t" l="l"/>
              <a:pathLst>
                <a:path h="640080" w="623570">
                  <a:moveTo>
                    <a:pt x="622300" y="226060"/>
                  </a:moveTo>
                  <a:cubicBezTo>
                    <a:pt x="623570" y="426720"/>
                    <a:pt x="599440" y="478790"/>
                    <a:pt x="568960" y="516890"/>
                  </a:cubicBezTo>
                  <a:cubicBezTo>
                    <a:pt x="538480" y="554990"/>
                    <a:pt x="494030" y="589280"/>
                    <a:pt x="449580" y="609600"/>
                  </a:cubicBezTo>
                  <a:cubicBezTo>
                    <a:pt x="405130" y="629920"/>
                    <a:pt x="350520" y="640080"/>
                    <a:pt x="300990" y="637540"/>
                  </a:cubicBezTo>
                  <a:cubicBezTo>
                    <a:pt x="251460" y="635000"/>
                    <a:pt x="196850" y="617220"/>
                    <a:pt x="154940" y="591820"/>
                  </a:cubicBezTo>
                  <a:cubicBezTo>
                    <a:pt x="113030" y="566420"/>
                    <a:pt x="73660" y="527050"/>
                    <a:pt x="48260" y="485140"/>
                  </a:cubicBezTo>
                  <a:cubicBezTo>
                    <a:pt x="22860" y="443230"/>
                    <a:pt x="5080" y="389890"/>
                    <a:pt x="2540" y="340360"/>
                  </a:cubicBezTo>
                  <a:cubicBezTo>
                    <a:pt x="0" y="290830"/>
                    <a:pt x="10160" y="234950"/>
                    <a:pt x="30480" y="190500"/>
                  </a:cubicBezTo>
                  <a:cubicBezTo>
                    <a:pt x="50800" y="146050"/>
                    <a:pt x="85090" y="101600"/>
                    <a:pt x="123190" y="71120"/>
                  </a:cubicBezTo>
                  <a:cubicBezTo>
                    <a:pt x="162560" y="40640"/>
                    <a:pt x="214630" y="17780"/>
                    <a:pt x="262890" y="8890"/>
                  </a:cubicBezTo>
                  <a:cubicBezTo>
                    <a:pt x="311150" y="0"/>
                    <a:pt x="367030" y="3810"/>
                    <a:pt x="414020" y="17780"/>
                  </a:cubicBezTo>
                  <a:cubicBezTo>
                    <a:pt x="461010" y="31750"/>
                    <a:pt x="543560" y="96520"/>
                    <a:pt x="543560" y="96520"/>
                  </a:cubicBezTo>
                </a:path>
              </a:pathLst>
            </a:custGeom>
            <a:solidFill>
              <a:srgbClr val="FFFFFF">
                <a:alpha val="49804"/>
              </a:srgbClr>
            </a:solidFill>
            <a:ln>
              <a:noFill/>
            </a:ln>
          </p:spPr>
        </p:sp>
      </p:grpSp>
      <p:grpSp>
        <p:nvGrpSpPr>
          <p:cNvPr name="Group 7" id="7"/>
          <p:cNvGrpSpPr/>
          <p:nvPr/>
        </p:nvGrpSpPr>
        <p:grpSpPr>
          <a:xfrm rot="0">
            <a:off x="484822" y="8036243"/>
            <a:ext cx="548640" cy="548640"/>
            <a:chOff x="0" y="0"/>
            <a:chExt cx="731520" cy="731520"/>
          </a:xfrm>
        </p:grpSpPr>
        <p:sp>
          <p:nvSpPr>
            <p:cNvPr name="Freeform 8" id="8"/>
            <p:cNvSpPr/>
            <p:nvPr/>
          </p:nvSpPr>
          <p:spPr>
            <a:xfrm flipH="false" flipV="false" rot="0">
              <a:off x="48260" y="41910"/>
              <a:ext cx="623570" cy="641350"/>
            </a:xfrm>
            <a:custGeom>
              <a:avLst/>
              <a:gdLst/>
              <a:ahLst/>
              <a:cxnLst/>
              <a:rect r="r" b="b" t="t" l="l"/>
              <a:pathLst>
                <a:path h="641350" w="623570">
                  <a:moveTo>
                    <a:pt x="623570" y="227330"/>
                  </a:moveTo>
                  <a:cubicBezTo>
                    <a:pt x="623570" y="426720"/>
                    <a:pt x="600710" y="478790"/>
                    <a:pt x="570230" y="518160"/>
                  </a:cubicBezTo>
                  <a:cubicBezTo>
                    <a:pt x="539750" y="556260"/>
                    <a:pt x="495300" y="590550"/>
                    <a:pt x="450850" y="610870"/>
                  </a:cubicBezTo>
                  <a:cubicBezTo>
                    <a:pt x="406400" y="631190"/>
                    <a:pt x="350520" y="641350"/>
                    <a:pt x="300990" y="638810"/>
                  </a:cubicBezTo>
                  <a:cubicBezTo>
                    <a:pt x="251460" y="636270"/>
                    <a:pt x="198120" y="618490"/>
                    <a:pt x="156210" y="593090"/>
                  </a:cubicBezTo>
                  <a:cubicBezTo>
                    <a:pt x="114300" y="567690"/>
                    <a:pt x="73660" y="528320"/>
                    <a:pt x="48260" y="486410"/>
                  </a:cubicBezTo>
                  <a:cubicBezTo>
                    <a:pt x="22860" y="444500"/>
                    <a:pt x="5080" y="389890"/>
                    <a:pt x="2540" y="340360"/>
                  </a:cubicBezTo>
                  <a:cubicBezTo>
                    <a:pt x="0" y="290830"/>
                    <a:pt x="10160" y="236220"/>
                    <a:pt x="30480" y="191770"/>
                  </a:cubicBezTo>
                  <a:cubicBezTo>
                    <a:pt x="50800" y="147320"/>
                    <a:pt x="86360" y="102870"/>
                    <a:pt x="124460" y="72390"/>
                  </a:cubicBezTo>
                  <a:cubicBezTo>
                    <a:pt x="163830" y="41910"/>
                    <a:pt x="214630" y="17780"/>
                    <a:pt x="262890" y="8890"/>
                  </a:cubicBezTo>
                  <a:cubicBezTo>
                    <a:pt x="311150" y="0"/>
                    <a:pt x="367030" y="3810"/>
                    <a:pt x="414020" y="19050"/>
                  </a:cubicBezTo>
                  <a:cubicBezTo>
                    <a:pt x="461010" y="34290"/>
                    <a:pt x="544830" y="97790"/>
                    <a:pt x="544830" y="97790"/>
                  </a:cubicBezTo>
                </a:path>
              </a:pathLst>
            </a:custGeom>
            <a:solidFill>
              <a:srgbClr val="FFFFFF">
                <a:alpha val="49804"/>
              </a:srgbClr>
            </a:solidFill>
            <a:ln>
              <a:noFill/>
            </a:ln>
          </p:spPr>
        </p:sp>
      </p:grpSp>
      <p:grpSp>
        <p:nvGrpSpPr>
          <p:cNvPr name="Group 9" id="9"/>
          <p:cNvGrpSpPr/>
          <p:nvPr/>
        </p:nvGrpSpPr>
        <p:grpSpPr>
          <a:xfrm rot="0">
            <a:off x="839152" y="2711767"/>
            <a:ext cx="362903" cy="785812"/>
            <a:chOff x="0" y="0"/>
            <a:chExt cx="483870" cy="1047750"/>
          </a:xfrm>
        </p:grpSpPr>
        <p:sp>
          <p:nvSpPr>
            <p:cNvPr name="Freeform 10" id="10"/>
            <p:cNvSpPr/>
            <p:nvPr/>
          </p:nvSpPr>
          <p:spPr>
            <a:xfrm flipH="false" flipV="false" rot="0">
              <a:off x="41910" y="45720"/>
              <a:ext cx="401320" cy="952500"/>
            </a:xfrm>
            <a:custGeom>
              <a:avLst/>
              <a:gdLst/>
              <a:ahLst/>
              <a:cxnLst/>
              <a:rect r="r" b="b" t="t" l="l"/>
              <a:pathLst>
                <a:path h="952500" w="401320">
                  <a:moveTo>
                    <a:pt x="375920" y="388620"/>
                  </a:moveTo>
                  <a:cubicBezTo>
                    <a:pt x="311150" y="505460"/>
                    <a:pt x="293370" y="519430"/>
                    <a:pt x="273050" y="528320"/>
                  </a:cubicBezTo>
                  <a:cubicBezTo>
                    <a:pt x="252730" y="537210"/>
                    <a:pt x="229870" y="543560"/>
                    <a:pt x="205740" y="541020"/>
                  </a:cubicBezTo>
                  <a:cubicBezTo>
                    <a:pt x="176530" y="537210"/>
                    <a:pt x="134620" y="518160"/>
                    <a:pt x="113030" y="499110"/>
                  </a:cubicBezTo>
                  <a:cubicBezTo>
                    <a:pt x="95250" y="483870"/>
                    <a:pt x="83820" y="463550"/>
                    <a:pt x="78740" y="440690"/>
                  </a:cubicBezTo>
                  <a:cubicBezTo>
                    <a:pt x="72390" y="412750"/>
                    <a:pt x="91440" y="361950"/>
                    <a:pt x="83820" y="339090"/>
                  </a:cubicBezTo>
                  <a:cubicBezTo>
                    <a:pt x="80010" y="325120"/>
                    <a:pt x="63500" y="323850"/>
                    <a:pt x="60960" y="311150"/>
                  </a:cubicBezTo>
                  <a:cubicBezTo>
                    <a:pt x="57150" y="289560"/>
                    <a:pt x="76200" y="237490"/>
                    <a:pt x="93980" y="213360"/>
                  </a:cubicBezTo>
                  <a:cubicBezTo>
                    <a:pt x="107950" y="194310"/>
                    <a:pt x="125730" y="179070"/>
                    <a:pt x="148590" y="171450"/>
                  </a:cubicBezTo>
                  <a:cubicBezTo>
                    <a:pt x="176530" y="161290"/>
                    <a:pt x="220980" y="157480"/>
                    <a:pt x="251460" y="167640"/>
                  </a:cubicBezTo>
                  <a:cubicBezTo>
                    <a:pt x="281940" y="177800"/>
                    <a:pt x="314960" y="208280"/>
                    <a:pt x="331470" y="232410"/>
                  </a:cubicBezTo>
                  <a:cubicBezTo>
                    <a:pt x="344170" y="252730"/>
                    <a:pt x="346710" y="270510"/>
                    <a:pt x="350520" y="298450"/>
                  </a:cubicBezTo>
                  <a:cubicBezTo>
                    <a:pt x="356870" y="341630"/>
                    <a:pt x="367030" y="420370"/>
                    <a:pt x="353060" y="464820"/>
                  </a:cubicBezTo>
                  <a:cubicBezTo>
                    <a:pt x="342900" y="500380"/>
                    <a:pt x="317500" y="530860"/>
                    <a:pt x="294640" y="549910"/>
                  </a:cubicBezTo>
                  <a:cubicBezTo>
                    <a:pt x="275590" y="565150"/>
                    <a:pt x="251460" y="572770"/>
                    <a:pt x="228600" y="575310"/>
                  </a:cubicBezTo>
                  <a:cubicBezTo>
                    <a:pt x="205740" y="577850"/>
                    <a:pt x="179070" y="575310"/>
                    <a:pt x="157480" y="567690"/>
                  </a:cubicBezTo>
                  <a:cubicBezTo>
                    <a:pt x="135890" y="560070"/>
                    <a:pt x="115570" y="546100"/>
                    <a:pt x="100330" y="527050"/>
                  </a:cubicBezTo>
                  <a:cubicBezTo>
                    <a:pt x="81280" y="502920"/>
                    <a:pt x="69850" y="471170"/>
                    <a:pt x="62230" y="429260"/>
                  </a:cubicBezTo>
                  <a:cubicBezTo>
                    <a:pt x="49530" y="361950"/>
                    <a:pt x="57150" y="213360"/>
                    <a:pt x="64770" y="152400"/>
                  </a:cubicBezTo>
                  <a:cubicBezTo>
                    <a:pt x="68580" y="120650"/>
                    <a:pt x="69850" y="104140"/>
                    <a:pt x="82550" y="82550"/>
                  </a:cubicBezTo>
                  <a:cubicBezTo>
                    <a:pt x="99060" y="55880"/>
                    <a:pt x="135890" y="25400"/>
                    <a:pt x="163830" y="12700"/>
                  </a:cubicBezTo>
                  <a:cubicBezTo>
                    <a:pt x="186690" y="2540"/>
                    <a:pt x="210820" y="0"/>
                    <a:pt x="236220" y="5080"/>
                  </a:cubicBezTo>
                  <a:cubicBezTo>
                    <a:pt x="266700" y="11430"/>
                    <a:pt x="308610" y="31750"/>
                    <a:pt x="330200" y="57150"/>
                  </a:cubicBezTo>
                  <a:cubicBezTo>
                    <a:pt x="351790" y="82550"/>
                    <a:pt x="358140" y="114300"/>
                    <a:pt x="365760" y="157480"/>
                  </a:cubicBezTo>
                  <a:cubicBezTo>
                    <a:pt x="378460" y="227330"/>
                    <a:pt x="381000" y="370840"/>
                    <a:pt x="367030" y="440690"/>
                  </a:cubicBezTo>
                  <a:cubicBezTo>
                    <a:pt x="358140" y="483870"/>
                    <a:pt x="349250" y="516890"/>
                    <a:pt x="326390" y="541020"/>
                  </a:cubicBezTo>
                  <a:cubicBezTo>
                    <a:pt x="303530" y="566420"/>
                    <a:pt x="259080" y="584200"/>
                    <a:pt x="228600" y="589280"/>
                  </a:cubicBezTo>
                  <a:cubicBezTo>
                    <a:pt x="203200" y="593090"/>
                    <a:pt x="177800" y="588010"/>
                    <a:pt x="156210" y="579120"/>
                  </a:cubicBezTo>
                  <a:cubicBezTo>
                    <a:pt x="134620" y="570230"/>
                    <a:pt x="111760" y="556260"/>
                    <a:pt x="96520" y="535940"/>
                  </a:cubicBezTo>
                  <a:cubicBezTo>
                    <a:pt x="77470" y="510540"/>
                    <a:pt x="67310" y="474980"/>
                    <a:pt x="59690" y="433070"/>
                  </a:cubicBezTo>
                  <a:cubicBezTo>
                    <a:pt x="49530" y="369570"/>
                    <a:pt x="48260" y="242570"/>
                    <a:pt x="62230" y="187960"/>
                  </a:cubicBezTo>
                  <a:cubicBezTo>
                    <a:pt x="69850" y="157480"/>
                    <a:pt x="78740" y="139700"/>
                    <a:pt x="97790" y="121920"/>
                  </a:cubicBezTo>
                  <a:cubicBezTo>
                    <a:pt x="120650" y="100330"/>
                    <a:pt x="163830" y="77470"/>
                    <a:pt x="194310" y="71120"/>
                  </a:cubicBezTo>
                  <a:cubicBezTo>
                    <a:pt x="219710" y="66040"/>
                    <a:pt x="245110" y="69850"/>
                    <a:pt x="269240" y="80010"/>
                  </a:cubicBezTo>
                  <a:cubicBezTo>
                    <a:pt x="298450" y="92710"/>
                    <a:pt x="335280" y="125730"/>
                    <a:pt x="351790" y="152400"/>
                  </a:cubicBezTo>
                  <a:cubicBezTo>
                    <a:pt x="365760" y="173990"/>
                    <a:pt x="365760" y="193040"/>
                    <a:pt x="369570" y="224790"/>
                  </a:cubicBezTo>
                  <a:cubicBezTo>
                    <a:pt x="377190" y="284480"/>
                    <a:pt x="377190" y="424180"/>
                    <a:pt x="370840" y="483870"/>
                  </a:cubicBezTo>
                  <a:cubicBezTo>
                    <a:pt x="367030" y="515620"/>
                    <a:pt x="367030" y="534670"/>
                    <a:pt x="353060" y="557530"/>
                  </a:cubicBezTo>
                  <a:cubicBezTo>
                    <a:pt x="336550" y="585470"/>
                    <a:pt x="302260" y="618490"/>
                    <a:pt x="269240" y="631190"/>
                  </a:cubicBezTo>
                  <a:cubicBezTo>
                    <a:pt x="236220" y="643890"/>
                    <a:pt x="190500" y="643890"/>
                    <a:pt x="157480" y="631190"/>
                  </a:cubicBezTo>
                  <a:cubicBezTo>
                    <a:pt x="125730" y="618490"/>
                    <a:pt x="91440" y="585470"/>
                    <a:pt x="74930" y="557530"/>
                  </a:cubicBezTo>
                  <a:cubicBezTo>
                    <a:pt x="60960" y="534670"/>
                    <a:pt x="60960" y="516890"/>
                    <a:pt x="57150" y="483870"/>
                  </a:cubicBezTo>
                  <a:cubicBezTo>
                    <a:pt x="49530" y="422910"/>
                    <a:pt x="41910" y="275590"/>
                    <a:pt x="55880" y="217170"/>
                  </a:cubicBezTo>
                  <a:cubicBezTo>
                    <a:pt x="63500" y="186690"/>
                    <a:pt x="72390" y="170180"/>
                    <a:pt x="91440" y="151130"/>
                  </a:cubicBezTo>
                  <a:cubicBezTo>
                    <a:pt x="114300" y="128270"/>
                    <a:pt x="156210" y="102870"/>
                    <a:pt x="190500" y="99060"/>
                  </a:cubicBezTo>
                  <a:cubicBezTo>
                    <a:pt x="224790" y="95250"/>
                    <a:pt x="271780" y="109220"/>
                    <a:pt x="299720" y="125730"/>
                  </a:cubicBezTo>
                  <a:cubicBezTo>
                    <a:pt x="322580" y="139700"/>
                    <a:pt x="337820" y="160020"/>
                    <a:pt x="349250" y="181610"/>
                  </a:cubicBezTo>
                  <a:cubicBezTo>
                    <a:pt x="360680" y="203200"/>
                    <a:pt x="364490" y="226060"/>
                    <a:pt x="368300" y="255270"/>
                  </a:cubicBezTo>
                  <a:cubicBezTo>
                    <a:pt x="373380" y="299720"/>
                    <a:pt x="382270" y="368300"/>
                    <a:pt x="368300" y="422910"/>
                  </a:cubicBezTo>
                  <a:cubicBezTo>
                    <a:pt x="354330" y="481330"/>
                    <a:pt x="274320" y="589280"/>
                    <a:pt x="278130" y="591820"/>
                  </a:cubicBezTo>
                  <a:cubicBezTo>
                    <a:pt x="281940" y="594360"/>
                    <a:pt x="360680" y="472440"/>
                    <a:pt x="368300" y="476250"/>
                  </a:cubicBezTo>
                  <a:cubicBezTo>
                    <a:pt x="372110" y="477520"/>
                    <a:pt x="368300" y="499110"/>
                    <a:pt x="363220" y="514350"/>
                  </a:cubicBezTo>
                  <a:cubicBezTo>
                    <a:pt x="353060" y="539750"/>
                    <a:pt x="325120" y="586740"/>
                    <a:pt x="299720" y="607060"/>
                  </a:cubicBezTo>
                  <a:cubicBezTo>
                    <a:pt x="279400" y="623570"/>
                    <a:pt x="255270" y="632460"/>
                    <a:pt x="228600" y="633730"/>
                  </a:cubicBezTo>
                  <a:cubicBezTo>
                    <a:pt x="195580" y="636270"/>
                    <a:pt x="146050" y="623570"/>
                    <a:pt x="118110" y="607060"/>
                  </a:cubicBezTo>
                  <a:cubicBezTo>
                    <a:pt x="95250" y="593090"/>
                    <a:pt x="80010" y="571500"/>
                    <a:pt x="68580" y="549910"/>
                  </a:cubicBezTo>
                  <a:cubicBezTo>
                    <a:pt x="57150" y="528320"/>
                    <a:pt x="53340" y="505460"/>
                    <a:pt x="49530" y="476250"/>
                  </a:cubicBezTo>
                  <a:cubicBezTo>
                    <a:pt x="44450" y="435610"/>
                    <a:pt x="40640" y="368300"/>
                    <a:pt x="50800" y="328930"/>
                  </a:cubicBezTo>
                  <a:cubicBezTo>
                    <a:pt x="58420" y="300990"/>
                    <a:pt x="69850" y="279400"/>
                    <a:pt x="86360" y="260350"/>
                  </a:cubicBezTo>
                  <a:cubicBezTo>
                    <a:pt x="102870" y="241300"/>
                    <a:pt x="129540" y="226060"/>
                    <a:pt x="148590" y="217170"/>
                  </a:cubicBezTo>
                  <a:cubicBezTo>
                    <a:pt x="162560" y="210820"/>
                    <a:pt x="171450" y="209550"/>
                    <a:pt x="186690" y="208280"/>
                  </a:cubicBezTo>
                  <a:cubicBezTo>
                    <a:pt x="208280" y="207010"/>
                    <a:pt x="238760" y="205740"/>
                    <a:pt x="262890" y="217170"/>
                  </a:cubicBezTo>
                  <a:cubicBezTo>
                    <a:pt x="292100" y="229870"/>
                    <a:pt x="326390" y="255270"/>
                    <a:pt x="346710" y="292100"/>
                  </a:cubicBezTo>
                  <a:cubicBezTo>
                    <a:pt x="377190" y="346710"/>
                    <a:pt x="382270" y="471170"/>
                    <a:pt x="386080" y="537210"/>
                  </a:cubicBezTo>
                  <a:cubicBezTo>
                    <a:pt x="388620" y="582930"/>
                    <a:pt x="391160" y="619760"/>
                    <a:pt x="382270" y="651510"/>
                  </a:cubicBezTo>
                  <a:cubicBezTo>
                    <a:pt x="375920" y="678180"/>
                    <a:pt x="367030" y="699770"/>
                    <a:pt x="347980" y="718820"/>
                  </a:cubicBezTo>
                  <a:cubicBezTo>
                    <a:pt x="325120" y="741680"/>
                    <a:pt x="279400" y="767080"/>
                    <a:pt x="247650" y="773430"/>
                  </a:cubicBezTo>
                  <a:cubicBezTo>
                    <a:pt x="220980" y="778510"/>
                    <a:pt x="194310" y="773430"/>
                    <a:pt x="171450" y="764540"/>
                  </a:cubicBezTo>
                  <a:cubicBezTo>
                    <a:pt x="148590" y="755650"/>
                    <a:pt x="124460" y="740410"/>
                    <a:pt x="107950" y="721360"/>
                  </a:cubicBezTo>
                  <a:cubicBezTo>
                    <a:pt x="91440" y="703580"/>
                    <a:pt x="80010" y="681990"/>
                    <a:pt x="71120" y="654050"/>
                  </a:cubicBezTo>
                  <a:cubicBezTo>
                    <a:pt x="58420" y="612140"/>
                    <a:pt x="54610" y="533400"/>
                    <a:pt x="57150" y="488950"/>
                  </a:cubicBezTo>
                  <a:cubicBezTo>
                    <a:pt x="59690" y="458470"/>
                    <a:pt x="59690" y="436880"/>
                    <a:pt x="73660" y="414020"/>
                  </a:cubicBezTo>
                  <a:cubicBezTo>
                    <a:pt x="90170" y="386080"/>
                    <a:pt x="128270" y="350520"/>
                    <a:pt x="157480" y="336550"/>
                  </a:cubicBezTo>
                  <a:cubicBezTo>
                    <a:pt x="181610" y="325120"/>
                    <a:pt x="207010" y="322580"/>
                    <a:pt x="233680" y="326390"/>
                  </a:cubicBezTo>
                  <a:cubicBezTo>
                    <a:pt x="265430" y="331470"/>
                    <a:pt x="311150" y="354330"/>
                    <a:pt x="335280" y="377190"/>
                  </a:cubicBezTo>
                  <a:cubicBezTo>
                    <a:pt x="355600" y="396240"/>
                    <a:pt x="367030" y="425450"/>
                    <a:pt x="373380" y="445770"/>
                  </a:cubicBezTo>
                  <a:cubicBezTo>
                    <a:pt x="378460" y="459740"/>
                    <a:pt x="377190" y="464820"/>
                    <a:pt x="378460" y="483870"/>
                  </a:cubicBezTo>
                  <a:cubicBezTo>
                    <a:pt x="382270" y="533400"/>
                    <a:pt x="401320" y="698500"/>
                    <a:pt x="387350" y="758190"/>
                  </a:cubicBezTo>
                  <a:cubicBezTo>
                    <a:pt x="379730" y="789940"/>
                    <a:pt x="368300" y="807720"/>
                    <a:pt x="351790" y="826770"/>
                  </a:cubicBezTo>
                  <a:cubicBezTo>
                    <a:pt x="335280" y="845820"/>
                    <a:pt x="307340" y="862330"/>
                    <a:pt x="288290" y="871220"/>
                  </a:cubicBezTo>
                  <a:cubicBezTo>
                    <a:pt x="274320" y="877570"/>
                    <a:pt x="266700" y="880110"/>
                    <a:pt x="250190" y="880110"/>
                  </a:cubicBezTo>
                  <a:cubicBezTo>
                    <a:pt x="222250" y="880110"/>
                    <a:pt x="166370" y="869950"/>
                    <a:pt x="138430" y="853440"/>
                  </a:cubicBezTo>
                  <a:cubicBezTo>
                    <a:pt x="115570" y="839470"/>
                    <a:pt x="101600" y="822960"/>
                    <a:pt x="87630" y="796290"/>
                  </a:cubicBezTo>
                  <a:cubicBezTo>
                    <a:pt x="66040" y="754380"/>
                    <a:pt x="45720" y="662940"/>
                    <a:pt x="45720" y="615950"/>
                  </a:cubicBezTo>
                  <a:cubicBezTo>
                    <a:pt x="45720" y="585470"/>
                    <a:pt x="52070" y="563880"/>
                    <a:pt x="63500" y="541020"/>
                  </a:cubicBezTo>
                  <a:cubicBezTo>
                    <a:pt x="74930" y="518160"/>
                    <a:pt x="90170" y="495300"/>
                    <a:pt x="113030" y="481330"/>
                  </a:cubicBezTo>
                  <a:cubicBezTo>
                    <a:pt x="140970" y="463550"/>
                    <a:pt x="189230" y="448310"/>
                    <a:pt x="224790" y="452120"/>
                  </a:cubicBezTo>
                  <a:cubicBezTo>
                    <a:pt x="260350" y="455930"/>
                    <a:pt x="303530" y="481330"/>
                    <a:pt x="327660" y="504190"/>
                  </a:cubicBezTo>
                  <a:cubicBezTo>
                    <a:pt x="346710" y="523240"/>
                    <a:pt x="356870" y="543560"/>
                    <a:pt x="364490" y="572770"/>
                  </a:cubicBezTo>
                  <a:cubicBezTo>
                    <a:pt x="375920" y="615950"/>
                    <a:pt x="377190" y="690880"/>
                    <a:pt x="370840" y="744220"/>
                  </a:cubicBezTo>
                  <a:cubicBezTo>
                    <a:pt x="364490" y="792480"/>
                    <a:pt x="351790" y="848360"/>
                    <a:pt x="331470" y="881380"/>
                  </a:cubicBezTo>
                  <a:cubicBezTo>
                    <a:pt x="316230" y="905510"/>
                    <a:pt x="290830" y="923290"/>
                    <a:pt x="273050" y="933450"/>
                  </a:cubicBezTo>
                  <a:cubicBezTo>
                    <a:pt x="260350" y="941070"/>
                    <a:pt x="250190" y="943610"/>
                    <a:pt x="237490" y="946150"/>
                  </a:cubicBezTo>
                  <a:cubicBezTo>
                    <a:pt x="224790" y="948690"/>
                    <a:pt x="213360" y="952500"/>
                    <a:pt x="198120" y="951230"/>
                  </a:cubicBezTo>
                  <a:cubicBezTo>
                    <a:pt x="176530" y="949960"/>
                    <a:pt x="144780" y="943610"/>
                    <a:pt x="123190" y="932180"/>
                  </a:cubicBezTo>
                  <a:cubicBezTo>
                    <a:pt x="100330" y="920750"/>
                    <a:pt x="78740" y="901700"/>
                    <a:pt x="64770" y="881380"/>
                  </a:cubicBezTo>
                  <a:cubicBezTo>
                    <a:pt x="50800" y="861060"/>
                    <a:pt x="39370" y="833120"/>
                    <a:pt x="36830" y="807720"/>
                  </a:cubicBezTo>
                  <a:cubicBezTo>
                    <a:pt x="34290" y="782320"/>
                    <a:pt x="46990" y="765810"/>
                    <a:pt x="46990" y="731520"/>
                  </a:cubicBezTo>
                  <a:cubicBezTo>
                    <a:pt x="48260" y="659130"/>
                    <a:pt x="6350" y="471170"/>
                    <a:pt x="8890" y="396240"/>
                  </a:cubicBezTo>
                  <a:cubicBezTo>
                    <a:pt x="10160" y="359410"/>
                    <a:pt x="11430" y="336550"/>
                    <a:pt x="22860" y="312420"/>
                  </a:cubicBezTo>
                  <a:cubicBezTo>
                    <a:pt x="33020" y="289560"/>
                    <a:pt x="50800" y="267970"/>
                    <a:pt x="71120" y="252730"/>
                  </a:cubicBezTo>
                  <a:cubicBezTo>
                    <a:pt x="90170" y="237490"/>
                    <a:pt x="120650" y="227330"/>
                    <a:pt x="140970" y="222250"/>
                  </a:cubicBezTo>
                  <a:cubicBezTo>
                    <a:pt x="154940" y="218440"/>
                    <a:pt x="163830" y="218440"/>
                    <a:pt x="179070" y="220980"/>
                  </a:cubicBezTo>
                  <a:cubicBezTo>
                    <a:pt x="205740" y="226060"/>
                    <a:pt x="257810" y="242570"/>
                    <a:pt x="281940" y="267970"/>
                  </a:cubicBezTo>
                  <a:cubicBezTo>
                    <a:pt x="306070" y="293370"/>
                    <a:pt x="316230" y="326390"/>
                    <a:pt x="326390" y="372110"/>
                  </a:cubicBezTo>
                  <a:cubicBezTo>
                    <a:pt x="342900" y="450850"/>
                    <a:pt x="336550" y="632460"/>
                    <a:pt x="328930" y="703580"/>
                  </a:cubicBezTo>
                  <a:cubicBezTo>
                    <a:pt x="325120" y="737870"/>
                    <a:pt x="325120" y="755650"/>
                    <a:pt x="311150" y="778510"/>
                  </a:cubicBezTo>
                  <a:cubicBezTo>
                    <a:pt x="294640" y="806450"/>
                    <a:pt x="259080" y="840740"/>
                    <a:pt x="226060" y="853440"/>
                  </a:cubicBezTo>
                  <a:cubicBezTo>
                    <a:pt x="193040" y="866140"/>
                    <a:pt x="143510" y="863600"/>
                    <a:pt x="113030" y="853440"/>
                  </a:cubicBezTo>
                  <a:cubicBezTo>
                    <a:pt x="87630" y="845820"/>
                    <a:pt x="66040" y="829310"/>
                    <a:pt x="49530" y="810260"/>
                  </a:cubicBezTo>
                  <a:cubicBezTo>
                    <a:pt x="33020" y="791210"/>
                    <a:pt x="21590" y="772160"/>
                    <a:pt x="13970" y="741680"/>
                  </a:cubicBezTo>
                  <a:cubicBezTo>
                    <a:pt x="0" y="688340"/>
                    <a:pt x="7620" y="593090"/>
                    <a:pt x="10160" y="513080"/>
                  </a:cubicBezTo>
                  <a:cubicBezTo>
                    <a:pt x="12700" y="425450"/>
                    <a:pt x="6350" y="299720"/>
                    <a:pt x="31750" y="234950"/>
                  </a:cubicBezTo>
                  <a:cubicBezTo>
                    <a:pt x="48260" y="194310"/>
                    <a:pt x="74930" y="165100"/>
                    <a:pt x="101600" y="147320"/>
                  </a:cubicBezTo>
                  <a:cubicBezTo>
                    <a:pt x="123190" y="132080"/>
                    <a:pt x="148590" y="124460"/>
                    <a:pt x="175260" y="124460"/>
                  </a:cubicBezTo>
                  <a:cubicBezTo>
                    <a:pt x="207010" y="124460"/>
                    <a:pt x="254000" y="137160"/>
                    <a:pt x="281940" y="158750"/>
                  </a:cubicBezTo>
                  <a:cubicBezTo>
                    <a:pt x="309880" y="180340"/>
                    <a:pt x="328930" y="215900"/>
                    <a:pt x="340360" y="255270"/>
                  </a:cubicBezTo>
                  <a:cubicBezTo>
                    <a:pt x="355600" y="307340"/>
                    <a:pt x="356870" y="383540"/>
                    <a:pt x="344170" y="449580"/>
                  </a:cubicBezTo>
                  <a:cubicBezTo>
                    <a:pt x="330200" y="521970"/>
                    <a:pt x="238760" y="664210"/>
                    <a:pt x="248920" y="670560"/>
                  </a:cubicBezTo>
                  <a:cubicBezTo>
                    <a:pt x="256540" y="675640"/>
                    <a:pt x="334010" y="567690"/>
                    <a:pt x="340360" y="571500"/>
                  </a:cubicBezTo>
                  <a:cubicBezTo>
                    <a:pt x="344170" y="574040"/>
                    <a:pt x="337820" y="594360"/>
                    <a:pt x="331470" y="608330"/>
                  </a:cubicBezTo>
                  <a:cubicBezTo>
                    <a:pt x="322580" y="627380"/>
                    <a:pt x="309880" y="655320"/>
                    <a:pt x="288290" y="671830"/>
                  </a:cubicBezTo>
                  <a:cubicBezTo>
                    <a:pt x="262890" y="692150"/>
                    <a:pt x="214630" y="709930"/>
                    <a:pt x="182880" y="712470"/>
                  </a:cubicBezTo>
                  <a:cubicBezTo>
                    <a:pt x="156210" y="715010"/>
                    <a:pt x="132080" y="708660"/>
                    <a:pt x="109220" y="695960"/>
                  </a:cubicBezTo>
                  <a:cubicBezTo>
                    <a:pt x="81280" y="679450"/>
                    <a:pt x="49530" y="651510"/>
                    <a:pt x="33020" y="612140"/>
                  </a:cubicBezTo>
                  <a:cubicBezTo>
                    <a:pt x="7620" y="552450"/>
                    <a:pt x="11430" y="416560"/>
                    <a:pt x="16510" y="356870"/>
                  </a:cubicBezTo>
                  <a:cubicBezTo>
                    <a:pt x="19050" y="325120"/>
                    <a:pt x="22860" y="304800"/>
                    <a:pt x="34290" y="283210"/>
                  </a:cubicBezTo>
                  <a:cubicBezTo>
                    <a:pt x="45720" y="261620"/>
                    <a:pt x="62230" y="238760"/>
                    <a:pt x="85090" y="224790"/>
                  </a:cubicBezTo>
                  <a:cubicBezTo>
                    <a:pt x="113030" y="208280"/>
                    <a:pt x="162560" y="196850"/>
                    <a:pt x="195580" y="198120"/>
                  </a:cubicBezTo>
                  <a:cubicBezTo>
                    <a:pt x="222250" y="199390"/>
                    <a:pt x="247650" y="210820"/>
                    <a:pt x="267970" y="224790"/>
                  </a:cubicBezTo>
                  <a:cubicBezTo>
                    <a:pt x="288290" y="238760"/>
                    <a:pt x="308610" y="264160"/>
                    <a:pt x="318770" y="281940"/>
                  </a:cubicBezTo>
                  <a:cubicBezTo>
                    <a:pt x="326390" y="294640"/>
                    <a:pt x="327660" y="303530"/>
                    <a:pt x="331470" y="318770"/>
                  </a:cubicBezTo>
                  <a:cubicBezTo>
                    <a:pt x="336550" y="345440"/>
                    <a:pt x="342900" y="397510"/>
                    <a:pt x="340360" y="430530"/>
                  </a:cubicBezTo>
                  <a:cubicBezTo>
                    <a:pt x="339090" y="458470"/>
                    <a:pt x="337820" y="482600"/>
                    <a:pt x="325120" y="505460"/>
                  </a:cubicBezTo>
                  <a:cubicBezTo>
                    <a:pt x="309880" y="533400"/>
                    <a:pt x="271780" y="568960"/>
                    <a:pt x="242570" y="582930"/>
                  </a:cubicBezTo>
                  <a:cubicBezTo>
                    <a:pt x="218440" y="594360"/>
                    <a:pt x="193040" y="599440"/>
                    <a:pt x="166370" y="595630"/>
                  </a:cubicBezTo>
                  <a:cubicBezTo>
                    <a:pt x="133350" y="590550"/>
                    <a:pt x="87630" y="568960"/>
                    <a:pt x="63500" y="546100"/>
                  </a:cubicBezTo>
                  <a:cubicBezTo>
                    <a:pt x="43180" y="527050"/>
                    <a:pt x="33020" y="509270"/>
                    <a:pt x="25400" y="478790"/>
                  </a:cubicBezTo>
                  <a:cubicBezTo>
                    <a:pt x="13970" y="430530"/>
                    <a:pt x="17780" y="321310"/>
                    <a:pt x="33020" y="274320"/>
                  </a:cubicBezTo>
                  <a:cubicBezTo>
                    <a:pt x="41910" y="245110"/>
                    <a:pt x="54610" y="227330"/>
                    <a:pt x="74930" y="210820"/>
                  </a:cubicBezTo>
                  <a:cubicBezTo>
                    <a:pt x="100330" y="189230"/>
                    <a:pt x="146050" y="167640"/>
                    <a:pt x="181610" y="166370"/>
                  </a:cubicBezTo>
                  <a:cubicBezTo>
                    <a:pt x="217170" y="165100"/>
                    <a:pt x="262890" y="185420"/>
                    <a:pt x="289560" y="204470"/>
                  </a:cubicBezTo>
                  <a:cubicBezTo>
                    <a:pt x="311150" y="220980"/>
                    <a:pt x="325120" y="247650"/>
                    <a:pt x="334010" y="266700"/>
                  </a:cubicBezTo>
                  <a:cubicBezTo>
                    <a:pt x="340360" y="280670"/>
                    <a:pt x="342900" y="285750"/>
                    <a:pt x="345440" y="304800"/>
                  </a:cubicBezTo>
                  <a:cubicBezTo>
                    <a:pt x="353060" y="353060"/>
                    <a:pt x="360680" y="509270"/>
                    <a:pt x="346710" y="567690"/>
                  </a:cubicBezTo>
                  <a:cubicBezTo>
                    <a:pt x="339090" y="599440"/>
                    <a:pt x="327660" y="617220"/>
                    <a:pt x="311150" y="636270"/>
                  </a:cubicBezTo>
                  <a:cubicBezTo>
                    <a:pt x="294640" y="655320"/>
                    <a:pt x="266700" y="671830"/>
                    <a:pt x="247650" y="680720"/>
                  </a:cubicBezTo>
                  <a:cubicBezTo>
                    <a:pt x="233680" y="687070"/>
                    <a:pt x="226060" y="689610"/>
                    <a:pt x="209550" y="689610"/>
                  </a:cubicBezTo>
                  <a:cubicBezTo>
                    <a:pt x="181610" y="689610"/>
                    <a:pt x="125730" y="679450"/>
                    <a:pt x="97790" y="662940"/>
                  </a:cubicBezTo>
                  <a:cubicBezTo>
                    <a:pt x="74930" y="648970"/>
                    <a:pt x="58420" y="627380"/>
                    <a:pt x="46990" y="604520"/>
                  </a:cubicBezTo>
                  <a:cubicBezTo>
                    <a:pt x="35560" y="582930"/>
                    <a:pt x="31750" y="560070"/>
                    <a:pt x="27940" y="529590"/>
                  </a:cubicBezTo>
                  <a:cubicBezTo>
                    <a:pt x="22860" y="482600"/>
                    <a:pt x="26670" y="387350"/>
                    <a:pt x="33020" y="350520"/>
                  </a:cubicBezTo>
                  <a:cubicBezTo>
                    <a:pt x="35560" y="332740"/>
                    <a:pt x="38100" y="326390"/>
                    <a:pt x="45720" y="313690"/>
                  </a:cubicBezTo>
                  <a:cubicBezTo>
                    <a:pt x="55880" y="295910"/>
                    <a:pt x="77470" y="269240"/>
                    <a:pt x="97790" y="255270"/>
                  </a:cubicBezTo>
                  <a:cubicBezTo>
                    <a:pt x="118110" y="241300"/>
                    <a:pt x="143510" y="229870"/>
                    <a:pt x="170180" y="228600"/>
                  </a:cubicBezTo>
                  <a:cubicBezTo>
                    <a:pt x="203200" y="226060"/>
                    <a:pt x="254000" y="238760"/>
                    <a:pt x="281940" y="255270"/>
                  </a:cubicBezTo>
                  <a:cubicBezTo>
                    <a:pt x="304800" y="269240"/>
                    <a:pt x="321310" y="290830"/>
                    <a:pt x="332740" y="313690"/>
                  </a:cubicBezTo>
                  <a:cubicBezTo>
                    <a:pt x="344170" y="335280"/>
                    <a:pt x="350520" y="361950"/>
                    <a:pt x="351790" y="388620"/>
                  </a:cubicBezTo>
                  <a:cubicBezTo>
                    <a:pt x="353060" y="420370"/>
                    <a:pt x="346710" y="466090"/>
                    <a:pt x="332740" y="494030"/>
                  </a:cubicBezTo>
                  <a:cubicBezTo>
                    <a:pt x="321310" y="518160"/>
                    <a:pt x="302260" y="538480"/>
                    <a:pt x="281940" y="552450"/>
                  </a:cubicBezTo>
                  <a:cubicBezTo>
                    <a:pt x="261620" y="566420"/>
                    <a:pt x="236220" y="577850"/>
                    <a:pt x="209550" y="579120"/>
                  </a:cubicBezTo>
                  <a:cubicBezTo>
                    <a:pt x="176530" y="581660"/>
                    <a:pt x="125730" y="568960"/>
                    <a:pt x="97790" y="552450"/>
                  </a:cubicBezTo>
                  <a:cubicBezTo>
                    <a:pt x="74930" y="538480"/>
                    <a:pt x="57150" y="516890"/>
                    <a:pt x="45720" y="494030"/>
                  </a:cubicBezTo>
                  <a:cubicBezTo>
                    <a:pt x="34290" y="472440"/>
                    <a:pt x="15240" y="435610"/>
                    <a:pt x="27940" y="419100"/>
                  </a:cubicBezTo>
                  <a:cubicBezTo>
                    <a:pt x="54610" y="384810"/>
                    <a:pt x="325120" y="384810"/>
                    <a:pt x="351790" y="419100"/>
                  </a:cubicBezTo>
                  <a:cubicBezTo>
                    <a:pt x="364490" y="435610"/>
                    <a:pt x="344170" y="472440"/>
                    <a:pt x="332740" y="494030"/>
                  </a:cubicBezTo>
                  <a:cubicBezTo>
                    <a:pt x="321310" y="516890"/>
                    <a:pt x="302260" y="538480"/>
                    <a:pt x="281940" y="552450"/>
                  </a:cubicBezTo>
                  <a:cubicBezTo>
                    <a:pt x="261620" y="566420"/>
                    <a:pt x="234950" y="576580"/>
                    <a:pt x="209550" y="579120"/>
                  </a:cubicBezTo>
                  <a:cubicBezTo>
                    <a:pt x="184150" y="581660"/>
                    <a:pt x="156210" y="579120"/>
                    <a:pt x="132080" y="570230"/>
                  </a:cubicBezTo>
                  <a:cubicBezTo>
                    <a:pt x="109220" y="561340"/>
                    <a:pt x="85090" y="544830"/>
                    <a:pt x="68580" y="525780"/>
                  </a:cubicBezTo>
                  <a:cubicBezTo>
                    <a:pt x="52070" y="506730"/>
                    <a:pt x="38100" y="481330"/>
                    <a:pt x="31750" y="457200"/>
                  </a:cubicBezTo>
                  <a:cubicBezTo>
                    <a:pt x="25400" y="435610"/>
                    <a:pt x="25400" y="411480"/>
                    <a:pt x="27940" y="388620"/>
                  </a:cubicBezTo>
                  <a:cubicBezTo>
                    <a:pt x="30480" y="364490"/>
                    <a:pt x="34290" y="335280"/>
                    <a:pt x="45720" y="313690"/>
                  </a:cubicBezTo>
                  <a:cubicBezTo>
                    <a:pt x="57150" y="290830"/>
                    <a:pt x="74930" y="269240"/>
                    <a:pt x="97790" y="255270"/>
                  </a:cubicBezTo>
                  <a:cubicBezTo>
                    <a:pt x="125730" y="238760"/>
                    <a:pt x="176530" y="226060"/>
                    <a:pt x="209550" y="228600"/>
                  </a:cubicBezTo>
                  <a:cubicBezTo>
                    <a:pt x="236220" y="229870"/>
                    <a:pt x="260350" y="238760"/>
                    <a:pt x="281940" y="255270"/>
                  </a:cubicBezTo>
                  <a:cubicBezTo>
                    <a:pt x="307340" y="275590"/>
                    <a:pt x="334010" y="311150"/>
                    <a:pt x="346710" y="350520"/>
                  </a:cubicBezTo>
                  <a:cubicBezTo>
                    <a:pt x="361950" y="398780"/>
                    <a:pt x="355600" y="482600"/>
                    <a:pt x="350520" y="529590"/>
                  </a:cubicBezTo>
                  <a:cubicBezTo>
                    <a:pt x="346710" y="560070"/>
                    <a:pt x="346710" y="581660"/>
                    <a:pt x="332740" y="604520"/>
                  </a:cubicBezTo>
                  <a:cubicBezTo>
                    <a:pt x="316230" y="632460"/>
                    <a:pt x="278130" y="666750"/>
                    <a:pt x="247650" y="680720"/>
                  </a:cubicBezTo>
                  <a:cubicBezTo>
                    <a:pt x="223520" y="692150"/>
                    <a:pt x="195580" y="692150"/>
                    <a:pt x="170180" y="689610"/>
                  </a:cubicBezTo>
                  <a:cubicBezTo>
                    <a:pt x="144780" y="687070"/>
                    <a:pt x="119380" y="679450"/>
                    <a:pt x="97790" y="662940"/>
                  </a:cubicBezTo>
                  <a:cubicBezTo>
                    <a:pt x="72390" y="642620"/>
                    <a:pt x="45720" y="612140"/>
                    <a:pt x="33020" y="568960"/>
                  </a:cubicBezTo>
                  <a:cubicBezTo>
                    <a:pt x="11430" y="500380"/>
                    <a:pt x="15240" y="335280"/>
                    <a:pt x="33020" y="274320"/>
                  </a:cubicBezTo>
                  <a:cubicBezTo>
                    <a:pt x="41910" y="243840"/>
                    <a:pt x="54610" y="227330"/>
                    <a:pt x="74930" y="210820"/>
                  </a:cubicBezTo>
                  <a:cubicBezTo>
                    <a:pt x="100330" y="189230"/>
                    <a:pt x="146050" y="167640"/>
                    <a:pt x="181610" y="166370"/>
                  </a:cubicBezTo>
                  <a:cubicBezTo>
                    <a:pt x="217170" y="165100"/>
                    <a:pt x="262890" y="181610"/>
                    <a:pt x="289560" y="204470"/>
                  </a:cubicBezTo>
                  <a:cubicBezTo>
                    <a:pt x="317500" y="227330"/>
                    <a:pt x="336550" y="264160"/>
                    <a:pt x="345440" y="304800"/>
                  </a:cubicBezTo>
                  <a:cubicBezTo>
                    <a:pt x="356870" y="359410"/>
                    <a:pt x="349250" y="457200"/>
                    <a:pt x="325120" y="505460"/>
                  </a:cubicBezTo>
                  <a:cubicBezTo>
                    <a:pt x="307340" y="542290"/>
                    <a:pt x="271780" y="568960"/>
                    <a:pt x="242570" y="582930"/>
                  </a:cubicBezTo>
                  <a:cubicBezTo>
                    <a:pt x="218440" y="594360"/>
                    <a:pt x="193040" y="599440"/>
                    <a:pt x="166370" y="595630"/>
                  </a:cubicBezTo>
                  <a:cubicBezTo>
                    <a:pt x="133350" y="590550"/>
                    <a:pt x="87630" y="568960"/>
                    <a:pt x="63500" y="546100"/>
                  </a:cubicBezTo>
                  <a:cubicBezTo>
                    <a:pt x="43180" y="527050"/>
                    <a:pt x="33020" y="505460"/>
                    <a:pt x="25400" y="478790"/>
                  </a:cubicBezTo>
                  <a:cubicBezTo>
                    <a:pt x="15240" y="444500"/>
                    <a:pt x="13970" y="392430"/>
                    <a:pt x="16510" y="356870"/>
                  </a:cubicBezTo>
                  <a:cubicBezTo>
                    <a:pt x="19050" y="328930"/>
                    <a:pt x="22860" y="304800"/>
                    <a:pt x="34290" y="283210"/>
                  </a:cubicBezTo>
                  <a:cubicBezTo>
                    <a:pt x="45720" y="261620"/>
                    <a:pt x="62230" y="238760"/>
                    <a:pt x="85090" y="224790"/>
                  </a:cubicBezTo>
                  <a:cubicBezTo>
                    <a:pt x="113030" y="208280"/>
                    <a:pt x="168910" y="198120"/>
                    <a:pt x="195580" y="198120"/>
                  </a:cubicBezTo>
                  <a:cubicBezTo>
                    <a:pt x="212090" y="198120"/>
                    <a:pt x="219710" y="200660"/>
                    <a:pt x="233680" y="207010"/>
                  </a:cubicBezTo>
                  <a:cubicBezTo>
                    <a:pt x="252730" y="215900"/>
                    <a:pt x="279400" y="231140"/>
                    <a:pt x="295910" y="250190"/>
                  </a:cubicBezTo>
                  <a:cubicBezTo>
                    <a:pt x="312420" y="269240"/>
                    <a:pt x="323850" y="287020"/>
                    <a:pt x="331470" y="318770"/>
                  </a:cubicBezTo>
                  <a:cubicBezTo>
                    <a:pt x="346710" y="381000"/>
                    <a:pt x="350520" y="548640"/>
                    <a:pt x="331470" y="608330"/>
                  </a:cubicBezTo>
                  <a:cubicBezTo>
                    <a:pt x="322580" y="638810"/>
                    <a:pt x="303530" y="656590"/>
                    <a:pt x="288290" y="671830"/>
                  </a:cubicBezTo>
                  <a:cubicBezTo>
                    <a:pt x="278130" y="681990"/>
                    <a:pt x="271780" y="688340"/>
                    <a:pt x="256540" y="693420"/>
                  </a:cubicBezTo>
                  <a:cubicBezTo>
                    <a:pt x="231140" y="703580"/>
                    <a:pt x="179070" y="716280"/>
                    <a:pt x="144780" y="708660"/>
                  </a:cubicBezTo>
                  <a:cubicBezTo>
                    <a:pt x="110490" y="701040"/>
                    <a:pt x="71120" y="670560"/>
                    <a:pt x="50800" y="645160"/>
                  </a:cubicBezTo>
                  <a:cubicBezTo>
                    <a:pt x="34290" y="624840"/>
                    <a:pt x="29210" y="607060"/>
                    <a:pt x="22860" y="574040"/>
                  </a:cubicBezTo>
                  <a:cubicBezTo>
                    <a:pt x="10160" y="504190"/>
                    <a:pt x="5080" y="308610"/>
                    <a:pt x="31750" y="234950"/>
                  </a:cubicBezTo>
                  <a:cubicBezTo>
                    <a:pt x="46990" y="193040"/>
                    <a:pt x="74930" y="165100"/>
                    <a:pt x="101600" y="147320"/>
                  </a:cubicBezTo>
                  <a:cubicBezTo>
                    <a:pt x="123190" y="132080"/>
                    <a:pt x="148590" y="124460"/>
                    <a:pt x="175260" y="124460"/>
                  </a:cubicBezTo>
                  <a:cubicBezTo>
                    <a:pt x="207010" y="124460"/>
                    <a:pt x="254000" y="137160"/>
                    <a:pt x="281940" y="158750"/>
                  </a:cubicBezTo>
                  <a:cubicBezTo>
                    <a:pt x="309880" y="180340"/>
                    <a:pt x="327660" y="208280"/>
                    <a:pt x="340360" y="255270"/>
                  </a:cubicBezTo>
                  <a:cubicBezTo>
                    <a:pt x="365760" y="353060"/>
                    <a:pt x="346710" y="655320"/>
                    <a:pt x="323850" y="741680"/>
                  </a:cubicBezTo>
                  <a:cubicBezTo>
                    <a:pt x="314960" y="775970"/>
                    <a:pt x="304800" y="789940"/>
                    <a:pt x="288290" y="808990"/>
                  </a:cubicBezTo>
                  <a:cubicBezTo>
                    <a:pt x="271780" y="828040"/>
                    <a:pt x="251460" y="845820"/>
                    <a:pt x="226060" y="853440"/>
                  </a:cubicBezTo>
                  <a:cubicBezTo>
                    <a:pt x="195580" y="863600"/>
                    <a:pt x="143510" y="863600"/>
                    <a:pt x="113030" y="853440"/>
                  </a:cubicBezTo>
                  <a:cubicBezTo>
                    <a:pt x="87630" y="845820"/>
                    <a:pt x="64770" y="825500"/>
                    <a:pt x="49530" y="810260"/>
                  </a:cubicBezTo>
                  <a:cubicBezTo>
                    <a:pt x="39370" y="800100"/>
                    <a:pt x="34290" y="792480"/>
                    <a:pt x="27940" y="778510"/>
                  </a:cubicBezTo>
                  <a:cubicBezTo>
                    <a:pt x="19050" y="759460"/>
                    <a:pt x="13970" y="737870"/>
                    <a:pt x="10160" y="703580"/>
                  </a:cubicBezTo>
                  <a:cubicBezTo>
                    <a:pt x="1270" y="629920"/>
                    <a:pt x="2540" y="406400"/>
                    <a:pt x="11430" y="349250"/>
                  </a:cubicBezTo>
                  <a:cubicBezTo>
                    <a:pt x="13970" y="330200"/>
                    <a:pt x="16510" y="325120"/>
                    <a:pt x="22860" y="312420"/>
                  </a:cubicBezTo>
                  <a:cubicBezTo>
                    <a:pt x="33020" y="294640"/>
                    <a:pt x="50800" y="267970"/>
                    <a:pt x="71120" y="252730"/>
                  </a:cubicBezTo>
                  <a:cubicBezTo>
                    <a:pt x="90170" y="237490"/>
                    <a:pt x="114300" y="224790"/>
                    <a:pt x="140970" y="222250"/>
                  </a:cubicBezTo>
                  <a:cubicBezTo>
                    <a:pt x="172720" y="218440"/>
                    <a:pt x="227330" y="232410"/>
                    <a:pt x="251460" y="243840"/>
                  </a:cubicBezTo>
                  <a:cubicBezTo>
                    <a:pt x="265430" y="250190"/>
                    <a:pt x="271780" y="256540"/>
                    <a:pt x="281940" y="267970"/>
                  </a:cubicBezTo>
                  <a:cubicBezTo>
                    <a:pt x="295910" y="283210"/>
                    <a:pt x="309880" y="300990"/>
                    <a:pt x="320040" y="334010"/>
                  </a:cubicBezTo>
                  <a:cubicBezTo>
                    <a:pt x="342900" y="405130"/>
                    <a:pt x="353060" y="607060"/>
                    <a:pt x="355600" y="702310"/>
                  </a:cubicBezTo>
                  <a:cubicBezTo>
                    <a:pt x="356870" y="762000"/>
                    <a:pt x="367030" y="807720"/>
                    <a:pt x="350520" y="847090"/>
                  </a:cubicBezTo>
                  <a:cubicBezTo>
                    <a:pt x="336550" y="882650"/>
                    <a:pt x="300990" y="916940"/>
                    <a:pt x="273050" y="933450"/>
                  </a:cubicBezTo>
                  <a:cubicBezTo>
                    <a:pt x="250190" y="947420"/>
                    <a:pt x="224790" y="952500"/>
                    <a:pt x="198120" y="951230"/>
                  </a:cubicBezTo>
                  <a:cubicBezTo>
                    <a:pt x="165100" y="948690"/>
                    <a:pt x="116840" y="930910"/>
                    <a:pt x="90170" y="910590"/>
                  </a:cubicBezTo>
                  <a:cubicBezTo>
                    <a:pt x="68580" y="894080"/>
                    <a:pt x="54610" y="876300"/>
                    <a:pt x="45720" y="845820"/>
                  </a:cubicBezTo>
                  <a:cubicBezTo>
                    <a:pt x="29210" y="793750"/>
                    <a:pt x="39370" y="671830"/>
                    <a:pt x="45720" y="615950"/>
                  </a:cubicBezTo>
                  <a:cubicBezTo>
                    <a:pt x="49530" y="584200"/>
                    <a:pt x="52070" y="563880"/>
                    <a:pt x="63500" y="541020"/>
                  </a:cubicBezTo>
                  <a:cubicBezTo>
                    <a:pt x="74930" y="518160"/>
                    <a:pt x="90170" y="495300"/>
                    <a:pt x="113030" y="481330"/>
                  </a:cubicBezTo>
                  <a:cubicBezTo>
                    <a:pt x="140970" y="463550"/>
                    <a:pt x="189230" y="448310"/>
                    <a:pt x="224790" y="452120"/>
                  </a:cubicBezTo>
                  <a:cubicBezTo>
                    <a:pt x="260350" y="455930"/>
                    <a:pt x="303530" y="481330"/>
                    <a:pt x="327660" y="504190"/>
                  </a:cubicBezTo>
                  <a:cubicBezTo>
                    <a:pt x="346710" y="523240"/>
                    <a:pt x="354330" y="544830"/>
                    <a:pt x="364490" y="572770"/>
                  </a:cubicBezTo>
                  <a:cubicBezTo>
                    <a:pt x="378460" y="612140"/>
                    <a:pt x="389890" y="685800"/>
                    <a:pt x="391160" y="718820"/>
                  </a:cubicBezTo>
                  <a:cubicBezTo>
                    <a:pt x="392430" y="736600"/>
                    <a:pt x="391160" y="744220"/>
                    <a:pt x="387350" y="758190"/>
                  </a:cubicBezTo>
                  <a:cubicBezTo>
                    <a:pt x="381000" y="778510"/>
                    <a:pt x="368300" y="807720"/>
                    <a:pt x="351790" y="826770"/>
                  </a:cubicBezTo>
                  <a:cubicBezTo>
                    <a:pt x="335280" y="845820"/>
                    <a:pt x="307340" y="862330"/>
                    <a:pt x="288290" y="871220"/>
                  </a:cubicBezTo>
                  <a:cubicBezTo>
                    <a:pt x="274320" y="877570"/>
                    <a:pt x="266700" y="880110"/>
                    <a:pt x="250190" y="880110"/>
                  </a:cubicBezTo>
                  <a:cubicBezTo>
                    <a:pt x="223520" y="880110"/>
                    <a:pt x="163830" y="866140"/>
                    <a:pt x="139700" y="853440"/>
                  </a:cubicBezTo>
                  <a:cubicBezTo>
                    <a:pt x="125730" y="845820"/>
                    <a:pt x="118110" y="839470"/>
                    <a:pt x="109220" y="828040"/>
                  </a:cubicBezTo>
                  <a:cubicBezTo>
                    <a:pt x="96520" y="811530"/>
                    <a:pt x="82550" y="791210"/>
                    <a:pt x="73660" y="759460"/>
                  </a:cubicBezTo>
                  <a:cubicBezTo>
                    <a:pt x="57150" y="699770"/>
                    <a:pt x="52070" y="551180"/>
                    <a:pt x="57150" y="488950"/>
                  </a:cubicBezTo>
                  <a:cubicBezTo>
                    <a:pt x="59690" y="455930"/>
                    <a:pt x="59690" y="436880"/>
                    <a:pt x="73660" y="414020"/>
                  </a:cubicBezTo>
                  <a:cubicBezTo>
                    <a:pt x="90170" y="386080"/>
                    <a:pt x="128270" y="350520"/>
                    <a:pt x="157480" y="336550"/>
                  </a:cubicBezTo>
                  <a:cubicBezTo>
                    <a:pt x="181610" y="325120"/>
                    <a:pt x="207010" y="322580"/>
                    <a:pt x="233680" y="326390"/>
                  </a:cubicBezTo>
                  <a:cubicBezTo>
                    <a:pt x="265430" y="331470"/>
                    <a:pt x="311150" y="354330"/>
                    <a:pt x="335280" y="377190"/>
                  </a:cubicBezTo>
                  <a:cubicBezTo>
                    <a:pt x="355600" y="396240"/>
                    <a:pt x="364490" y="416560"/>
                    <a:pt x="373380" y="445770"/>
                  </a:cubicBezTo>
                  <a:cubicBezTo>
                    <a:pt x="386080" y="487680"/>
                    <a:pt x="391160" y="567690"/>
                    <a:pt x="387350" y="612140"/>
                  </a:cubicBezTo>
                  <a:cubicBezTo>
                    <a:pt x="384810" y="642620"/>
                    <a:pt x="381000" y="665480"/>
                    <a:pt x="369570" y="687070"/>
                  </a:cubicBezTo>
                  <a:cubicBezTo>
                    <a:pt x="358140" y="709930"/>
                    <a:pt x="335280" y="732790"/>
                    <a:pt x="318770" y="745490"/>
                  </a:cubicBezTo>
                  <a:cubicBezTo>
                    <a:pt x="307340" y="754380"/>
                    <a:pt x="295910" y="758190"/>
                    <a:pt x="284480" y="763270"/>
                  </a:cubicBezTo>
                  <a:cubicBezTo>
                    <a:pt x="273050" y="768350"/>
                    <a:pt x="262890" y="772160"/>
                    <a:pt x="247650" y="773430"/>
                  </a:cubicBezTo>
                  <a:cubicBezTo>
                    <a:pt x="227330" y="774700"/>
                    <a:pt x="194310" y="773430"/>
                    <a:pt x="171450" y="764540"/>
                  </a:cubicBezTo>
                  <a:cubicBezTo>
                    <a:pt x="148590" y="755650"/>
                    <a:pt x="124460" y="740410"/>
                    <a:pt x="107950" y="721360"/>
                  </a:cubicBezTo>
                  <a:cubicBezTo>
                    <a:pt x="91440" y="703580"/>
                    <a:pt x="80010" y="685800"/>
                    <a:pt x="71120" y="654050"/>
                  </a:cubicBezTo>
                  <a:cubicBezTo>
                    <a:pt x="52070" y="588010"/>
                    <a:pt x="36830" y="396240"/>
                    <a:pt x="50800" y="328930"/>
                  </a:cubicBezTo>
                  <a:cubicBezTo>
                    <a:pt x="57150" y="295910"/>
                    <a:pt x="69850" y="279400"/>
                    <a:pt x="86360" y="260350"/>
                  </a:cubicBezTo>
                  <a:cubicBezTo>
                    <a:pt x="102870" y="241300"/>
                    <a:pt x="129540" y="226060"/>
                    <a:pt x="148590" y="217170"/>
                  </a:cubicBezTo>
                  <a:cubicBezTo>
                    <a:pt x="162560" y="210820"/>
                    <a:pt x="170180" y="208280"/>
                    <a:pt x="186690" y="208280"/>
                  </a:cubicBezTo>
                  <a:cubicBezTo>
                    <a:pt x="213360" y="208280"/>
                    <a:pt x="266700" y="214630"/>
                    <a:pt x="295910" y="234950"/>
                  </a:cubicBezTo>
                  <a:cubicBezTo>
                    <a:pt x="325120" y="255270"/>
                    <a:pt x="347980" y="290830"/>
                    <a:pt x="360680" y="327660"/>
                  </a:cubicBezTo>
                  <a:cubicBezTo>
                    <a:pt x="374650" y="369570"/>
                    <a:pt x="375920" y="431800"/>
                    <a:pt x="368300" y="476250"/>
                  </a:cubicBezTo>
                  <a:cubicBezTo>
                    <a:pt x="361950" y="515620"/>
                    <a:pt x="347980" y="556260"/>
                    <a:pt x="327660" y="581660"/>
                  </a:cubicBezTo>
                  <a:cubicBezTo>
                    <a:pt x="311150" y="601980"/>
                    <a:pt x="290830" y="617220"/>
                    <a:pt x="265430" y="624840"/>
                  </a:cubicBezTo>
                  <a:cubicBezTo>
                    <a:pt x="234950" y="635000"/>
                    <a:pt x="182880" y="635000"/>
                    <a:pt x="152400" y="624840"/>
                  </a:cubicBezTo>
                  <a:cubicBezTo>
                    <a:pt x="127000" y="617220"/>
                    <a:pt x="106680" y="599440"/>
                    <a:pt x="90170" y="581660"/>
                  </a:cubicBezTo>
                  <a:cubicBezTo>
                    <a:pt x="73660" y="562610"/>
                    <a:pt x="62230" y="546100"/>
                    <a:pt x="54610" y="514350"/>
                  </a:cubicBezTo>
                  <a:cubicBezTo>
                    <a:pt x="39370" y="452120"/>
                    <a:pt x="40640" y="279400"/>
                    <a:pt x="55880" y="217170"/>
                  </a:cubicBezTo>
                  <a:cubicBezTo>
                    <a:pt x="63500" y="185420"/>
                    <a:pt x="72390" y="170180"/>
                    <a:pt x="91440" y="151130"/>
                  </a:cubicBezTo>
                  <a:cubicBezTo>
                    <a:pt x="114300" y="128270"/>
                    <a:pt x="156210" y="102870"/>
                    <a:pt x="190500" y="99060"/>
                  </a:cubicBezTo>
                  <a:cubicBezTo>
                    <a:pt x="224790" y="95250"/>
                    <a:pt x="270510" y="105410"/>
                    <a:pt x="299720" y="125730"/>
                  </a:cubicBezTo>
                  <a:cubicBezTo>
                    <a:pt x="328930" y="146050"/>
                    <a:pt x="349250" y="176530"/>
                    <a:pt x="363220" y="217170"/>
                  </a:cubicBezTo>
                  <a:cubicBezTo>
                    <a:pt x="383540" y="280670"/>
                    <a:pt x="377190" y="422910"/>
                    <a:pt x="370840" y="483870"/>
                  </a:cubicBezTo>
                  <a:cubicBezTo>
                    <a:pt x="367030" y="516890"/>
                    <a:pt x="367030" y="534670"/>
                    <a:pt x="353060" y="557530"/>
                  </a:cubicBezTo>
                  <a:cubicBezTo>
                    <a:pt x="336550" y="585470"/>
                    <a:pt x="298450" y="618490"/>
                    <a:pt x="269240" y="631190"/>
                  </a:cubicBezTo>
                  <a:cubicBezTo>
                    <a:pt x="245110" y="641350"/>
                    <a:pt x="218440" y="642620"/>
                    <a:pt x="194310" y="640080"/>
                  </a:cubicBezTo>
                  <a:cubicBezTo>
                    <a:pt x="170180" y="637540"/>
                    <a:pt x="144780" y="629920"/>
                    <a:pt x="124460" y="613410"/>
                  </a:cubicBezTo>
                  <a:cubicBezTo>
                    <a:pt x="99060" y="593090"/>
                    <a:pt x="73660" y="565150"/>
                    <a:pt x="60960" y="521970"/>
                  </a:cubicBezTo>
                  <a:cubicBezTo>
                    <a:pt x="38100" y="448310"/>
                    <a:pt x="38100" y="261620"/>
                    <a:pt x="62230" y="187960"/>
                  </a:cubicBezTo>
                  <a:cubicBezTo>
                    <a:pt x="76200" y="146050"/>
                    <a:pt x="97790" y="116840"/>
                    <a:pt x="125730" y="97790"/>
                  </a:cubicBezTo>
                  <a:cubicBezTo>
                    <a:pt x="153670" y="78740"/>
                    <a:pt x="198120" y="67310"/>
                    <a:pt x="232410" y="71120"/>
                  </a:cubicBezTo>
                  <a:cubicBezTo>
                    <a:pt x="266700" y="74930"/>
                    <a:pt x="307340" y="96520"/>
                    <a:pt x="330200" y="121920"/>
                  </a:cubicBezTo>
                  <a:cubicBezTo>
                    <a:pt x="353060" y="147320"/>
                    <a:pt x="361950" y="182880"/>
                    <a:pt x="369570" y="224790"/>
                  </a:cubicBezTo>
                  <a:cubicBezTo>
                    <a:pt x="379730" y="283210"/>
                    <a:pt x="374650" y="388620"/>
                    <a:pt x="367030" y="440690"/>
                  </a:cubicBezTo>
                  <a:cubicBezTo>
                    <a:pt x="363220" y="471170"/>
                    <a:pt x="359410" y="490220"/>
                    <a:pt x="347980" y="510540"/>
                  </a:cubicBezTo>
                  <a:cubicBezTo>
                    <a:pt x="336550" y="530860"/>
                    <a:pt x="314960" y="552450"/>
                    <a:pt x="298450" y="565150"/>
                  </a:cubicBezTo>
                  <a:cubicBezTo>
                    <a:pt x="287020" y="574040"/>
                    <a:pt x="279400" y="577850"/>
                    <a:pt x="264160" y="581660"/>
                  </a:cubicBezTo>
                  <a:cubicBezTo>
                    <a:pt x="238760" y="586740"/>
                    <a:pt x="185420" y="589280"/>
                    <a:pt x="156210" y="579120"/>
                  </a:cubicBezTo>
                  <a:cubicBezTo>
                    <a:pt x="132080" y="571500"/>
                    <a:pt x="111760" y="553720"/>
                    <a:pt x="96520" y="535940"/>
                  </a:cubicBezTo>
                  <a:cubicBezTo>
                    <a:pt x="81280" y="518160"/>
                    <a:pt x="71120" y="501650"/>
                    <a:pt x="63500" y="469900"/>
                  </a:cubicBezTo>
                  <a:cubicBezTo>
                    <a:pt x="48260" y="405130"/>
                    <a:pt x="55880" y="219710"/>
                    <a:pt x="64770" y="152400"/>
                  </a:cubicBezTo>
                  <a:cubicBezTo>
                    <a:pt x="68580" y="120650"/>
                    <a:pt x="69850" y="104140"/>
                    <a:pt x="82550" y="82550"/>
                  </a:cubicBezTo>
                  <a:cubicBezTo>
                    <a:pt x="99060" y="55880"/>
                    <a:pt x="135890" y="25400"/>
                    <a:pt x="163830" y="12700"/>
                  </a:cubicBezTo>
                  <a:cubicBezTo>
                    <a:pt x="186690" y="2540"/>
                    <a:pt x="210820" y="0"/>
                    <a:pt x="236220" y="5080"/>
                  </a:cubicBezTo>
                  <a:cubicBezTo>
                    <a:pt x="266700" y="11430"/>
                    <a:pt x="308610" y="31750"/>
                    <a:pt x="330200" y="57150"/>
                  </a:cubicBezTo>
                  <a:cubicBezTo>
                    <a:pt x="351790" y="82550"/>
                    <a:pt x="359410" y="114300"/>
                    <a:pt x="365760" y="157480"/>
                  </a:cubicBezTo>
                  <a:cubicBezTo>
                    <a:pt x="377190" y="231140"/>
                    <a:pt x="369570" y="401320"/>
                    <a:pt x="353060" y="463550"/>
                  </a:cubicBezTo>
                  <a:cubicBezTo>
                    <a:pt x="345440" y="494030"/>
                    <a:pt x="337820" y="509270"/>
                    <a:pt x="320040" y="527050"/>
                  </a:cubicBezTo>
                  <a:cubicBezTo>
                    <a:pt x="298450" y="548640"/>
                    <a:pt x="257810" y="570230"/>
                    <a:pt x="228600" y="575310"/>
                  </a:cubicBezTo>
                  <a:cubicBezTo>
                    <a:pt x="204470" y="580390"/>
                    <a:pt x="179070" y="575310"/>
                    <a:pt x="157480" y="567690"/>
                  </a:cubicBezTo>
                  <a:cubicBezTo>
                    <a:pt x="135890" y="560070"/>
                    <a:pt x="115570" y="546100"/>
                    <a:pt x="100330" y="527050"/>
                  </a:cubicBezTo>
                  <a:cubicBezTo>
                    <a:pt x="81280" y="502920"/>
                    <a:pt x="68580" y="466090"/>
                    <a:pt x="62230" y="429260"/>
                  </a:cubicBezTo>
                  <a:cubicBezTo>
                    <a:pt x="54610" y="384810"/>
                    <a:pt x="55880" y="316230"/>
                    <a:pt x="64770" y="276860"/>
                  </a:cubicBezTo>
                  <a:cubicBezTo>
                    <a:pt x="71120" y="250190"/>
                    <a:pt x="80010" y="231140"/>
                    <a:pt x="93980" y="213360"/>
                  </a:cubicBezTo>
                  <a:cubicBezTo>
                    <a:pt x="107950" y="195580"/>
                    <a:pt x="125730" y="179070"/>
                    <a:pt x="148590" y="171450"/>
                  </a:cubicBezTo>
                  <a:cubicBezTo>
                    <a:pt x="176530" y="161290"/>
                    <a:pt x="220980" y="157480"/>
                    <a:pt x="251460" y="167640"/>
                  </a:cubicBezTo>
                  <a:cubicBezTo>
                    <a:pt x="281940" y="177800"/>
                    <a:pt x="314960" y="208280"/>
                    <a:pt x="331470" y="232410"/>
                  </a:cubicBezTo>
                  <a:cubicBezTo>
                    <a:pt x="344170" y="252730"/>
                    <a:pt x="346710" y="271780"/>
                    <a:pt x="350520" y="298450"/>
                  </a:cubicBezTo>
                  <a:cubicBezTo>
                    <a:pt x="355600" y="339090"/>
                    <a:pt x="358140" y="420370"/>
                    <a:pt x="344170" y="457200"/>
                  </a:cubicBezTo>
                  <a:cubicBezTo>
                    <a:pt x="335280" y="481330"/>
                    <a:pt x="320040" y="496570"/>
                    <a:pt x="302260" y="510540"/>
                  </a:cubicBezTo>
                  <a:cubicBezTo>
                    <a:pt x="284480" y="524510"/>
                    <a:pt x="261620" y="534670"/>
                    <a:pt x="240030" y="538480"/>
                  </a:cubicBezTo>
                  <a:cubicBezTo>
                    <a:pt x="218440" y="542290"/>
                    <a:pt x="193040" y="541020"/>
                    <a:pt x="171450" y="534670"/>
                  </a:cubicBezTo>
                  <a:cubicBezTo>
                    <a:pt x="149860" y="528320"/>
                    <a:pt x="128270" y="516890"/>
                    <a:pt x="113030" y="499110"/>
                  </a:cubicBezTo>
                  <a:cubicBezTo>
                    <a:pt x="93980" y="477520"/>
                    <a:pt x="76200" y="435610"/>
                    <a:pt x="72390" y="406400"/>
                  </a:cubicBezTo>
                  <a:cubicBezTo>
                    <a:pt x="69850" y="382270"/>
                    <a:pt x="76200" y="361950"/>
                    <a:pt x="83820" y="339090"/>
                  </a:cubicBezTo>
                  <a:cubicBezTo>
                    <a:pt x="91440" y="314960"/>
                    <a:pt x="95250" y="275590"/>
                    <a:pt x="118110" y="266700"/>
                  </a:cubicBezTo>
                  <a:cubicBezTo>
                    <a:pt x="162560" y="251460"/>
                    <a:pt x="375920" y="388620"/>
                    <a:pt x="375920" y="388620"/>
                  </a:cubicBezTo>
                </a:path>
              </a:pathLst>
            </a:custGeom>
            <a:solidFill>
              <a:srgbClr val="FFFFFF">
                <a:alpha val="49804"/>
              </a:srgbClr>
            </a:solidFill>
            <a:ln>
              <a:noFill/>
            </a:ln>
          </p:spPr>
        </p:sp>
      </p:grpSp>
      <p:grpSp>
        <p:nvGrpSpPr>
          <p:cNvPr name="Group 11" id="11"/>
          <p:cNvGrpSpPr/>
          <p:nvPr/>
        </p:nvGrpSpPr>
        <p:grpSpPr>
          <a:xfrm rot="0">
            <a:off x="871538" y="2995612"/>
            <a:ext cx="288608" cy="78105"/>
            <a:chOff x="0" y="0"/>
            <a:chExt cx="384810" cy="104140"/>
          </a:xfrm>
        </p:grpSpPr>
        <p:sp>
          <p:nvSpPr>
            <p:cNvPr name="Freeform 12" id="12"/>
            <p:cNvSpPr/>
            <p:nvPr/>
          </p:nvSpPr>
          <p:spPr>
            <a:xfrm flipH="false" flipV="false" rot="0">
              <a:off x="50800" y="50800"/>
              <a:ext cx="283210" cy="2540"/>
            </a:xfrm>
            <a:custGeom>
              <a:avLst/>
              <a:gdLst/>
              <a:ahLst/>
              <a:cxnLst/>
              <a:rect r="r" b="b" t="t" l="l"/>
              <a:pathLst>
                <a:path h="2540" w="283210">
                  <a:moveTo>
                    <a:pt x="283210" y="2540"/>
                  </a:moveTo>
                  <a:cubicBezTo>
                    <a:pt x="0" y="0"/>
                    <a:pt x="283210" y="0"/>
                    <a:pt x="283210" y="0"/>
                  </a:cubicBezTo>
                </a:path>
              </a:pathLst>
            </a:custGeom>
            <a:solidFill>
              <a:srgbClr val="FFFFFF">
                <a:alpha val="49804"/>
              </a:srgbClr>
            </a:solidFill>
            <a:ln>
              <a:noFill/>
            </a:ln>
          </p:spPr>
        </p:sp>
      </p:grpSp>
      <p:grpSp>
        <p:nvGrpSpPr>
          <p:cNvPr name="Group 13" id="13"/>
          <p:cNvGrpSpPr/>
          <p:nvPr/>
        </p:nvGrpSpPr>
        <p:grpSpPr>
          <a:xfrm rot="0">
            <a:off x="873443" y="2800350"/>
            <a:ext cx="315278" cy="612457"/>
            <a:chOff x="0" y="0"/>
            <a:chExt cx="420370" cy="816610"/>
          </a:xfrm>
        </p:grpSpPr>
        <p:sp>
          <p:nvSpPr>
            <p:cNvPr name="Freeform 14" id="14"/>
            <p:cNvSpPr/>
            <p:nvPr/>
          </p:nvSpPr>
          <p:spPr>
            <a:xfrm flipH="false" flipV="false" rot="0">
              <a:off x="31750" y="48260"/>
              <a:ext cx="355600" cy="717550"/>
            </a:xfrm>
            <a:custGeom>
              <a:avLst/>
              <a:gdLst/>
              <a:ahLst/>
              <a:cxnLst/>
              <a:rect r="r" b="b" t="t" l="l"/>
              <a:pathLst>
                <a:path h="717550" w="355600">
                  <a:moveTo>
                    <a:pt x="330200" y="285750"/>
                  </a:moveTo>
                  <a:cubicBezTo>
                    <a:pt x="284480" y="401320"/>
                    <a:pt x="274320" y="421640"/>
                    <a:pt x="257810" y="436880"/>
                  </a:cubicBezTo>
                  <a:cubicBezTo>
                    <a:pt x="241300" y="452120"/>
                    <a:pt x="220980" y="464820"/>
                    <a:pt x="196850" y="469900"/>
                  </a:cubicBezTo>
                  <a:cubicBezTo>
                    <a:pt x="167640" y="474980"/>
                    <a:pt x="121920" y="469900"/>
                    <a:pt x="95250" y="458470"/>
                  </a:cubicBezTo>
                  <a:cubicBezTo>
                    <a:pt x="73660" y="448310"/>
                    <a:pt x="55880" y="431800"/>
                    <a:pt x="43180" y="414020"/>
                  </a:cubicBezTo>
                  <a:cubicBezTo>
                    <a:pt x="30480" y="396240"/>
                    <a:pt x="22860" y="375920"/>
                    <a:pt x="19050" y="349250"/>
                  </a:cubicBezTo>
                  <a:cubicBezTo>
                    <a:pt x="13970" y="311150"/>
                    <a:pt x="21590" y="242570"/>
                    <a:pt x="29210" y="203200"/>
                  </a:cubicBezTo>
                  <a:cubicBezTo>
                    <a:pt x="34290" y="176530"/>
                    <a:pt x="36830" y="157480"/>
                    <a:pt x="50800" y="137160"/>
                  </a:cubicBezTo>
                  <a:cubicBezTo>
                    <a:pt x="68580" y="113030"/>
                    <a:pt x="105410" y="85090"/>
                    <a:pt x="133350" y="74930"/>
                  </a:cubicBezTo>
                  <a:cubicBezTo>
                    <a:pt x="156210" y="67310"/>
                    <a:pt x="181610" y="67310"/>
                    <a:pt x="203200" y="72390"/>
                  </a:cubicBezTo>
                  <a:cubicBezTo>
                    <a:pt x="226060" y="77470"/>
                    <a:pt x="248920" y="86360"/>
                    <a:pt x="266700" y="102870"/>
                  </a:cubicBezTo>
                  <a:cubicBezTo>
                    <a:pt x="288290" y="123190"/>
                    <a:pt x="309880" y="157480"/>
                    <a:pt x="318770" y="191770"/>
                  </a:cubicBezTo>
                  <a:cubicBezTo>
                    <a:pt x="328930" y="231140"/>
                    <a:pt x="325120" y="287020"/>
                    <a:pt x="314960" y="326390"/>
                  </a:cubicBezTo>
                  <a:cubicBezTo>
                    <a:pt x="306070" y="361950"/>
                    <a:pt x="293370" y="397510"/>
                    <a:pt x="270510" y="420370"/>
                  </a:cubicBezTo>
                  <a:cubicBezTo>
                    <a:pt x="246380" y="443230"/>
                    <a:pt x="204470" y="458470"/>
                    <a:pt x="173990" y="462280"/>
                  </a:cubicBezTo>
                  <a:cubicBezTo>
                    <a:pt x="149860" y="464820"/>
                    <a:pt x="124460" y="458470"/>
                    <a:pt x="104140" y="448310"/>
                  </a:cubicBezTo>
                  <a:cubicBezTo>
                    <a:pt x="83820" y="438150"/>
                    <a:pt x="63500" y="421640"/>
                    <a:pt x="49530" y="403860"/>
                  </a:cubicBezTo>
                  <a:cubicBezTo>
                    <a:pt x="35560" y="386080"/>
                    <a:pt x="26670" y="368300"/>
                    <a:pt x="21590" y="339090"/>
                  </a:cubicBezTo>
                  <a:cubicBezTo>
                    <a:pt x="12700" y="284480"/>
                    <a:pt x="16510" y="153670"/>
                    <a:pt x="40640" y="97790"/>
                  </a:cubicBezTo>
                  <a:cubicBezTo>
                    <a:pt x="57150" y="60960"/>
                    <a:pt x="85090" y="34290"/>
                    <a:pt x="111760" y="19050"/>
                  </a:cubicBezTo>
                  <a:cubicBezTo>
                    <a:pt x="133350" y="6350"/>
                    <a:pt x="156210" y="1270"/>
                    <a:pt x="181610" y="2540"/>
                  </a:cubicBezTo>
                  <a:cubicBezTo>
                    <a:pt x="212090" y="5080"/>
                    <a:pt x="257810" y="21590"/>
                    <a:pt x="281940" y="40640"/>
                  </a:cubicBezTo>
                  <a:cubicBezTo>
                    <a:pt x="300990" y="55880"/>
                    <a:pt x="312420" y="72390"/>
                    <a:pt x="321310" y="100330"/>
                  </a:cubicBezTo>
                  <a:cubicBezTo>
                    <a:pt x="336550" y="148590"/>
                    <a:pt x="335280" y="264160"/>
                    <a:pt x="330200" y="316230"/>
                  </a:cubicBezTo>
                  <a:cubicBezTo>
                    <a:pt x="327660" y="346710"/>
                    <a:pt x="323850" y="367030"/>
                    <a:pt x="312420" y="387350"/>
                  </a:cubicBezTo>
                  <a:cubicBezTo>
                    <a:pt x="300990" y="407670"/>
                    <a:pt x="284480" y="427990"/>
                    <a:pt x="262890" y="440690"/>
                  </a:cubicBezTo>
                  <a:cubicBezTo>
                    <a:pt x="236220" y="455930"/>
                    <a:pt x="190500" y="469900"/>
                    <a:pt x="157480" y="466090"/>
                  </a:cubicBezTo>
                  <a:cubicBezTo>
                    <a:pt x="124460" y="462280"/>
                    <a:pt x="83820" y="436880"/>
                    <a:pt x="62230" y="414020"/>
                  </a:cubicBezTo>
                  <a:cubicBezTo>
                    <a:pt x="44450" y="396240"/>
                    <a:pt x="34290" y="378460"/>
                    <a:pt x="29210" y="349250"/>
                  </a:cubicBezTo>
                  <a:cubicBezTo>
                    <a:pt x="20320" y="300990"/>
                    <a:pt x="59690" y="148590"/>
                    <a:pt x="52070" y="146050"/>
                  </a:cubicBezTo>
                  <a:cubicBezTo>
                    <a:pt x="48260" y="144780"/>
                    <a:pt x="33020" y="184150"/>
                    <a:pt x="31750" y="184150"/>
                  </a:cubicBezTo>
                  <a:cubicBezTo>
                    <a:pt x="30480" y="182880"/>
                    <a:pt x="40640" y="134620"/>
                    <a:pt x="53340" y="114300"/>
                  </a:cubicBezTo>
                  <a:cubicBezTo>
                    <a:pt x="66040" y="93980"/>
                    <a:pt x="82550" y="73660"/>
                    <a:pt x="105410" y="62230"/>
                  </a:cubicBezTo>
                  <a:cubicBezTo>
                    <a:pt x="133350" y="46990"/>
                    <a:pt x="179070" y="35560"/>
                    <a:pt x="212090" y="41910"/>
                  </a:cubicBezTo>
                  <a:cubicBezTo>
                    <a:pt x="245110" y="48260"/>
                    <a:pt x="285750" y="74930"/>
                    <a:pt x="306070" y="97790"/>
                  </a:cubicBezTo>
                  <a:cubicBezTo>
                    <a:pt x="323850" y="116840"/>
                    <a:pt x="330200" y="132080"/>
                    <a:pt x="336550" y="165100"/>
                  </a:cubicBezTo>
                  <a:cubicBezTo>
                    <a:pt x="351790" y="237490"/>
                    <a:pt x="342900" y="453390"/>
                    <a:pt x="335280" y="532130"/>
                  </a:cubicBezTo>
                  <a:cubicBezTo>
                    <a:pt x="331470" y="570230"/>
                    <a:pt x="332740" y="590550"/>
                    <a:pt x="320040" y="617220"/>
                  </a:cubicBezTo>
                  <a:cubicBezTo>
                    <a:pt x="306070" y="647700"/>
                    <a:pt x="273050" y="683260"/>
                    <a:pt x="246380" y="699770"/>
                  </a:cubicBezTo>
                  <a:cubicBezTo>
                    <a:pt x="223520" y="713740"/>
                    <a:pt x="198120" y="717550"/>
                    <a:pt x="173990" y="717550"/>
                  </a:cubicBezTo>
                  <a:cubicBezTo>
                    <a:pt x="149860" y="717550"/>
                    <a:pt x="123190" y="709930"/>
                    <a:pt x="101600" y="698500"/>
                  </a:cubicBezTo>
                  <a:cubicBezTo>
                    <a:pt x="80010" y="687070"/>
                    <a:pt x="60960" y="669290"/>
                    <a:pt x="46990" y="648970"/>
                  </a:cubicBezTo>
                  <a:cubicBezTo>
                    <a:pt x="33020" y="628650"/>
                    <a:pt x="26670" y="610870"/>
                    <a:pt x="20320" y="579120"/>
                  </a:cubicBezTo>
                  <a:cubicBezTo>
                    <a:pt x="8890" y="514350"/>
                    <a:pt x="13970" y="345440"/>
                    <a:pt x="22860" y="279400"/>
                  </a:cubicBezTo>
                  <a:cubicBezTo>
                    <a:pt x="27940" y="246380"/>
                    <a:pt x="34290" y="224790"/>
                    <a:pt x="43180" y="207010"/>
                  </a:cubicBezTo>
                  <a:cubicBezTo>
                    <a:pt x="49530" y="194310"/>
                    <a:pt x="54610" y="186690"/>
                    <a:pt x="66040" y="176530"/>
                  </a:cubicBezTo>
                  <a:cubicBezTo>
                    <a:pt x="81280" y="162560"/>
                    <a:pt x="107950" y="144780"/>
                    <a:pt x="130810" y="137160"/>
                  </a:cubicBezTo>
                  <a:cubicBezTo>
                    <a:pt x="153670" y="129540"/>
                    <a:pt x="180340" y="124460"/>
                    <a:pt x="205740" y="130810"/>
                  </a:cubicBezTo>
                  <a:cubicBezTo>
                    <a:pt x="236220" y="138430"/>
                    <a:pt x="279400" y="163830"/>
                    <a:pt x="300990" y="186690"/>
                  </a:cubicBezTo>
                  <a:cubicBezTo>
                    <a:pt x="318770" y="205740"/>
                    <a:pt x="327660" y="228600"/>
                    <a:pt x="334010" y="255270"/>
                  </a:cubicBezTo>
                  <a:cubicBezTo>
                    <a:pt x="341630" y="288290"/>
                    <a:pt x="341630" y="339090"/>
                    <a:pt x="337820" y="373380"/>
                  </a:cubicBezTo>
                  <a:cubicBezTo>
                    <a:pt x="335280" y="401320"/>
                    <a:pt x="326390" y="426720"/>
                    <a:pt x="318770" y="445770"/>
                  </a:cubicBezTo>
                  <a:cubicBezTo>
                    <a:pt x="312420" y="458470"/>
                    <a:pt x="308610" y="467360"/>
                    <a:pt x="298450" y="477520"/>
                  </a:cubicBezTo>
                  <a:cubicBezTo>
                    <a:pt x="284480" y="492760"/>
                    <a:pt x="259080" y="511810"/>
                    <a:pt x="236220" y="520700"/>
                  </a:cubicBezTo>
                  <a:cubicBezTo>
                    <a:pt x="213360" y="529590"/>
                    <a:pt x="186690" y="534670"/>
                    <a:pt x="161290" y="529590"/>
                  </a:cubicBezTo>
                  <a:cubicBezTo>
                    <a:pt x="129540" y="523240"/>
                    <a:pt x="85090" y="500380"/>
                    <a:pt x="62230" y="477520"/>
                  </a:cubicBezTo>
                  <a:cubicBezTo>
                    <a:pt x="43180" y="458470"/>
                    <a:pt x="33020" y="430530"/>
                    <a:pt x="26670" y="411480"/>
                  </a:cubicBezTo>
                  <a:cubicBezTo>
                    <a:pt x="22860" y="397510"/>
                    <a:pt x="13970" y="382270"/>
                    <a:pt x="22860" y="373380"/>
                  </a:cubicBezTo>
                  <a:cubicBezTo>
                    <a:pt x="46990" y="346710"/>
                    <a:pt x="312420" y="336550"/>
                    <a:pt x="337820" y="373380"/>
                  </a:cubicBezTo>
                  <a:cubicBezTo>
                    <a:pt x="353060" y="394970"/>
                    <a:pt x="318770" y="452120"/>
                    <a:pt x="298450" y="477520"/>
                  </a:cubicBezTo>
                  <a:cubicBezTo>
                    <a:pt x="281940" y="497840"/>
                    <a:pt x="259080" y="511810"/>
                    <a:pt x="236220" y="520700"/>
                  </a:cubicBezTo>
                  <a:cubicBezTo>
                    <a:pt x="213360" y="529590"/>
                    <a:pt x="185420" y="532130"/>
                    <a:pt x="161290" y="529590"/>
                  </a:cubicBezTo>
                  <a:cubicBezTo>
                    <a:pt x="137160" y="527050"/>
                    <a:pt x="110490" y="519430"/>
                    <a:pt x="90170" y="502920"/>
                  </a:cubicBezTo>
                  <a:cubicBezTo>
                    <a:pt x="64770" y="483870"/>
                    <a:pt x="38100" y="447040"/>
                    <a:pt x="26670" y="411480"/>
                  </a:cubicBezTo>
                  <a:cubicBezTo>
                    <a:pt x="13970" y="373380"/>
                    <a:pt x="17780" y="316230"/>
                    <a:pt x="22860" y="279400"/>
                  </a:cubicBezTo>
                  <a:cubicBezTo>
                    <a:pt x="26670" y="251460"/>
                    <a:pt x="34290" y="224790"/>
                    <a:pt x="43180" y="207010"/>
                  </a:cubicBezTo>
                  <a:cubicBezTo>
                    <a:pt x="49530" y="194310"/>
                    <a:pt x="54610" y="186690"/>
                    <a:pt x="66040" y="176530"/>
                  </a:cubicBezTo>
                  <a:cubicBezTo>
                    <a:pt x="81280" y="162560"/>
                    <a:pt x="107950" y="144780"/>
                    <a:pt x="130810" y="137160"/>
                  </a:cubicBezTo>
                  <a:cubicBezTo>
                    <a:pt x="153670" y="129540"/>
                    <a:pt x="181610" y="127000"/>
                    <a:pt x="205740" y="130810"/>
                  </a:cubicBezTo>
                  <a:cubicBezTo>
                    <a:pt x="229870" y="134620"/>
                    <a:pt x="254000" y="143510"/>
                    <a:pt x="274320" y="160020"/>
                  </a:cubicBezTo>
                  <a:cubicBezTo>
                    <a:pt x="298450" y="180340"/>
                    <a:pt x="322580" y="210820"/>
                    <a:pt x="334010" y="255270"/>
                  </a:cubicBezTo>
                  <a:cubicBezTo>
                    <a:pt x="355600" y="335280"/>
                    <a:pt x="350520" y="542290"/>
                    <a:pt x="320040" y="617220"/>
                  </a:cubicBezTo>
                  <a:cubicBezTo>
                    <a:pt x="303530" y="659130"/>
                    <a:pt x="276860" y="684530"/>
                    <a:pt x="246380" y="699770"/>
                  </a:cubicBezTo>
                  <a:cubicBezTo>
                    <a:pt x="215900" y="715010"/>
                    <a:pt x="167640" y="717550"/>
                    <a:pt x="137160" y="712470"/>
                  </a:cubicBezTo>
                  <a:cubicBezTo>
                    <a:pt x="111760" y="707390"/>
                    <a:pt x="88900" y="697230"/>
                    <a:pt x="71120" y="678180"/>
                  </a:cubicBezTo>
                  <a:cubicBezTo>
                    <a:pt x="48260" y="655320"/>
                    <a:pt x="30480" y="626110"/>
                    <a:pt x="20320" y="579120"/>
                  </a:cubicBezTo>
                  <a:cubicBezTo>
                    <a:pt x="0" y="487680"/>
                    <a:pt x="13970" y="224790"/>
                    <a:pt x="38100" y="147320"/>
                  </a:cubicBezTo>
                  <a:cubicBezTo>
                    <a:pt x="48260" y="115570"/>
                    <a:pt x="57150" y="101600"/>
                    <a:pt x="76200" y="85090"/>
                  </a:cubicBezTo>
                  <a:cubicBezTo>
                    <a:pt x="99060" y="64770"/>
                    <a:pt x="140970" y="41910"/>
                    <a:pt x="175260" y="39370"/>
                  </a:cubicBezTo>
                  <a:cubicBezTo>
                    <a:pt x="209550" y="36830"/>
                    <a:pt x="252730" y="50800"/>
                    <a:pt x="279400" y="72390"/>
                  </a:cubicBezTo>
                  <a:cubicBezTo>
                    <a:pt x="306070" y="92710"/>
                    <a:pt x="327660" y="128270"/>
                    <a:pt x="336550" y="165100"/>
                  </a:cubicBezTo>
                  <a:cubicBezTo>
                    <a:pt x="347980" y="208280"/>
                    <a:pt x="336550" y="275590"/>
                    <a:pt x="330200" y="316230"/>
                  </a:cubicBezTo>
                  <a:cubicBezTo>
                    <a:pt x="326390" y="344170"/>
                    <a:pt x="323850" y="367030"/>
                    <a:pt x="312420" y="387350"/>
                  </a:cubicBezTo>
                  <a:cubicBezTo>
                    <a:pt x="300990" y="407670"/>
                    <a:pt x="284480" y="427990"/>
                    <a:pt x="262890" y="440690"/>
                  </a:cubicBezTo>
                  <a:cubicBezTo>
                    <a:pt x="236220" y="455930"/>
                    <a:pt x="190500" y="469900"/>
                    <a:pt x="157480" y="466090"/>
                  </a:cubicBezTo>
                  <a:cubicBezTo>
                    <a:pt x="124460" y="462280"/>
                    <a:pt x="83820" y="436880"/>
                    <a:pt x="62230" y="414020"/>
                  </a:cubicBezTo>
                  <a:cubicBezTo>
                    <a:pt x="44450" y="396240"/>
                    <a:pt x="35560" y="378460"/>
                    <a:pt x="29210" y="349250"/>
                  </a:cubicBezTo>
                  <a:cubicBezTo>
                    <a:pt x="17780" y="293370"/>
                    <a:pt x="16510" y="154940"/>
                    <a:pt x="40640" y="97790"/>
                  </a:cubicBezTo>
                  <a:cubicBezTo>
                    <a:pt x="55880" y="60960"/>
                    <a:pt x="82550" y="34290"/>
                    <a:pt x="111760" y="19050"/>
                  </a:cubicBezTo>
                  <a:cubicBezTo>
                    <a:pt x="140970" y="3810"/>
                    <a:pt x="187960" y="0"/>
                    <a:pt x="218440" y="6350"/>
                  </a:cubicBezTo>
                  <a:cubicBezTo>
                    <a:pt x="242570" y="11430"/>
                    <a:pt x="264160" y="22860"/>
                    <a:pt x="281940" y="40640"/>
                  </a:cubicBezTo>
                  <a:cubicBezTo>
                    <a:pt x="303530" y="62230"/>
                    <a:pt x="322580" y="96520"/>
                    <a:pt x="330200" y="135890"/>
                  </a:cubicBezTo>
                  <a:cubicBezTo>
                    <a:pt x="340360" y="194310"/>
                    <a:pt x="323850" y="311150"/>
                    <a:pt x="307340" y="360680"/>
                  </a:cubicBezTo>
                  <a:cubicBezTo>
                    <a:pt x="298450" y="388620"/>
                    <a:pt x="289560" y="403860"/>
                    <a:pt x="270510" y="420370"/>
                  </a:cubicBezTo>
                  <a:cubicBezTo>
                    <a:pt x="247650" y="440690"/>
                    <a:pt x="207010" y="461010"/>
                    <a:pt x="173990" y="462280"/>
                  </a:cubicBezTo>
                  <a:cubicBezTo>
                    <a:pt x="140970" y="463550"/>
                    <a:pt x="97790" y="447040"/>
                    <a:pt x="73660" y="429260"/>
                  </a:cubicBezTo>
                  <a:cubicBezTo>
                    <a:pt x="53340" y="415290"/>
                    <a:pt x="40640" y="393700"/>
                    <a:pt x="31750" y="372110"/>
                  </a:cubicBezTo>
                  <a:cubicBezTo>
                    <a:pt x="22860" y="350520"/>
                    <a:pt x="20320" y="330200"/>
                    <a:pt x="20320" y="302260"/>
                  </a:cubicBezTo>
                  <a:cubicBezTo>
                    <a:pt x="20320" y="259080"/>
                    <a:pt x="26670" y="176530"/>
                    <a:pt x="50800" y="137160"/>
                  </a:cubicBezTo>
                  <a:cubicBezTo>
                    <a:pt x="69850" y="106680"/>
                    <a:pt x="105410" y="85090"/>
                    <a:pt x="133350" y="74930"/>
                  </a:cubicBezTo>
                  <a:cubicBezTo>
                    <a:pt x="156210" y="67310"/>
                    <a:pt x="181610" y="67310"/>
                    <a:pt x="203200" y="72390"/>
                  </a:cubicBezTo>
                  <a:cubicBezTo>
                    <a:pt x="226060" y="77470"/>
                    <a:pt x="248920" y="86360"/>
                    <a:pt x="266700" y="102870"/>
                  </a:cubicBezTo>
                  <a:cubicBezTo>
                    <a:pt x="288290" y="123190"/>
                    <a:pt x="311150" y="154940"/>
                    <a:pt x="318770" y="191770"/>
                  </a:cubicBezTo>
                  <a:cubicBezTo>
                    <a:pt x="328930" y="241300"/>
                    <a:pt x="312420" y="336550"/>
                    <a:pt x="295910" y="379730"/>
                  </a:cubicBezTo>
                  <a:cubicBezTo>
                    <a:pt x="285750" y="406400"/>
                    <a:pt x="274320" y="421640"/>
                    <a:pt x="257810" y="436880"/>
                  </a:cubicBezTo>
                  <a:cubicBezTo>
                    <a:pt x="241300" y="452120"/>
                    <a:pt x="220980" y="464820"/>
                    <a:pt x="196850" y="469900"/>
                  </a:cubicBezTo>
                  <a:cubicBezTo>
                    <a:pt x="167640" y="474980"/>
                    <a:pt x="121920" y="469900"/>
                    <a:pt x="95250" y="458470"/>
                  </a:cubicBezTo>
                  <a:cubicBezTo>
                    <a:pt x="73660" y="448310"/>
                    <a:pt x="55880" y="431800"/>
                    <a:pt x="43180" y="414020"/>
                  </a:cubicBezTo>
                  <a:cubicBezTo>
                    <a:pt x="30480" y="396240"/>
                    <a:pt x="21590" y="370840"/>
                    <a:pt x="19050" y="349250"/>
                  </a:cubicBezTo>
                  <a:cubicBezTo>
                    <a:pt x="16510" y="327660"/>
                    <a:pt x="20320" y="306070"/>
                    <a:pt x="25400" y="281940"/>
                  </a:cubicBezTo>
                  <a:cubicBezTo>
                    <a:pt x="31750" y="254000"/>
                    <a:pt x="33020" y="204470"/>
                    <a:pt x="59690" y="191770"/>
                  </a:cubicBezTo>
                  <a:cubicBezTo>
                    <a:pt x="105410" y="170180"/>
                    <a:pt x="330200" y="285750"/>
                    <a:pt x="330200" y="285750"/>
                  </a:cubicBezTo>
                </a:path>
              </a:pathLst>
            </a:custGeom>
            <a:solidFill>
              <a:srgbClr val="FFFFFF">
                <a:alpha val="49804"/>
              </a:srgbClr>
            </a:solidFill>
            <a:ln>
              <a:noFill/>
            </a:ln>
          </p:spPr>
        </p:sp>
      </p:grpSp>
      <p:grpSp>
        <p:nvGrpSpPr>
          <p:cNvPr name="Group 15" id="15"/>
          <p:cNvGrpSpPr/>
          <p:nvPr/>
        </p:nvGrpSpPr>
        <p:grpSpPr>
          <a:xfrm rot="0">
            <a:off x="869632" y="2811780"/>
            <a:ext cx="333375" cy="477203"/>
            <a:chOff x="0" y="0"/>
            <a:chExt cx="444500" cy="636270"/>
          </a:xfrm>
        </p:grpSpPr>
        <p:sp>
          <p:nvSpPr>
            <p:cNvPr name="Freeform 16" id="16"/>
            <p:cNvSpPr/>
            <p:nvPr/>
          </p:nvSpPr>
          <p:spPr>
            <a:xfrm flipH="false" flipV="false" rot="0">
              <a:off x="35560" y="49530"/>
              <a:ext cx="367030" cy="542290"/>
            </a:xfrm>
            <a:custGeom>
              <a:avLst/>
              <a:gdLst/>
              <a:ahLst/>
              <a:cxnLst/>
              <a:rect r="r" b="b" t="t" l="l"/>
              <a:pathLst>
                <a:path h="542290" w="367030">
                  <a:moveTo>
                    <a:pt x="36830" y="306070"/>
                  </a:moveTo>
                  <a:cubicBezTo>
                    <a:pt x="74930" y="137160"/>
                    <a:pt x="78740" y="118110"/>
                    <a:pt x="95250" y="100330"/>
                  </a:cubicBezTo>
                  <a:cubicBezTo>
                    <a:pt x="115570" y="78740"/>
                    <a:pt x="152400" y="54610"/>
                    <a:pt x="184150" y="49530"/>
                  </a:cubicBezTo>
                  <a:cubicBezTo>
                    <a:pt x="215900" y="44450"/>
                    <a:pt x="257810" y="55880"/>
                    <a:pt x="283210" y="69850"/>
                  </a:cubicBezTo>
                  <a:cubicBezTo>
                    <a:pt x="304800" y="81280"/>
                    <a:pt x="320040" y="100330"/>
                    <a:pt x="331470" y="119380"/>
                  </a:cubicBezTo>
                  <a:cubicBezTo>
                    <a:pt x="342900" y="138430"/>
                    <a:pt x="346710" y="156210"/>
                    <a:pt x="350520" y="185420"/>
                  </a:cubicBezTo>
                  <a:cubicBezTo>
                    <a:pt x="358140" y="237490"/>
                    <a:pt x="364490" y="360680"/>
                    <a:pt x="351790" y="411480"/>
                  </a:cubicBezTo>
                  <a:cubicBezTo>
                    <a:pt x="345440" y="439420"/>
                    <a:pt x="334010" y="457200"/>
                    <a:pt x="318770" y="473710"/>
                  </a:cubicBezTo>
                  <a:cubicBezTo>
                    <a:pt x="303530" y="490220"/>
                    <a:pt x="283210" y="505460"/>
                    <a:pt x="261620" y="513080"/>
                  </a:cubicBezTo>
                  <a:cubicBezTo>
                    <a:pt x="240030" y="520700"/>
                    <a:pt x="214630" y="524510"/>
                    <a:pt x="191770" y="521970"/>
                  </a:cubicBezTo>
                  <a:cubicBezTo>
                    <a:pt x="168910" y="519430"/>
                    <a:pt x="144780" y="513080"/>
                    <a:pt x="125730" y="497840"/>
                  </a:cubicBezTo>
                  <a:cubicBezTo>
                    <a:pt x="101600" y="480060"/>
                    <a:pt x="78740" y="448310"/>
                    <a:pt x="66040" y="411480"/>
                  </a:cubicBezTo>
                  <a:cubicBezTo>
                    <a:pt x="49530" y="359410"/>
                    <a:pt x="54610" y="256540"/>
                    <a:pt x="59690" y="207010"/>
                  </a:cubicBezTo>
                  <a:cubicBezTo>
                    <a:pt x="62230" y="177800"/>
                    <a:pt x="63500" y="158750"/>
                    <a:pt x="76200" y="137160"/>
                  </a:cubicBezTo>
                  <a:cubicBezTo>
                    <a:pt x="91440" y="110490"/>
                    <a:pt x="125730" y="77470"/>
                    <a:pt x="156210" y="66040"/>
                  </a:cubicBezTo>
                  <a:cubicBezTo>
                    <a:pt x="186690" y="54610"/>
                    <a:pt x="232410" y="57150"/>
                    <a:pt x="261620" y="66040"/>
                  </a:cubicBezTo>
                  <a:cubicBezTo>
                    <a:pt x="285750" y="73660"/>
                    <a:pt x="306070" y="86360"/>
                    <a:pt x="321310" y="106680"/>
                  </a:cubicBezTo>
                  <a:cubicBezTo>
                    <a:pt x="340360" y="130810"/>
                    <a:pt x="355600" y="167640"/>
                    <a:pt x="358140" y="207010"/>
                  </a:cubicBezTo>
                  <a:cubicBezTo>
                    <a:pt x="361950" y="261620"/>
                    <a:pt x="332740" y="360680"/>
                    <a:pt x="316230" y="408940"/>
                  </a:cubicBezTo>
                  <a:cubicBezTo>
                    <a:pt x="307340" y="438150"/>
                    <a:pt x="300990" y="455930"/>
                    <a:pt x="285750" y="474980"/>
                  </a:cubicBezTo>
                  <a:cubicBezTo>
                    <a:pt x="271780" y="492760"/>
                    <a:pt x="252730" y="510540"/>
                    <a:pt x="228600" y="519430"/>
                  </a:cubicBezTo>
                  <a:cubicBezTo>
                    <a:pt x="199390" y="529590"/>
                    <a:pt x="152400" y="534670"/>
                    <a:pt x="120650" y="524510"/>
                  </a:cubicBezTo>
                  <a:cubicBezTo>
                    <a:pt x="88900" y="514350"/>
                    <a:pt x="54610" y="483870"/>
                    <a:pt x="36830" y="458470"/>
                  </a:cubicBezTo>
                  <a:cubicBezTo>
                    <a:pt x="22860" y="436880"/>
                    <a:pt x="19050" y="420370"/>
                    <a:pt x="15240" y="388620"/>
                  </a:cubicBezTo>
                  <a:cubicBezTo>
                    <a:pt x="6350" y="328930"/>
                    <a:pt x="0" y="182880"/>
                    <a:pt x="21590" y="120650"/>
                  </a:cubicBezTo>
                  <a:cubicBezTo>
                    <a:pt x="35560" y="81280"/>
                    <a:pt x="59690" y="52070"/>
                    <a:pt x="85090" y="33020"/>
                  </a:cubicBezTo>
                  <a:cubicBezTo>
                    <a:pt x="105410" y="17780"/>
                    <a:pt x="129540" y="10160"/>
                    <a:pt x="154940" y="8890"/>
                  </a:cubicBezTo>
                  <a:cubicBezTo>
                    <a:pt x="186690" y="7620"/>
                    <a:pt x="232410" y="16510"/>
                    <a:pt x="260350" y="36830"/>
                  </a:cubicBezTo>
                  <a:cubicBezTo>
                    <a:pt x="288290" y="57150"/>
                    <a:pt x="308610" y="91440"/>
                    <a:pt x="320040" y="128270"/>
                  </a:cubicBezTo>
                  <a:cubicBezTo>
                    <a:pt x="334010" y="175260"/>
                    <a:pt x="330200" y="260350"/>
                    <a:pt x="320040" y="303530"/>
                  </a:cubicBezTo>
                  <a:cubicBezTo>
                    <a:pt x="313690" y="331470"/>
                    <a:pt x="303530" y="351790"/>
                    <a:pt x="285750" y="369570"/>
                  </a:cubicBezTo>
                  <a:cubicBezTo>
                    <a:pt x="264160" y="392430"/>
                    <a:pt x="219710" y="415290"/>
                    <a:pt x="189230" y="420370"/>
                  </a:cubicBezTo>
                  <a:cubicBezTo>
                    <a:pt x="163830" y="425450"/>
                    <a:pt x="139700" y="421640"/>
                    <a:pt x="115570" y="411480"/>
                  </a:cubicBezTo>
                  <a:cubicBezTo>
                    <a:pt x="86360" y="398780"/>
                    <a:pt x="49530" y="365760"/>
                    <a:pt x="33020" y="339090"/>
                  </a:cubicBezTo>
                  <a:cubicBezTo>
                    <a:pt x="19050" y="317500"/>
                    <a:pt x="16510" y="295910"/>
                    <a:pt x="15240" y="266700"/>
                  </a:cubicBezTo>
                  <a:cubicBezTo>
                    <a:pt x="12700" y="222250"/>
                    <a:pt x="22860" y="138430"/>
                    <a:pt x="39370" y="97790"/>
                  </a:cubicBezTo>
                  <a:cubicBezTo>
                    <a:pt x="50800" y="71120"/>
                    <a:pt x="62230" y="52070"/>
                    <a:pt x="83820" y="36830"/>
                  </a:cubicBezTo>
                  <a:cubicBezTo>
                    <a:pt x="109220" y="17780"/>
                    <a:pt x="156210" y="2540"/>
                    <a:pt x="187960" y="1270"/>
                  </a:cubicBezTo>
                  <a:cubicBezTo>
                    <a:pt x="214630" y="0"/>
                    <a:pt x="242570" y="11430"/>
                    <a:pt x="260350" y="20320"/>
                  </a:cubicBezTo>
                  <a:cubicBezTo>
                    <a:pt x="273050" y="26670"/>
                    <a:pt x="279400" y="31750"/>
                    <a:pt x="289560" y="43180"/>
                  </a:cubicBezTo>
                  <a:cubicBezTo>
                    <a:pt x="306070" y="63500"/>
                    <a:pt x="330200" y="102870"/>
                    <a:pt x="339090" y="142240"/>
                  </a:cubicBezTo>
                  <a:cubicBezTo>
                    <a:pt x="350520" y="193040"/>
                    <a:pt x="345440" y="269240"/>
                    <a:pt x="339090" y="326390"/>
                  </a:cubicBezTo>
                  <a:cubicBezTo>
                    <a:pt x="332740" y="378460"/>
                    <a:pt x="330200" y="435610"/>
                    <a:pt x="306070" y="471170"/>
                  </a:cubicBezTo>
                  <a:cubicBezTo>
                    <a:pt x="285750" y="501650"/>
                    <a:pt x="245110" y="524510"/>
                    <a:pt x="214630" y="534670"/>
                  </a:cubicBezTo>
                  <a:cubicBezTo>
                    <a:pt x="189230" y="542290"/>
                    <a:pt x="163830" y="541020"/>
                    <a:pt x="139700" y="535940"/>
                  </a:cubicBezTo>
                  <a:cubicBezTo>
                    <a:pt x="115570" y="530860"/>
                    <a:pt x="91440" y="520700"/>
                    <a:pt x="72390" y="502920"/>
                  </a:cubicBezTo>
                  <a:cubicBezTo>
                    <a:pt x="49530" y="480060"/>
                    <a:pt x="27940" y="444500"/>
                    <a:pt x="19050" y="403860"/>
                  </a:cubicBezTo>
                  <a:cubicBezTo>
                    <a:pt x="6350" y="349250"/>
                    <a:pt x="20320" y="255270"/>
                    <a:pt x="29210" y="198120"/>
                  </a:cubicBezTo>
                  <a:cubicBezTo>
                    <a:pt x="35560" y="157480"/>
                    <a:pt x="36830" y="121920"/>
                    <a:pt x="55880" y="93980"/>
                  </a:cubicBezTo>
                  <a:cubicBezTo>
                    <a:pt x="74930" y="64770"/>
                    <a:pt x="115570" y="36830"/>
                    <a:pt x="146050" y="26670"/>
                  </a:cubicBezTo>
                  <a:cubicBezTo>
                    <a:pt x="171450" y="17780"/>
                    <a:pt x="198120" y="19050"/>
                    <a:pt x="222250" y="24130"/>
                  </a:cubicBezTo>
                  <a:cubicBezTo>
                    <a:pt x="246380" y="29210"/>
                    <a:pt x="270510" y="38100"/>
                    <a:pt x="289560" y="55880"/>
                  </a:cubicBezTo>
                  <a:cubicBezTo>
                    <a:pt x="313690" y="77470"/>
                    <a:pt x="337820" y="113030"/>
                    <a:pt x="346710" y="153670"/>
                  </a:cubicBezTo>
                  <a:cubicBezTo>
                    <a:pt x="359410" y="207010"/>
                    <a:pt x="341630" y="302260"/>
                    <a:pt x="331470" y="351790"/>
                  </a:cubicBezTo>
                  <a:cubicBezTo>
                    <a:pt x="325120" y="382270"/>
                    <a:pt x="322580" y="402590"/>
                    <a:pt x="307340" y="424180"/>
                  </a:cubicBezTo>
                  <a:cubicBezTo>
                    <a:pt x="288290" y="450850"/>
                    <a:pt x="247650" y="481330"/>
                    <a:pt x="217170" y="491490"/>
                  </a:cubicBezTo>
                  <a:cubicBezTo>
                    <a:pt x="191770" y="500380"/>
                    <a:pt x="165100" y="499110"/>
                    <a:pt x="140970" y="494030"/>
                  </a:cubicBezTo>
                  <a:cubicBezTo>
                    <a:pt x="116840" y="488950"/>
                    <a:pt x="91440" y="478790"/>
                    <a:pt x="72390" y="461010"/>
                  </a:cubicBezTo>
                  <a:cubicBezTo>
                    <a:pt x="48260" y="439420"/>
                    <a:pt x="24130" y="388620"/>
                    <a:pt x="16510" y="363220"/>
                  </a:cubicBezTo>
                  <a:cubicBezTo>
                    <a:pt x="12700" y="347980"/>
                    <a:pt x="15240" y="325120"/>
                    <a:pt x="15240" y="325120"/>
                  </a:cubicBezTo>
                  <a:cubicBezTo>
                    <a:pt x="15240" y="325120"/>
                    <a:pt x="11430" y="336550"/>
                    <a:pt x="15240" y="340360"/>
                  </a:cubicBezTo>
                  <a:cubicBezTo>
                    <a:pt x="34290" y="359410"/>
                    <a:pt x="306070" y="300990"/>
                    <a:pt x="332740" y="336550"/>
                  </a:cubicBezTo>
                  <a:cubicBezTo>
                    <a:pt x="346710" y="355600"/>
                    <a:pt x="325120" y="398780"/>
                    <a:pt x="307340" y="424180"/>
                  </a:cubicBezTo>
                  <a:cubicBezTo>
                    <a:pt x="288290" y="452120"/>
                    <a:pt x="247650" y="481330"/>
                    <a:pt x="217170" y="491490"/>
                  </a:cubicBezTo>
                  <a:cubicBezTo>
                    <a:pt x="191770" y="500380"/>
                    <a:pt x="165100" y="499110"/>
                    <a:pt x="140970" y="494030"/>
                  </a:cubicBezTo>
                  <a:cubicBezTo>
                    <a:pt x="116840" y="488950"/>
                    <a:pt x="91440" y="478790"/>
                    <a:pt x="72390" y="461010"/>
                  </a:cubicBezTo>
                  <a:cubicBezTo>
                    <a:pt x="48260" y="439420"/>
                    <a:pt x="25400" y="402590"/>
                    <a:pt x="16510" y="363220"/>
                  </a:cubicBezTo>
                  <a:cubicBezTo>
                    <a:pt x="5080" y="309880"/>
                    <a:pt x="22860" y="215900"/>
                    <a:pt x="33020" y="166370"/>
                  </a:cubicBezTo>
                  <a:cubicBezTo>
                    <a:pt x="39370" y="135890"/>
                    <a:pt x="40640" y="115570"/>
                    <a:pt x="55880" y="93980"/>
                  </a:cubicBezTo>
                  <a:cubicBezTo>
                    <a:pt x="74930" y="67310"/>
                    <a:pt x="111760" y="36830"/>
                    <a:pt x="146050" y="26670"/>
                  </a:cubicBezTo>
                  <a:cubicBezTo>
                    <a:pt x="179070" y="16510"/>
                    <a:pt x="228600" y="22860"/>
                    <a:pt x="257810" y="35560"/>
                  </a:cubicBezTo>
                  <a:cubicBezTo>
                    <a:pt x="281940" y="45720"/>
                    <a:pt x="300990" y="64770"/>
                    <a:pt x="316230" y="83820"/>
                  </a:cubicBezTo>
                  <a:cubicBezTo>
                    <a:pt x="331470" y="104140"/>
                    <a:pt x="341630" y="121920"/>
                    <a:pt x="346710" y="153670"/>
                  </a:cubicBezTo>
                  <a:cubicBezTo>
                    <a:pt x="356870" y="209550"/>
                    <a:pt x="342900" y="342900"/>
                    <a:pt x="331470" y="400050"/>
                  </a:cubicBezTo>
                  <a:cubicBezTo>
                    <a:pt x="325120" y="431800"/>
                    <a:pt x="322580" y="450850"/>
                    <a:pt x="306070" y="471170"/>
                  </a:cubicBezTo>
                  <a:cubicBezTo>
                    <a:pt x="287020" y="496570"/>
                    <a:pt x="245110" y="524510"/>
                    <a:pt x="214630" y="534670"/>
                  </a:cubicBezTo>
                  <a:cubicBezTo>
                    <a:pt x="189230" y="542290"/>
                    <a:pt x="163830" y="541020"/>
                    <a:pt x="139700" y="535940"/>
                  </a:cubicBezTo>
                  <a:cubicBezTo>
                    <a:pt x="115570" y="530860"/>
                    <a:pt x="91440" y="520700"/>
                    <a:pt x="72390" y="502920"/>
                  </a:cubicBezTo>
                  <a:cubicBezTo>
                    <a:pt x="49530" y="480060"/>
                    <a:pt x="29210" y="448310"/>
                    <a:pt x="19050" y="403860"/>
                  </a:cubicBezTo>
                  <a:cubicBezTo>
                    <a:pt x="3810" y="331470"/>
                    <a:pt x="10160" y="163830"/>
                    <a:pt x="39370" y="97790"/>
                  </a:cubicBezTo>
                  <a:cubicBezTo>
                    <a:pt x="57150" y="57150"/>
                    <a:pt x="85090" y="31750"/>
                    <a:pt x="115570" y="16510"/>
                  </a:cubicBezTo>
                  <a:cubicBezTo>
                    <a:pt x="146050" y="1270"/>
                    <a:pt x="194310" y="0"/>
                    <a:pt x="224790" y="6350"/>
                  </a:cubicBezTo>
                  <a:cubicBezTo>
                    <a:pt x="250190" y="11430"/>
                    <a:pt x="271780" y="26670"/>
                    <a:pt x="289560" y="43180"/>
                  </a:cubicBezTo>
                  <a:cubicBezTo>
                    <a:pt x="307340" y="59690"/>
                    <a:pt x="322580" y="82550"/>
                    <a:pt x="330200" y="105410"/>
                  </a:cubicBezTo>
                  <a:cubicBezTo>
                    <a:pt x="337820" y="128270"/>
                    <a:pt x="339090" y="151130"/>
                    <a:pt x="337820" y="180340"/>
                  </a:cubicBezTo>
                  <a:cubicBezTo>
                    <a:pt x="335280" y="223520"/>
                    <a:pt x="330200" y="299720"/>
                    <a:pt x="307340" y="339090"/>
                  </a:cubicBezTo>
                  <a:cubicBezTo>
                    <a:pt x="288290" y="372110"/>
                    <a:pt x="254000" y="398780"/>
                    <a:pt x="224790" y="411480"/>
                  </a:cubicBezTo>
                  <a:cubicBezTo>
                    <a:pt x="200660" y="421640"/>
                    <a:pt x="176530" y="425450"/>
                    <a:pt x="151130" y="420370"/>
                  </a:cubicBezTo>
                  <a:cubicBezTo>
                    <a:pt x="120650" y="415290"/>
                    <a:pt x="76200" y="392430"/>
                    <a:pt x="54610" y="369570"/>
                  </a:cubicBezTo>
                  <a:cubicBezTo>
                    <a:pt x="36830" y="351790"/>
                    <a:pt x="27940" y="331470"/>
                    <a:pt x="20320" y="303530"/>
                  </a:cubicBezTo>
                  <a:cubicBezTo>
                    <a:pt x="10160" y="265430"/>
                    <a:pt x="11430" y="196850"/>
                    <a:pt x="16510" y="157480"/>
                  </a:cubicBezTo>
                  <a:cubicBezTo>
                    <a:pt x="20320" y="129540"/>
                    <a:pt x="21590" y="107950"/>
                    <a:pt x="35560" y="86360"/>
                  </a:cubicBezTo>
                  <a:cubicBezTo>
                    <a:pt x="52070" y="59690"/>
                    <a:pt x="87630" y="27940"/>
                    <a:pt x="119380" y="16510"/>
                  </a:cubicBezTo>
                  <a:cubicBezTo>
                    <a:pt x="151130" y="5080"/>
                    <a:pt x="198120" y="8890"/>
                    <a:pt x="227330" y="19050"/>
                  </a:cubicBezTo>
                  <a:cubicBezTo>
                    <a:pt x="251460" y="26670"/>
                    <a:pt x="271780" y="44450"/>
                    <a:pt x="287020" y="62230"/>
                  </a:cubicBezTo>
                  <a:cubicBezTo>
                    <a:pt x="302260" y="80010"/>
                    <a:pt x="312420" y="97790"/>
                    <a:pt x="320040" y="128270"/>
                  </a:cubicBezTo>
                  <a:cubicBezTo>
                    <a:pt x="334010" y="187960"/>
                    <a:pt x="323850" y="360680"/>
                    <a:pt x="316230" y="408940"/>
                  </a:cubicBezTo>
                  <a:cubicBezTo>
                    <a:pt x="313690" y="426720"/>
                    <a:pt x="311150" y="430530"/>
                    <a:pt x="304800" y="443230"/>
                  </a:cubicBezTo>
                  <a:cubicBezTo>
                    <a:pt x="295910" y="461010"/>
                    <a:pt x="280670" y="486410"/>
                    <a:pt x="260350" y="500380"/>
                  </a:cubicBezTo>
                  <a:cubicBezTo>
                    <a:pt x="234950" y="518160"/>
                    <a:pt x="190500" y="534670"/>
                    <a:pt x="157480" y="532130"/>
                  </a:cubicBezTo>
                  <a:cubicBezTo>
                    <a:pt x="124460" y="529590"/>
                    <a:pt x="83820" y="510540"/>
                    <a:pt x="59690" y="486410"/>
                  </a:cubicBezTo>
                  <a:cubicBezTo>
                    <a:pt x="35560" y="462280"/>
                    <a:pt x="19050" y="427990"/>
                    <a:pt x="15240" y="388620"/>
                  </a:cubicBezTo>
                  <a:cubicBezTo>
                    <a:pt x="8890" y="331470"/>
                    <a:pt x="45720" y="220980"/>
                    <a:pt x="63500" y="170180"/>
                  </a:cubicBezTo>
                  <a:cubicBezTo>
                    <a:pt x="73660" y="142240"/>
                    <a:pt x="81280" y="124460"/>
                    <a:pt x="96520" y="106680"/>
                  </a:cubicBezTo>
                  <a:cubicBezTo>
                    <a:pt x="111760" y="88900"/>
                    <a:pt x="132080" y="73660"/>
                    <a:pt x="156210" y="66040"/>
                  </a:cubicBezTo>
                  <a:cubicBezTo>
                    <a:pt x="185420" y="57150"/>
                    <a:pt x="232410" y="57150"/>
                    <a:pt x="261620" y="66040"/>
                  </a:cubicBezTo>
                  <a:cubicBezTo>
                    <a:pt x="285750" y="73660"/>
                    <a:pt x="306070" y="88900"/>
                    <a:pt x="321310" y="106680"/>
                  </a:cubicBezTo>
                  <a:cubicBezTo>
                    <a:pt x="336550" y="124460"/>
                    <a:pt x="347980" y="140970"/>
                    <a:pt x="354330" y="170180"/>
                  </a:cubicBezTo>
                  <a:cubicBezTo>
                    <a:pt x="367030" y="223520"/>
                    <a:pt x="365760" y="358140"/>
                    <a:pt x="351790" y="411480"/>
                  </a:cubicBezTo>
                  <a:cubicBezTo>
                    <a:pt x="344170" y="440690"/>
                    <a:pt x="336550" y="455930"/>
                    <a:pt x="318770" y="473710"/>
                  </a:cubicBezTo>
                  <a:cubicBezTo>
                    <a:pt x="297180" y="495300"/>
                    <a:pt x="256540" y="516890"/>
                    <a:pt x="227330" y="521970"/>
                  </a:cubicBezTo>
                  <a:cubicBezTo>
                    <a:pt x="203200" y="527050"/>
                    <a:pt x="179070" y="523240"/>
                    <a:pt x="156210" y="513080"/>
                  </a:cubicBezTo>
                  <a:cubicBezTo>
                    <a:pt x="129540" y="500380"/>
                    <a:pt x="93980" y="469900"/>
                    <a:pt x="78740" y="444500"/>
                  </a:cubicBezTo>
                  <a:cubicBezTo>
                    <a:pt x="66040" y="422910"/>
                    <a:pt x="66040" y="405130"/>
                    <a:pt x="62230" y="375920"/>
                  </a:cubicBezTo>
                  <a:cubicBezTo>
                    <a:pt x="55880" y="325120"/>
                    <a:pt x="53340" y="212090"/>
                    <a:pt x="64770" y="162560"/>
                  </a:cubicBezTo>
                  <a:cubicBezTo>
                    <a:pt x="71120" y="134620"/>
                    <a:pt x="78740" y="118110"/>
                    <a:pt x="95250" y="100330"/>
                  </a:cubicBezTo>
                  <a:cubicBezTo>
                    <a:pt x="115570" y="78740"/>
                    <a:pt x="152400" y="54610"/>
                    <a:pt x="184150" y="49530"/>
                  </a:cubicBezTo>
                  <a:cubicBezTo>
                    <a:pt x="215900" y="44450"/>
                    <a:pt x="257810" y="55880"/>
                    <a:pt x="283210" y="69850"/>
                  </a:cubicBezTo>
                  <a:cubicBezTo>
                    <a:pt x="304800" y="81280"/>
                    <a:pt x="320040" y="100330"/>
                    <a:pt x="331470" y="119380"/>
                  </a:cubicBezTo>
                  <a:cubicBezTo>
                    <a:pt x="342900" y="138430"/>
                    <a:pt x="349250" y="157480"/>
                    <a:pt x="350520" y="185420"/>
                  </a:cubicBezTo>
                  <a:cubicBezTo>
                    <a:pt x="353060" y="228600"/>
                    <a:pt x="358140" y="331470"/>
                    <a:pt x="320040" y="358140"/>
                  </a:cubicBezTo>
                  <a:cubicBezTo>
                    <a:pt x="271780" y="392430"/>
                    <a:pt x="36830" y="306070"/>
                    <a:pt x="36830" y="306070"/>
                  </a:cubicBezTo>
                </a:path>
              </a:pathLst>
            </a:custGeom>
            <a:solidFill>
              <a:srgbClr val="FFFFFF">
                <a:alpha val="49804"/>
              </a:srgbClr>
            </a:solidFill>
            <a:ln>
              <a:noFill/>
            </a:ln>
          </p:spPr>
        </p:sp>
      </p:grpSp>
      <p:grpSp>
        <p:nvGrpSpPr>
          <p:cNvPr name="Group 17" id="17"/>
          <p:cNvGrpSpPr/>
          <p:nvPr/>
        </p:nvGrpSpPr>
        <p:grpSpPr>
          <a:xfrm rot="0">
            <a:off x="821055" y="2817495"/>
            <a:ext cx="375285" cy="669607"/>
            <a:chOff x="0" y="0"/>
            <a:chExt cx="500380" cy="892810"/>
          </a:xfrm>
        </p:grpSpPr>
        <p:sp>
          <p:nvSpPr>
            <p:cNvPr name="Freeform 18" id="18"/>
            <p:cNvSpPr/>
            <p:nvPr/>
          </p:nvSpPr>
          <p:spPr>
            <a:xfrm flipH="false" flipV="false" rot="0">
              <a:off x="48260" y="38100"/>
              <a:ext cx="412750" cy="806450"/>
            </a:xfrm>
            <a:custGeom>
              <a:avLst/>
              <a:gdLst/>
              <a:ahLst/>
              <a:cxnLst/>
              <a:rect r="r" b="b" t="t" l="l"/>
              <a:pathLst>
                <a:path h="806450" w="412750">
                  <a:moveTo>
                    <a:pt x="365760" y="280670"/>
                  </a:moveTo>
                  <a:cubicBezTo>
                    <a:pt x="304800" y="637540"/>
                    <a:pt x="299720" y="689610"/>
                    <a:pt x="276860" y="727710"/>
                  </a:cubicBezTo>
                  <a:cubicBezTo>
                    <a:pt x="257810" y="758190"/>
                    <a:pt x="226060" y="784860"/>
                    <a:pt x="199390" y="796290"/>
                  </a:cubicBezTo>
                  <a:cubicBezTo>
                    <a:pt x="177800" y="806450"/>
                    <a:pt x="153670" y="806450"/>
                    <a:pt x="130810" y="803910"/>
                  </a:cubicBezTo>
                  <a:cubicBezTo>
                    <a:pt x="107950" y="801370"/>
                    <a:pt x="83820" y="792480"/>
                    <a:pt x="64770" y="779780"/>
                  </a:cubicBezTo>
                  <a:cubicBezTo>
                    <a:pt x="45720" y="767080"/>
                    <a:pt x="29210" y="748030"/>
                    <a:pt x="19050" y="727710"/>
                  </a:cubicBezTo>
                  <a:cubicBezTo>
                    <a:pt x="8890" y="707390"/>
                    <a:pt x="3810" y="688340"/>
                    <a:pt x="2540" y="659130"/>
                  </a:cubicBezTo>
                  <a:cubicBezTo>
                    <a:pt x="0" y="610870"/>
                    <a:pt x="10160" y="538480"/>
                    <a:pt x="25400" y="464820"/>
                  </a:cubicBezTo>
                  <a:cubicBezTo>
                    <a:pt x="46990" y="361950"/>
                    <a:pt x="91440" y="161290"/>
                    <a:pt x="132080" y="100330"/>
                  </a:cubicBezTo>
                  <a:cubicBezTo>
                    <a:pt x="149860" y="73660"/>
                    <a:pt x="167640" y="64770"/>
                    <a:pt x="189230" y="55880"/>
                  </a:cubicBezTo>
                  <a:cubicBezTo>
                    <a:pt x="210820" y="46990"/>
                    <a:pt x="234950" y="40640"/>
                    <a:pt x="260350" y="43180"/>
                  </a:cubicBezTo>
                  <a:cubicBezTo>
                    <a:pt x="290830" y="46990"/>
                    <a:pt x="334010" y="63500"/>
                    <a:pt x="358140" y="87630"/>
                  </a:cubicBezTo>
                  <a:cubicBezTo>
                    <a:pt x="381000" y="111760"/>
                    <a:pt x="393700" y="146050"/>
                    <a:pt x="401320" y="185420"/>
                  </a:cubicBezTo>
                  <a:cubicBezTo>
                    <a:pt x="412750" y="238760"/>
                    <a:pt x="402590" y="325120"/>
                    <a:pt x="400050" y="383540"/>
                  </a:cubicBezTo>
                  <a:cubicBezTo>
                    <a:pt x="397510" y="430530"/>
                    <a:pt x="402590" y="474980"/>
                    <a:pt x="387350" y="511810"/>
                  </a:cubicBezTo>
                  <a:cubicBezTo>
                    <a:pt x="373380" y="546100"/>
                    <a:pt x="349250" y="580390"/>
                    <a:pt x="320040" y="598170"/>
                  </a:cubicBezTo>
                  <a:cubicBezTo>
                    <a:pt x="290830" y="615950"/>
                    <a:pt x="246380" y="623570"/>
                    <a:pt x="213360" y="617220"/>
                  </a:cubicBezTo>
                  <a:cubicBezTo>
                    <a:pt x="180340" y="610870"/>
                    <a:pt x="140970" y="588010"/>
                    <a:pt x="119380" y="561340"/>
                  </a:cubicBezTo>
                  <a:cubicBezTo>
                    <a:pt x="99060" y="534670"/>
                    <a:pt x="93980" y="501650"/>
                    <a:pt x="87630" y="457200"/>
                  </a:cubicBezTo>
                  <a:cubicBezTo>
                    <a:pt x="76200" y="383540"/>
                    <a:pt x="77470" y="222250"/>
                    <a:pt x="85090" y="157480"/>
                  </a:cubicBezTo>
                  <a:cubicBezTo>
                    <a:pt x="88900" y="125730"/>
                    <a:pt x="90170" y="107950"/>
                    <a:pt x="102870" y="86360"/>
                  </a:cubicBezTo>
                  <a:cubicBezTo>
                    <a:pt x="119380" y="59690"/>
                    <a:pt x="153670" y="25400"/>
                    <a:pt x="185420" y="12700"/>
                  </a:cubicBezTo>
                  <a:cubicBezTo>
                    <a:pt x="217170" y="0"/>
                    <a:pt x="265430" y="3810"/>
                    <a:pt x="295910" y="12700"/>
                  </a:cubicBezTo>
                  <a:cubicBezTo>
                    <a:pt x="320040" y="20320"/>
                    <a:pt x="340360" y="34290"/>
                    <a:pt x="356870" y="54610"/>
                  </a:cubicBezTo>
                  <a:cubicBezTo>
                    <a:pt x="375920" y="80010"/>
                    <a:pt x="389890" y="111760"/>
                    <a:pt x="396240" y="157480"/>
                  </a:cubicBezTo>
                  <a:cubicBezTo>
                    <a:pt x="407670" y="240030"/>
                    <a:pt x="378460" y="435610"/>
                    <a:pt x="358140" y="519430"/>
                  </a:cubicBezTo>
                  <a:cubicBezTo>
                    <a:pt x="346710" y="566420"/>
                    <a:pt x="337820" y="599440"/>
                    <a:pt x="318770" y="624840"/>
                  </a:cubicBezTo>
                  <a:cubicBezTo>
                    <a:pt x="303530" y="646430"/>
                    <a:pt x="281940" y="659130"/>
                    <a:pt x="259080" y="669290"/>
                  </a:cubicBezTo>
                  <a:cubicBezTo>
                    <a:pt x="236220" y="679450"/>
                    <a:pt x="208280" y="684530"/>
                    <a:pt x="184150" y="681990"/>
                  </a:cubicBezTo>
                  <a:cubicBezTo>
                    <a:pt x="160020" y="679450"/>
                    <a:pt x="134620" y="670560"/>
                    <a:pt x="114300" y="657860"/>
                  </a:cubicBezTo>
                  <a:cubicBezTo>
                    <a:pt x="93980" y="645160"/>
                    <a:pt x="74930" y="624840"/>
                    <a:pt x="62230" y="604520"/>
                  </a:cubicBezTo>
                  <a:cubicBezTo>
                    <a:pt x="49530" y="582930"/>
                    <a:pt x="44450" y="565150"/>
                    <a:pt x="40640" y="532130"/>
                  </a:cubicBezTo>
                  <a:cubicBezTo>
                    <a:pt x="31750" y="469900"/>
                    <a:pt x="35560" y="316230"/>
                    <a:pt x="46990" y="255270"/>
                  </a:cubicBezTo>
                  <a:cubicBezTo>
                    <a:pt x="53340" y="223520"/>
                    <a:pt x="58420" y="204470"/>
                    <a:pt x="72390" y="184150"/>
                  </a:cubicBezTo>
                  <a:cubicBezTo>
                    <a:pt x="86360" y="163830"/>
                    <a:pt x="104140" y="144780"/>
                    <a:pt x="128270" y="133350"/>
                  </a:cubicBezTo>
                  <a:cubicBezTo>
                    <a:pt x="157480" y="119380"/>
                    <a:pt x="204470" y="110490"/>
                    <a:pt x="238760" y="118110"/>
                  </a:cubicBezTo>
                  <a:cubicBezTo>
                    <a:pt x="273050" y="125730"/>
                    <a:pt x="311150" y="154940"/>
                    <a:pt x="331470" y="180340"/>
                  </a:cubicBezTo>
                  <a:cubicBezTo>
                    <a:pt x="347980" y="200660"/>
                    <a:pt x="354330" y="220980"/>
                    <a:pt x="359410" y="250190"/>
                  </a:cubicBezTo>
                  <a:cubicBezTo>
                    <a:pt x="368300" y="294640"/>
                    <a:pt x="369570" y="383540"/>
                    <a:pt x="358140" y="427990"/>
                  </a:cubicBezTo>
                  <a:cubicBezTo>
                    <a:pt x="350520" y="457200"/>
                    <a:pt x="339090" y="476250"/>
                    <a:pt x="322580" y="495300"/>
                  </a:cubicBezTo>
                  <a:cubicBezTo>
                    <a:pt x="306070" y="513080"/>
                    <a:pt x="279400" y="529590"/>
                    <a:pt x="260350" y="538480"/>
                  </a:cubicBezTo>
                  <a:cubicBezTo>
                    <a:pt x="246380" y="544830"/>
                    <a:pt x="238760" y="547370"/>
                    <a:pt x="222250" y="547370"/>
                  </a:cubicBezTo>
                  <a:cubicBezTo>
                    <a:pt x="195580" y="547370"/>
                    <a:pt x="140970" y="537210"/>
                    <a:pt x="113030" y="520700"/>
                  </a:cubicBezTo>
                  <a:cubicBezTo>
                    <a:pt x="90170" y="506730"/>
                    <a:pt x="74930" y="485140"/>
                    <a:pt x="63500" y="463550"/>
                  </a:cubicBezTo>
                  <a:cubicBezTo>
                    <a:pt x="52070" y="441960"/>
                    <a:pt x="46990" y="419100"/>
                    <a:pt x="45720" y="389890"/>
                  </a:cubicBezTo>
                  <a:cubicBezTo>
                    <a:pt x="43180" y="350520"/>
                    <a:pt x="54610" y="292100"/>
                    <a:pt x="62230" y="250190"/>
                  </a:cubicBezTo>
                  <a:cubicBezTo>
                    <a:pt x="68580" y="214630"/>
                    <a:pt x="74930" y="179070"/>
                    <a:pt x="88900" y="151130"/>
                  </a:cubicBezTo>
                  <a:cubicBezTo>
                    <a:pt x="101600" y="127000"/>
                    <a:pt x="115570" y="106680"/>
                    <a:pt x="137160" y="92710"/>
                  </a:cubicBezTo>
                  <a:cubicBezTo>
                    <a:pt x="163830" y="74930"/>
                    <a:pt x="209550" y="59690"/>
                    <a:pt x="245110" y="62230"/>
                  </a:cubicBezTo>
                  <a:cubicBezTo>
                    <a:pt x="280670" y="64770"/>
                    <a:pt x="323850" y="85090"/>
                    <a:pt x="347980" y="110490"/>
                  </a:cubicBezTo>
                  <a:cubicBezTo>
                    <a:pt x="372110" y="135890"/>
                    <a:pt x="383540" y="172720"/>
                    <a:pt x="391160" y="214630"/>
                  </a:cubicBezTo>
                  <a:cubicBezTo>
                    <a:pt x="401320" y="269240"/>
                    <a:pt x="397510" y="368300"/>
                    <a:pt x="382270" y="415290"/>
                  </a:cubicBezTo>
                  <a:cubicBezTo>
                    <a:pt x="373380" y="444500"/>
                    <a:pt x="359410" y="462280"/>
                    <a:pt x="341630" y="480060"/>
                  </a:cubicBezTo>
                  <a:cubicBezTo>
                    <a:pt x="323850" y="497840"/>
                    <a:pt x="299720" y="511810"/>
                    <a:pt x="275590" y="519430"/>
                  </a:cubicBezTo>
                  <a:cubicBezTo>
                    <a:pt x="251460" y="527050"/>
                    <a:pt x="224790" y="529590"/>
                    <a:pt x="199390" y="523240"/>
                  </a:cubicBezTo>
                  <a:cubicBezTo>
                    <a:pt x="167640" y="515620"/>
                    <a:pt x="124460" y="487680"/>
                    <a:pt x="102870" y="463550"/>
                  </a:cubicBezTo>
                  <a:cubicBezTo>
                    <a:pt x="85090" y="443230"/>
                    <a:pt x="78740" y="422910"/>
                    <a:pt x="72390" y="392430"/>
                  </a:cubicBezTo>
                  <a:cubicBezTo>
                    <a:pt x="62230" y="344170"/>
                    <a:pt x="62230" y="242570"/>
                    <a:pt x="73660" y="195580"/>
                  </a:cubicBezTo>
                  <a:cubicBezTo>
                    <a:pt x="81280" y="166370"/>
                    <a:pt x="92710" y="147320"/>
                    <a:pt x="109220" y="128270"/>
                  </a:cubicBezTo>
                  <a:cubicBezTo>
                    <a:pt x="125730" y="109220"/>
                    <a:pt x="147320" y="91440"/>
                    <a:pt x="172720" y="83820"/>
                  </a:cubicBezTo>
                  <a:cubicBezTo>
                    <a:pt x="204470" y="73660"/>
                    <a:pt x="256540" y="73660"/>
                    <a:pt x="287020" y="83820"/>
                  </a:cubicBezTo>
                  <a:cubicBezTo>
                    <a:pt x="312420" y="91440"/>
                    <a:pt x="332740" y="109220"/>
                    <a:pt x="349250" y="128270"/>
                  </a:cubicBezTo>
                  <a:cubicBezTo>
                    <a:pt x="365760" y="147320"/>
                    <a:pt x="378460" y="166370"/>
                    <a:pt x="384810" y="195580"/>
                  </a:cubicBezTo>
                  <a:cubicBezTo>
                    <a:pt x="394970" y="238760"/>
                    <a:pt x="393700" y="325120"/>
                    <a:pt x="382270" y="368300"/>
                  </a:cubicBezTo>
                  <a:cubicBezTo>
                    <a:pt x="374650" y="396240"/>
                    <a:pt x="360680" y="416560"/>
                    <a:pt x="344170" y="434340"/>
                  </a:cubicBezTo>
                  <a:cubicBezTo>
                    <a:pt x="326390" y="452120"/>
                    <a:pt x="304800" y="468630"/>
                    <a:pt x="279400" y="476250"/>
                  </a:cubicBezTo>
                  <a:cubicBezTo>
                    <a:pt x="247650" y="485140"/>
                    <a:pt x="195580" y="483870"/>
                    <a:pt x="165100" y="472440"/>
                  </a:cubicBezTo>
                  <a:cubicBezTo>
                    <a:pt x="139700" y="463550"/>
                    <a:pt x="119380" y="444500"/>
                    <a:pt x="102870" y="425450"/>
                  </a:cubicBezTo>
                  <a:cubicBezTo>
                    <a:pt x="87630" y="406400"/>
                    <a:pt x="76200" y="382270"/>
                    <a:pt x="69850" y="355600"/>
                  </a:cubicBezTo>
                  <a:cubicBezTo>
                    <a:pt x="62230" y="323850"/>
                    <a:pt x="63500" y="275590"/>
                    <a:pt x="71120" y="243840"/>
                  </a:cubicBezTo>
                  <a:cubicBezTo>
                    <a:pt x="77470" y="217170"/>
                    <a:pt x="90170" y="194310"/>
                    <a:pt x="106680" y="175260"/>
                  </a:cubicBezTo>
                  <a:cubicBezTo>
                    <a:pt x="123190" y="156210"/>
                    <a:pt x="144780" y="139700"/>
                    <a:pt x="170180" y="132080"/>
                  </a:cubicBezTo>
                  <a:cubicBezTo>
                    <a:pt x="201930" y="121920"/>
                    <a:pt x="252730" y="121920"/>
                    <a:pt x="284480" y="132080"/>
                  </a:cubicBezTo>
                  <a:cubicBezTo>
                    <a:pt x="309880" y="139700"/>
                    <a:pt x="331470" y="156210"/>
                    <a:pt x="347980" y="175260"/>
                  </a:cubicBezTo>
                  <a:cubicBezTo>
                    <a:pt x="364490" y="194310"/>
                    <a:pt x="378460" y="215900"/>
                    <a:pt x="384810" y="243840"/>
                  </a:cubicBezTo>
                  <a:cubicBezTo>
                    <a:pt x="393700" y="284480"/>
                    <a:pt x="387350" y="359410"/>
                    <a:pt x="373380" y="398780"/>
                  </a:cubicBezTo>
                  <a:cubicBezTo>
                    <a:pt x="363220" y="426720"/>
                    <a:pt x="349250" y="447040"/>
                    <a:pt x="330200" y="463550"/>
                  </a:cubicBezTo>
                  <a:cubicBezTo>
                    <a:pt x="312420" y="480060"/>
                    <a:pt x="287020" y="494030"/>
                    <a:pt x="262890" y="500380"/>
                  </a:cubicBezTo>
                  <a:cubicBezTo>
                    <a:pt x="238760" y="506730"/>
                    <a:pt x="210820" y="509270"/>
                    <a:pt x="185420" y="501650"/>
                  </a:cubicBezTo>
                  <a:cubicBezTo>
                    <a:pt x="153670" y="492760"/>
                    <a:pt x="110490" y="463550"/>
                    <a:pt x="90170" y="438150"/>
                  </a:cubicBezTo>
                  <a:cubicBezTo>
                    <a:pt x="72390" y="416560"/>
                    <a:pt x="67310" y="393700"/>
                    <a:pt x="60960" y="365760"/>
                  </a:cubicBezTo>
                  <a:cubicBezTo>
                    <a:pt x="54610" y="332740"/>
                    <a:pt x="34290" y="276860"/>
                    <a:pt x="57150" y="252730"/>
                  </a:cubicBezTo>
                  <a:cubicBezTo>
                    <a:pt x="95250" y="212090"/>
                    <a:pt x="337820" y="208280"/>
                    <a:pt x="379730" y="251460"/>
                  </a:cubicBezTo>
                  <a:cubicBezTo>
                    <a:pt x="407670" y="280670"/>
                    <a:pt x="386080" y="360680"/>
                    <a:pt x="373380" y="398780"/>
                  </a:cubicBezTo>
                  <a:cubicBezTo>
                    <a:pt x="364490" y="426720"/>
                    <a:pt x="349250" y="447040"/>
                    <a:pt x="330200" y="463550"/>
                  </a:cubicBezTo>
                  <a:cubicBezTo>
                    <a:pt x="312420" y="480060"/>
                    <a:pt x="283210" y="494030"/>
                    <a:pt x="262890" y="500380"/>
                  </a:cubicBezTo>
                  <a:cubicBezTo>
                    <a:pt x="248920" y="505460"/>
                    <a:pt x="240030" y="506730"/>
                    <a:pt x="223520" y="505460"/>
                  </a:cubicBezTo>
                  <a:cubicBezTo>
                    <a:pt x="195580" y="502920"/>
                    <a:pt x="142240" y="486410"/>
                    <a:pt x="115570" y="466090"/>
                  </a:cubicBezTo>
                  <a:cubicBezTo>
                    <a:pt x="93980" y="449580"/>
                    <a:pt x="80010" y="426720"/>
                    <a:pt x="71120" y="403860"/>
                  </a:cubicBezTo>
                  <a:cubicBezTo>
                    <a:pt x="62230" y="381000"/>
                    <a:pt x="59690" y="355600"/>
                    <a:pt x="60960" y="327660"/>
                  </a:cubicBezTo>
                  <a:cubicBezTo>
                    <a:pt x="62230" y="292100"/>
                    <a:pt x="69850" y="240030"/>
                    <a:pt x="85090" y="208280"/>
                  </a:cubicBezTo>
                  <a:cubicBezTo>
                    <a:pt x="97790" y="182880"/>
                    <a:pt x="115570" y="163830"/>
                    <a:pt x="135890" y="149860"/>
                  </a:cubicBezTo>
                  <a:cubicBezTo>
                    <a:pt x="156210" y="135890"/>
                    <a:pt x="182880" y="125730"/>
                    <a:pt x="208280" y="123190"/>
                  </a:cubicBezTo>
                  <a:cubicBezTo>
                    <a:pt x="232410" y="120650"/>
                    <a:pt x="261620" y="123190"/>
                    <a:pt x="284480" y="132080"/>
                  </a:cubicBezTo>
                  <a:cubicBezTo>
                    <a:pt x="307340" y="140970"/>
                    <a:pt x="331470" y="156210"/>
                    <a:pt x="347980" y="175260"/>
                  </a:cubicBezTo>
                  <a:cubicBezTo>
                    <a:pt x="364490" y="194310"/>
                    <a:pt x="378460" y="217170"/>
                    <a:pt x="384810" y="243840"/>
                  </a:cubicBezTo>
                  <a:cubicBezTo>
                    <a:pt x="393700" y="278130"/>
                    <a:pt x="394970" y="331470"/>
                    <a:pt x="382270" y="368300"/>
                  </a:cubicBezTo>
                  <a:cubicBezTo>
                    <a:pt x="369570" y="403860"/>
                    <a:pt x="340360" y="440690"/>
                    <a:pt x="313690" y="459740"/>
                  </a:cubicBezTo>
                  <a:cubicBezTo>
                    <a:pt x="292100" y="474980"/>
                    <a:pt x="265430" y="481330"/>
                    <a:pt x="241300" y="483870"/>
                  </a:cubicBezTo>
                  <a:cubicBezTo>
                    <a:pt x="215900" y="486410"/>
                    <a:pt x="187960" y="482600"/>
                    <a:pt x="165100" y="472440"/>
                  </a:cubicBezTo>
                  <a:cubicBezTo>
                    <a:pt x="142240" y="462280"/>
                    <a:pt x="116840" y="440690"/>
                    <a:pt x="102870" y="425450"/>
                  </a:cubicBezTo>
                  <a:cubicBezTo>
                    <a:pt x="92710" y="414020"/>
                    <a:pt x="87630" y="408940"/>
                    <a:pt x="82550" y="392430"/>
                  </a:cubicBezTo>
                  <a:cubicBezTo>
                    <a:pt x="72390" y="360680"/>
                    <a:pt x="64770" y="278130"/>
                    <a:pt x="68580" y="234950"/>
                  </a:cubicBezTo>
                  <a:cubicBezTo>
                    <a:pt x="71120" y="205740"/>
                    <a:pt x="76200" y="181610"/>
                    <a:pt x="87630" y="160020"/>
                  </a:cubicBezTo>
                  <a:cubicBezTo>
                    <a:pt x="99060" y="137160"/>
                    <a:pt x="118110" y="115570"/>
                    <a:pt x="138430" y="101600"/>
                  </a:cubicBezTo>
                  <a:cubicBezTo>
                    <a:pt x="158750" y="87630"/>
                    <a:pt x="185420" y="77470"/>
                    <a:pt x="209550" y="74930"/>
                  </a:cubicBezTo>
                  <a:cubicBezTo>
                    <a:pt x="234950" y="72390"/>
                    <a:pt x="262890" y="72390"/>
                    <a:pt x="287020" y="83820"/>
                  </a:cubicBezTo>
                  <a:cubicBezTo>
                    <a:pt x="317500" y="97790"/>
                    <a:pt x="355600" y="132080"/>
                    <a:pt x="372110" y="160020"/>
                  </a:cubicBezTo>
                  <a:cubicBezTo>
                    <a:pt x="386080" y="182880"/>
                    <a:pt x="386080" y="204470"/>
                    <a:pt x="389890" y="233680"/>
                  </a:cubicBezTo>
                  <a:cubicBezTo>
                    <a:pt x="394970" y="273050"/>
                    <a:pt x="396240" y="337820"/>
                    <a:pt x="389890" y="377190"/>
                  </a:cubicBezTo>
                  <a:cubicBezTo>
                    <a:pt x="384810" y="406400"/>
                    <a:pt x="381000" y="429260"/>
                    <a:pt x="365760" y="450850"/>
                  </a:cubicBezTo>
                  <a:cubicBezTo>
                    <a:pt x="346710" y="477520"/>
                    <a:pt x="306070" y="508000"/>
                    <a:pt x="275590" y="519430"/>
                  </a:cubicBezTo>
                  <a:cubicBezTo>
                    <a:pt x="250190" y="528320"/>
                    <a:pt x="224790" y="529590"/>
                    <a:pt x="199390" y="523240"/>
                  </a:cubicBezTo>
                  <a:cubicBezTo>
                    <a:pt x="167640" y="515620"/>
                    <a:pt x="124460" y="487680"/>
                    <a:pt x="102870" y="463550"/>
                  </a:cubicBezTo>
                  <a:cubicBezTo>
                    <a:pt x="85090" y="443230"/>
                    <a:pt x="78740" y="422910"/>
                    <a:pt x="72390" y="392430"/>
                  </a:cubicBezTo>
                  <a:cubicBezTo>
                    <a:pt x="62230" y="342900"/>
                    <a:pt x="59690" y="241300"/>
                    <a:pt x="76200" y="187960"/>
                  </a:cubicBezTo>
                  <a:cubicBezTo>
                    <a:pt x="87630" y="148590"/>
                    <a:pt x="111760" y="113030"/>
                    <a:pt x="137160" y="92710"/>
                  </a:cubicBezTo>
                  <a:cubicBezTo>
                    <a:pt x="157480" y="76200"/>
                    <a:pt x="182880" y="67310"/>
                    <a:pt x="207010" y="63500"/>
                  </a:cubicBezTo>
                  <a:cubicBezTo>
                    <a:pt x="231140" y="59690"/>
                    <a:pt x="260350" y="62230"/>
                    <a:pt x="283210" y="69850"/>
                  </a:cubicBezTo>
                  <a:cubicBezTo>
                    <a:pt x="307340" y="77470"/>
                    <a:pt x="332740" y="96520"/>
                    <a:pt x="347980" y="110490"/>
                  </a:cubicBezTo>
                  <a:cubicBezTo>
                    <a:pt x="359410" y="120650"/>
                    <a:pt x="364490" y="128270"/>
                    <a:pt x="370840" y="142240"/>
                  </a:cubicBezTo>
                  <a:cubicBezTo>
                    <a:pt x="379730" y="161290"/>
                    <a:pt x="389890" y="184150"/>
                    <a:pt x="391160" y="214630"/>
                  </a:cubicBezTo>
                  <a:cubicBezTo>
                    <a:pt x="393700" y="266700"/>
                    <a:pt x="374650" y="377190"/>
                    <a:pt x="358140" y="427990"/>
                  </a:cubicBezTo>
                  <a:cubicBezTo>
                    <a:pt x="347980" y="457200"/>
                    <a:pt x="339090" y="476250"/>
                    <a:pt x="322580" y="495300"/>
                  </a:cubicBezTo>
                  <a:cubicBezTo>
                    <a:pt x="306070" y="513080"/>
                    <a:pt x="279400" y="529590"/>
                    <a:pt x="260350" y="538480"/>
                  </a:cubicBezTo>
                  <a:cubicBezTo>
                    <a:pt x="246380" y="544830"/>
                    <a:pt x="238760" y="547370"/>
                    <a:pt x="222250" y="547370"/>
                  </a:cubicBezTo>
                  <a:cubicBezTo>
                    <a:pt x="195580" y="547370"/>
                    <a:pt x="140970" y="537210"/>
                    <a:pt x="113030" y="520700"/>
                  </a:cubicBezTo>
                  <a:cubicBezTo>
                    <a:pt x="90170" y="506730"/>
                    <a:pt x="74930" y="485140"/>
                    <a:pt x="63500" y="463550"/>
                  </a:cubicBezTo>
                  <a:cubicBezTo>
                    <a:pt x="52070" y="441960"/>
                    <a:pt x="48260" y="420370"/>
                    <a:pt x="45720" y="389890"/>
                  </a:cubicBezTo>
                  <a:cubicBezTo>
                    <a:pt x="41910" y="345440"/>
                    <a:pt x="36830" y="262890"/>
                    <a:pt x="54610" y="218440"/>
                  </a:cubicBezTo>
                  <a:cubicBezTo>
                    <a:pt x="69850" y="181610"/>
                    <a:pt x="97790" y="149860"/>
                    <a:pt x="128270" y="133350"/>
                  </a:cubicBezTo>
                  <a:cubicBezTo>
                    <a:pt x="158750" y="116840"/>
                    <a:pt x="207010" y="113030"/>
                    <a:pt x="238760" y="118110"/>
                  </a:cubicBezTo>
                  <a:cubicBezTo>
                    <a:pt x="264160" y="121920"/>
                    <a:pt x="287020" y="134620"/>
                    <a:pt x="306070" y="152400"/>
                  </a:cubicBezTo>
                  <a:cubicBezTo>
                    <a:pt x="328930" y="175260"/>
                    <a:pt x="349250" y="207010"/>
                    <a:pt x="359410" y="250190"/>
                  </a:cubicBezTo>
                  <a:cubicBezTo>
                    <a:pt x="377190" y="322580"/>
                    <a:pt x="365760" y="491490"/>
                    <a:pt x="350520" y="556260"/>
                  </a:cubicBezTo>
                  <a:cubicBezTo>
                    <a:pt x="342900" y="588010"/>
                    <a:pt x="336550" y="605790"/>
                    <a:pt x="318770" y="624840"/>
                  </a:cubicBezTo>
                  <a:cubicBezTo>
                    <a:pt x="297180" y="648970"/>
                    <a:pt x="254000" y="674370"/>
                    <a:pt x="222250" y="680720"/>
                  </a:cubicBezTo>
                  <a:cubicBezTo>
                    <a:pt x="196850" y="687070"/>
                    <a:pt x="171450" y="684530"/>
                    <a:pt x="147320" y="674370"/>
                  </a:cubicBezTo>
                  <a:cubicBezTo>
                    <a:pt x="118110" y="662940"/>
                    <a:pt x="80010" y="631190"/>
                    <a:pt x="62230" y="604520"/>
                  </a:cubicBezTo>
                  <a:cubicBezTo>
                    <a:pt x="48260" y="582930"/>
                    <a:pt x="43180" y="566420"/>
                    <a:pt x="40640" y="532130"/>
                  </a:cubicBezTo>
                  <a:cubicBezTo>
                    <a:pt x="34290" y="450850"/>
                    <a:pt x="66040" y="198120"/>
                    <a:pt x="90170" y="120650"/>
                  </a:cubicBezTo>
                  <a:cubicBezTo>
                    <a:pt x="100330" y="87630"/>
                    <a:pt x="107950" y="72390"/>
                    <a:pt x="124460" y="54610"/>
                  </a:cubicBezTo>
                  <a:cubicBezTo>
                    <a:pt x="139700" y="36830"/>
                    <a:pt x="161290" y="20320"/>
                    <a:pt x="185420" y="12700"/>
                  </a:cubicBezTo>
                  <a:cubicBezTo>
                    <a:pt x="215900" y="3810"/>
                    <a:pt x="264160" y="0"/>
                    <a:pt x="295910" y="12700"/>
                  </a:cubicBezTo>
                  <a:cubicBezTo>
                    <a:pt x="327660" y="25400"/>
                    <a:pt x="361950" y="59690"/>
                    <a:pt x="378460" y="86360"/>
                  </a:cubicBezTo>
                  <a:cubicBezTo>
                    <a:pt x="391160" y="107950"/>
                    <a:pt x="392430" y="124460"/>
                    <a:pt x="396240" y="157480"/>
                  </a:cubicBezTo>
                  <a:cubicBezTo>
                    <a:pt x="403860" y="224790"/>
                    <a:pt x="403860" y="408940"/>
                    <a:pt x="393700" y="476250"/>
                  </a:cubicBezTo>
                  <a:cubicBezTo>
                    <a:pt x="388620" y="508000"/>
                    <a:pt x="386080" y="524510"/>
                    <a:pt x="372110" y="546100"/>
                  </a:cubicBezTo>
                  <a:cubicBezTo>
                    <a:pt x="354330" y="571500"/>
                    <a:pt x="318770" y="603250"/>
                    <a:pt x="287020" y="613410"/>
                  </a:cubicBezTo>
                  <a:cubicBezTo>
                    <a:pt x="254000" y="623570"/>
                    <a:pt x="208280" y="621030"/>
                    <a:pt x="177800" y="607060"/>
                  </a:cubicBezTo>
                  <a:cubicBezTo>
                    <a:pt x="146050" y="593090"/>
                    <a:pt x="114300" y="557530"/>
                    <a:pt x="100330" y="529590"/>
                  </a:cubicBezTo>
                  <a:cubicBezTo>
                    <a:pt x="88900" y="506730"/>
                    <a:pt x="90170" y="488950"/>
                    <a:pt x="87630" y="457200"/>
                  </a:cubicBezTo>
                  <a:cubicBezTo>
                    <a:pt x="83820" y="392430"/>
                    <a:pt x="81280" y="233680"/>
                    <a:pt x="102870" y="166370"/>
                  </a:cubicBezTo>
                  <a:cubicBezTo>
                    <a:pt x="115570" y="125730"/>
                    <a:pt x="132080" y="95250"/>
                    <a:pt x="158750" y="74930"/>
                  </a:cubicBezTo>
                  <a:cubicBezTo>
                    <a:pt x="185420" y="54610"/>
                    <a:pt x="229870" y="43180"/>
                    <a:pt x="260350" y="43180"/>
                  </a:cubicBezTo>
                  <a:cubicBezTo>
                    <a:pt x="285750" y="43180"/>
                    <a:pt x="308610" y="52070"/>
                    <a:pt x="328930" y="64770"/>
                  </a:cubicBezTo>
                  <a:cubicBezTo>
                    <a:pt x="349250" y="77470"/>
                    <a:pt x="369570" y="93980"/>
                    <a:pt x="381000" y="116840"/>
                  </a:cubicBezTo>
                  <a:cubicBezTo>
                    <a:pt x="394970" y="144780"/>
                    <a:pt x="402590" y="179070"/>
                    <a:pt x="400050" y="222250"/>
                  </a:cubicBezTo>
                  <a:cubicBezTo>
                    <a:pt x="396240" y="294640"/>
                    <a:pt x="339090" y="421640"/>
                    <a:pt x="317500" y="511810"/>
                  </a:cubicBezTo>
                  <a:cubicBezTo>
                    <a:pt x="299720" y="588010"/>
                    <a:pt x="304800" y="678180"/>
                    <a:pt x="276860" y="727710"/>
                  </a:cubicBezTo>
                  <a:cubicBezTo>
                    <a:pt x="257810" y="762000"/>
                    <a:pt x="226060" y="784860"/>
                    <a:pt x="199390" y="796290"/>
                  </a:cubicBezTo>
                  <a:cubicBezTo>
                    <a:pt x="177800" y="806450"/>
                    <a:pt x="153670" y="806450"/>
                    <a:pt x="130810" y="803910"/>
                  </a:cubicBezTo>
                  <a:cubicBezTo>
                    <a:pt x="107950" y="801370"/>
                    <a:pt x="83820" y="792480"/>
                    <a:pt x="64770" y="779780"/>
                  </a:cubicBezTo>
                  <a:cubicBezTo>
                    <a:pt x="45720" y="767080"/>
                    <a:pt x="29210" y="748030"/>
                    <a:pt x="19050" y="727710"/>
                  </a:cubicBezTo>
                  <a:cubicBezTo>
                    <a:pt x="8890" y="707390"/>
                    <a:pt x="2540" y="689610"/>
                    <a:pt x="2540" y="659130"/>
                  </a:cubicBezTo>
                  <a:cubicBezTo>
                    <a:pt x="2540" y="596900"/>
                    <a:pt x="53340" y="449580"/>
                    <a:pt x="66040" y="373380"/>
                  </a:cubicBezTo>
                  <a:cubicBezTo>
                    <a:pt x="74930" y="322580"/>
                    <a:pt x="52070" y="267970"/>
                    <a:pt x="80010" y="245110"/>
                  </a:cubicBezTo>
                  <a:cubicBezTo>
                    <a:pt x="121920" y="212090"/>
                    <a:pt x="365760" y="280670"/>
                    <a:pt x="365760" y="280670"/>
                  </a:cubicBezTo>
                </a:path>
              </a:pathLst>
            </a:custGeom>
            <a:solidFill>
              <a:srgbClr val="FFFFFF">
                <a:alpha val="49804"/>
              </a:srgbClr>
            </a:solidFill>
            <a:ln>
              <a:noFill/>
            </a:ln>
          </p:spPr>
        </p:sp>
      </p:grpSp>
      <p:grpSp>
        <p:nvGrpSpPr>
          <p:cNvPr name="Group 19" id="19"/>
          <p:cNvGrpSpPr/>
          <p:nvPr/>
        </p:nvGrpSpPr>
        <p:grpSpPr>
          <a:xfrm rot="0">
            <a:off x="821055" y="2827972"/>
            <a:ext cx="372428" cy="713422"/>
            <a:chOff x="0" y="0"/>
            <a:chExt cx="496570" cy="951230"/>
          </a:xfrm>
        </p:grpSpPr>
        <p:sp>
          <p:nvSpPr>
            <p:cNvPr name="Freeform 20" id="20"/>
            <p:cNvSpPr/>
            <p:nvPr/>
          </p:nvSpPr>
          <p:spPr>
            <a:xfrm flipH="false" flipV="false" rot="0">
              <a:off x="43180" y="46990"/>
              <a:ext cx="412750" cy="859790"/>
            </a:xfrm>
            <a:custGeom>
              <a:avLst/>
              <a:gdLst/>
              <a:ahLst/>
              <a:cxnLst/>
              <a:rect r="r" b="b" t="t" l="l"/>
              <a:pathLst>
                <a:path h="859790" w="412750">
                  <a:moveTo>
                    <a:pt x="365760" y="262890"/>
                  </a:moveTo>
                  <a:cubicBezTo>
                    <a:pt x="256540" y="685800"/>
                    <a:pt x="232410" y="706120"/>
                    <a:pt x="203200" y="717550"/>
                  </a:cubicBezTo>
                  <a:cubicBezTo>
                    <a:pt x="173990" y="728980"/>
                    <a:pt x="129540" y="727710"/>
                    <a:pt x="101600" y="718820"/>
                  </a:cubicBezTo>
                  <a:cubicBezTo>
                    <a:pt x="78740" y="712470"/>
                    <a:pt x="59690" y="699770"/>
                    <a:pt x="44450" y="680720"/>
                  </a:cubicBezTo>
                  <a:cubicBezTo>
                    <a:pt x="26670" y="657860"/>
                    <a:pt x="11430" y="627380"/>
                    <a:pt x="7620" y="585470"/>
                  </a:cubicBezTo>
                  <a:cubicBezTo>
                    <a:pt x="0" y="511810"/>
                    <a:pt x="34290" y="358140"/>
                    <a:pt x="57150" y="273050"/>
                  </a:cubicBezTo>
                  <a:cubicBezTo>
                    <a:pt x="73660" y="212090"/>
                    <a:pt x="86360" y="157480"/>
                    <a:pt x="114300" y="119380"/>
                  </a:cubicBezTo>
                  <a:cubicBezTo>
                    <a:pt x="137160" y="88900"/>
                    <a:pt x="170180" y="64770"/>
                    <a:pt x="198120" y="54610"/>
                  </a:cubicBezTo>
                  <a:cubicBezTo>
                    <a:pt x="220980" y="45720"/>
                    <a:pt x="245110" y="44450"/>
                    <a:pt x="269240" y="50800"/>
                  </a:cubicBezTo>
                  <a:cubicBezTo>
                    <a:pt x="298450" y="58420"/>
                    <a:pt x="337820" y="81280"/>
                    <a:pt x="358140" y="106680"/>
                  </a:cubicBezTo>
                  <a:cubicBezTo>
                    <a:pt x="378460" y="133350"/>
                    <a:pt x="386080" y="167640"/>
                    <a:pt x="389890" y="207010"/>
                  </a:cubicBezTo>
                  <a:cubicBezTo>
                    <a:pt x="394970" y="257810"/>
                    <a:pt x="382270" y="337820"/>
                    <a:pt x="370840" y="389890"/>
                  </a:cubicBezTo>
                  <a:cubicBezTo>
                    <a:pt x="361950" y="430530"/>
                    <a:pt x="353060" y="468630"/>
                    <a:pt x="334010" y="494030"/>
                  </a:cubicBezTo>
                  <a:cubicBezTo>
                    <a:pt x="318770" y="514350"/>
                    <a:pt x="300990" y="529590"/>
                    <a:pt x="276860" y="538480"/>
                  </a:cubicBezTo>
                  <a:cubicBezTo>
                    <a:pt x="247650" y="548640"/>
                    <a:pt x="200660" y="553720"/>
                    <a:pt x="168910" y="543560"/>
                  </a:cubicBezTo>
                  <a:cubicBezTo>
                    <a:pt x="137160" y="533400"/>
                    <a:pt x="102870" y="502920"/>
                    <a:pt x="85090" y="477520"/>
                  </a:cubicBezTo>
                  <a:cubicBezTo>
                    <a:pt x="71120" y="455930"/>
                    <a:pt x="67310" y="436880"/>
                    <a:pt x="63500" y="407670"/>
                  </a:cubicBezTo>
                  <a:cubicBezTo>
                    <a:pt x="58420" y="360680"/>
                    <a:pt x="69850" y="275590"/>
                    <a:pt x="78740" y="219710"/>
                  </a:cubicBezTo>
                  <a:cubicBezTo>
                    <a:pt x="86360" y="172720"/>
                    <a:pt x="92710" y="125730"/>
                    <a:pt x="109220" y="92710"/>
                  </a:cubicBezTo>
                  <a:cubicBezTo>
                    <a:pt x="120650" y="67310"/>
                    <a:pt x="133350" y="48260"/>
                    <a:pt x="154940" y="34290"/>
                  </a:cubicBezTo>
                  <a:cubicBezTo>
                    <a:pt x="180340" y="16510"/>
                    <a:pt x="226060" y="1270"/>
                    <a:pt x="260350" y="3810"/>
                  </a:cubicBezTo>
                  <a:cubicBezTo>
                    <a:pt x="294640" y="6350"/>
                    <a:pt x="334010" y="25400"/>
                    <a:pt x="358140" y="49530"/>
                  </a:cubicBezTo>
                  <a:cubicBezTo>
                    <a:pt x="382270" y="73660"/>
                    <a:pt x="396240" y="109220"/>
                    <a:pt x="402590" y="149860"/>
                  </a:cubicBezTo>
                  <a:cubicBezTo>
                    <a:pt x="411480" y="208280"/>
                    <a:pt x="398780" y="306070"/>
                    <a:pt x="379730" y="374650"/>
                  </a:cubicBezTo>
                  <a:cubicBezTo>
                    <a:pt x="361950" y="438150"/>
                    <a:pt x="292100" y="542290"/>
                    <a:pt x="298450" y="547370"/>
                  </a:cubicBezTo>
                  <a:cubicBezTo>
                    <a:pt x="302260" y="549910"/>
                    <a:pt x="347980" y="491490"/>
                    <a:pt x="350520" y="494030"/>
                  </a:cubicBezTo>
                  <a:cubicBezTo>
                    <a:pt x="353060" y="496570"/>
                    <a:pt x="332740" y="541020"/>
                    <a:pt x="313690" y="558800"/>
                  </a:cubicBezTo>
                  <a:cubicBezTo>
                    <a:pt x="290830" y="580390"/>
                    <a:pt x="248920" y="603250"/>
                    <a:pt x="214630" y="607060"/>
                  </a:cubicBezTo>
                  <a:cubicBezTo>
                    <a:pt x="180340" y="610870"/>
                    <a:pt x="135890" y="598170"/>
                    <a:pt x="107950" y="577850"/>
                  </a:cubicBezTo>
                  <a:cubicBezTo>
                    <a:pt x="80010" y="557530"/>
                    <a:pt x="59690" y="525780"/>
                    <a:pt x="48260" y="485140"/>
                  </a:cubicBezTo>
                  <a:cubicBezTo>
                    <a:pt x="30480" y="424180"/>
                    <a:pt x="46990" y="299720"/>
                    <a:pt x="53340" y="237490"/>
                  </a:cubicBezTo>
                  <a:cubicBezTo>
                    <a:pt x="57150" y="199390"/>
                    <a:pt x="58420" y="173990"/>
                    <a:pt x="68580" y="147320"/>
                  </a:cubicBezTo>
                  <a:cubicBezTo>
                    <a:pt x="78740" y="123190"/>
                    <a:pt x="91440" y="101600"/>
                    <a:pt x="111760" y="85090"/>
                  </a:cubicBezTo>
                  <a:cubicBezTo>
                    <a:pt x="137160" y="66040"/>
                    <a:pt x="181610" y="46990"/>
                    <a:pt x="215900" y="46990"/>
                  </a:cubicBezTo>
                  <a:cubicBezTo>
                    <a:pt x="250190" y="46990"/>
                    <a:pt x="294640" y="63500"/>
                    <a:pt x="320040" y="86360"/>
                  </a:cubicBezTo>
                  <a:cubicBezTo>
                    <a:pt x="345440" y="109220"/>
                    <a:pt x="361950" y="144780"/>
                    <a:pt x="370840" y="185420"/>
                  </a:cubicBezTo>
                  <a:cubicBezTo>
                    <a:pt x="382270" y="238760"/>
                    <a:pt x="368300" y="320040"/>
                    <a:pt x="360680" y="386080"/>
                  </a:cubicBezTo>
                  <a:cubicBezTo>
                    <a:pt x="353060" y="452120"/>
                    <a:pt x="341630" y="535940"/>
                    <a:pt x="325120" y="582930"/>
                  </a:cubicBezTo>
                  <a:cubicBezTo>
                    <a:pt x="314960" y="612140"/>
                    <a:pt x="304800" y="629920"/>
                    <a:pt x="288290" y="647700"/>
                  </a:cubicBezTo>
                  <a:cubicBezTo>
                    <a:pt x="271780" y="665480"/>
                    <a:pt x="246380" y="679450"/>
                    <a:pt x="223520" y="687070"/>
                  </a:cubicBezTo>
                  <a:cubicBezTo>
                    <a:pt x="200660" y="694690"/>
                    <a:pt x="168910" y="695960"/>
                    <a:pt x="148590" y="693420"/>
                  </a:cubicBezTo>
                  <a:cubicBezTo>
                    <a:pt x="133350" y="692150"/>
                    <a:pt x="124460" y="688340"/>
                    <a:pt x="111760" y="681990"/>
                  </a:cubicBezTo>
                  <a:cubicBezTo>
                    <a:pt x="93980" y="673100"/>
                    <a:pt x="66040" y="652780"/>
                    <a:pt x="52070" y="637540"/>
                  </a:cubicBezTo>
                  <a:cubicBezTo>
                    <a:pt x="41910" y="626110"/>
                    <a:pt x="36830" y="618490"/>
                    <a:pt x="31750" y="604520"/>
                  </a:cubicBezTo>
                  <a:cubicBezTo>
                    <a:pt x="24130" y="585470"/>
                    <a:pt x="17780" y="562610"/>
                    <a:pt x="16510" y="530860"/>
                  </a:cubicBezTo>
                  <a:cubicBezTo>
                    <a:pt x="15240" y="469900"/>
                    <a:pt x="40640" y="313690"/>
                    <a:pt x="55880" y="267970"/>
                  </a:cubicBezTo>
                  <a:cubicBezTo>
                    <a:pt x="60960" y="251460"/>
                    <a:pt x="64770" y="246380"/>
                    <a:pt x="73660" y="234950"/>
                  </a:cubicBezTo>
                  <a:cubicBezTo>
                    <a:pt x="86360" y="219710"/>
                    <a:pt x="107950" y="196850"/>
                    <a:pt x="132080" y="186690"/>
                  </a:cubicBezTo>
                  <a:cubicBezTo>
                    <a:pt x="162560" y="173990"/>
                    <a:pt x="210820" y="166370"/>
                    <a:pt x="245110" y="176530"/>
                  </a:cubicBezTo>
                  <a:cubicBezTo>
                    <a:pt x="279400" y="186690"/>
                    <a:pt x="316230" y="217170"/>
                    <a:pt x="335280" y="243840"/>
                  </a:cubicBezTo>
                  <a:cubicBezTo>
                    <a:pt x="350520" y="265430"/>
                    <a:pt x="354330" y="281940"/>
                    <a:pt x="359410" y="314960"/>
                  </a:cubicBezTo>
                  <a:cubicBezTo>
                    <a:pt x="370840" y="387350"/>
                    <a:pt x="364490" y="590550"/>
                    <a:pt x="356870" y="669290"/>
                  </a:cubicBezTo>
                  <a:cubicBezTo>
                    <a:pt x="353060" y="709930"/>
                    <a:pt x="354330" y="732790"/>
                    <a:pt x="340360" y="760730"/>
                  </a:cubicBezTo>
                  <a:cubicBezTo>
                    <a:pt x="325120" y="791210"/>
                    <a:pt x="294640" y="825500"/>
                    <a:pt x="262890" y="840740"/>
                  </a:cubicBezTo>
                  <a:cubicBezTo>
                    <a:pt x="231140" y="855980"/>
                    <a:pt x="182880" y="857250"/>
                    <a:pt x="151130" y="850900"/>
                  </a:cubicBezTo>
                  <a:cubicBezTo>
                    <a:pt x="125730" y="845820"/>
                    <a:pt x="102870" y="829310"/>
                    <a:pt x="85090" y="812800"/>
                  </a:cubicBezTo>
                  <a:cubicBezTo>
                    <a:pt x="67310" y="795020"/>
                    <a:pt x="53340" y="779780"/>
                    <a:pt x="44450" y="748030"/>
                  </a:cubicBezTo>
                  <a:cubicBezTo>
                    <a:pt x="26670" y="683260"/>
                    <a:pt x="1270" y="477520"/>
                    <a:pt x="55880" y="431800"/>
                  </a:cubicBezTo>
                  <a:cubicBezTo>
                    <a:pt x="110490" y="386080"/>
                    <a:pt x="325120" y="417830"/>
                    <a:pt x="370840" y="473710"/>
                  </a:cubicBezTo>
                  <a:cubicBezTo>
                    <a:pt x="411480" y="523240"/>
                    <a:pt x="364490" y="666750"/>
                    <a:pt x="350520" y="723900"/>
                  </a:cubicBezTo>
                  <a:cubicBezTo>
                    <a:pt x="342900" y="755650"/>
                    <a:pt x="337820" y="773430"/>
                    <a:pt x="321310" y="793750"/>
                  </a:cubicBezTo>
                  <a:cubicBezTo>
                    <a:pt x="300990" y="817880"/>
                    <a:pt x="260350" y="847090"/>
                    <a:pt x="226060" y="853440"/>
                  </a:cubicBezTo>
                  <a:cubicBezTo>
                    <a:pt x="191770" y="859790"/>
                    <a:pt x="144780" y="849630"/>
                    <a:pt x="115570" y="835660"/>
                  </a:cubicBezTo>
                  <a:cubicBezTo>
                    <a:pt x="91440" y="824230"/>
                    <a:pt x="73660" y="803910"/>
                    <a:pt x="60960" y="783590"/>
                  </a:cubicBezTo>
                  <a:cubicBezTo>
                    <a:pt x="48260" y="763270"/>
                    <a:pt x="41910" y="745490"/>
                    <a:pt x="36830" y="711200"/>
                  </a:cubicBezTo>
                  <a:cubicBezTo>
                    <a:pt x="24130" y="631190"/>
                    <a:pt x="34290" y="367030"/>
                    <a:pt x="44450" y="304800"/>
                  </a:cubicBezTo>
                  <a:cubicBezTo>
                    <a:pt x="46990" y="285750"/>
                    <a:pt x="50800" y="279400"/>
                    <a:pt x="55880" y="267970"/>
                  </a:cubicBezTo>
                  <a:cubicBezTo>
                    <a:pt x="60960" y="256540"/>
                    <a:pt x="64770" y="246380"/>
                    <a:pt x="73660" y="234950"/>
                  </a:cubicBezTo>
                  <a:cubicBezTo>
                    <a:pt x="86360" y="219710"/>
                    <a:pt x="107950" y="196850"/>
                    <a:pt x="132080" y="186690"/>
                  </a:cubicBezTo>
                  <a:cubicBezTo>
                    <a:pt x="162560" y="173990"/>
                    <a:pt x="210820" y="166370"/>
                    <a:pt x="245110" y="176530"/>
                  </a:cubicBezTo>
                  <a:cubicBezTo>
                    <a:pt x="279400" y="186690"/>
                    <a:pt x="316230" y="217170"/>
                    <a:pt x="335280" y="243840"/>
                  </a:cubicBezTo>
                  <a:cubicBezTo>
                    <a:pt x="350520" y="265430"/>
                    <a:pt x="356870" y="281940"/>
                    <a:pt x="359410" y="314960"/>
                  </a:cubicBezTo>
                  <a:cubicBezTo>
                    <a:pt x="364490" y="379730"/>
                    <a:pt x="331470" y="570230"/>
                    <a:pt x="311150" y="617220"/>
                  </a:cubicBezTo>
                  <a:cubicBezTo>
                    <a:pt x="303530" y="633730"/>
                    <a:pt x="299720" y="637540"/>
                    <a:pt x="288290" y="647700"/>
                  </a:cubicBezTo>
                  <a:cubicBezTo>
                    <a:pt x="273050" y="661670"/>
                    <a:pt x="248920" y="680720"/>
                    <a:pt x="223520" y="687070"/>
                  </a:cubicBezTo>
                  <a:cubicBezTo>
                    <a:pt x="191770" y="694690"/>
                    <a:pt x="142240" y="693420"/>
                    <a:pt x="111760" y="683260"/>
                  </a:cubicBezTo>
                  <a:cubicBezTo>
                    <a:pt x="87630" y="674370"/>
                    <a:pt x="67310" y="659130"/>
                    <a:pt x="52070" y="637540"/>
                  </a:cubicBezTo>
                  <a:cubicBezTo>
                    <a:pt x="33020" y="610870"/>
                    <a:pt x="20320" y="577850"/>
                    <a:pt x="16510" y="530860"/>
                  </a:cubicBezTo>
                  <a:cubicBezTo>
                    <a:pt x="8890" y="443230"/>
                    <a:pt x="40640" y="218440"/>
                    <a:pt x="68580" y="147320"/>
                  </a:cubicBezTo>
                  <a:cubicBezTo>
                    <a:pt x="81280" y="115570"/>
                    <a:pt x="91440" y="101600"/>
                    <a:pt x="111760" y="85090"/>
                  </a:cubicBezTo>
                  <a:cubicBezTo>
                    <a:pt x="137160" y="66040"/>
                    <a:pt x="181610" y="46990"/>
                    <a:pt x="215900" y="46990"/>
                  </a:cubicBezTo>
                  <a:cubicBezTo>
                    <a:pt x="250190" y="46990"/>
                    <a:pt x="294640" y="66040"/>
                    <a:pt x="320040" y="86360"/>
                  </a:cubicBezTo>
                  <a:cubicBezTo>
                    <a:pt x="340360" y="102870"/>
                    <a:pt x="353060" y="125730"/>
                    <a:pt x="361950" y="148590"/>
                  </a:cubicBezTo>
                  <a:cubicBezTo>
                    <a:pt x="370840" y="171450"/>
                    <a:pt x="369570" y="190500"/>
                    <a:pt x="370840" y="223520"/>
                  </a:cubicBezTo>
                  <a:cubicBezTo>
                    <a:pt x="372110" y="285750"/>
                    <a:pt x="368300" y="435610"/>
                    <a:pt x="350520" y="494030"/>
                  </a:cubicBezTo>
                  <a:cubicBezTo>
                    <a:pt x="341630" y="524510"/>
                    <a:pt x="332740" y="541020"/>
                    <a:pt x="313690" y="558800"/>
                  </a:cubicBezTo>
                  <a:cubicBezTo>
                    <a:pt x="290830" y="580390"/>
                    <a:pt x="248920" y="603250"/>
                    <a:pt x="214630" y="607060"/>
                  </a:cubicBezTo>
                  <a:cubicBezTo>
                    <a:pt x="180340" y="610870"/>
                    <a:pt x="135890" y="598170"/>
                    <a:pt x="107950" y="577850"/>
                  </a:cubicBezTo>
                  <a:cubicBezTo>
                    <a:pt x="80010" y="557530"/>
                    <a:pt x="57150" y="510540"/>
                    <a:pt x="48260" y="485140"/>
                  </a:cubicBezTo>
                  <a:cubicBezTo>
                    <a:pt x="43180" y="469900"/>
                    <a:pt x="43180" y="466090"/>
                    <a:pt x="44450" y="447040"/>
                  </a:cubicBezTo>
                  <a:cubicBezTo>
                    <a:pt x="46990" y="388620"/>
                    <a:pt x="71120" y="163830"/>
                    <a:pt x="109220" y="92710"/>
                  </a:cubicBezTo>
                  <a:cubicBezTo>
                    <a:pt x="129540" y="53340"/>
                    <a:pt x="158750" y="30480"/>
                    <a:pt x="186690" y="16510"/>
                  </a:cubicBezTo>
                  <a:cubicBezTo>
                    <a:pt x="209550" y="5080"/>
                    <a:pt x="233680" y="0"/>
                    <a:pt x="259080" y="3810"/>
                  </a:cubicBezTo>
                  <a:cubicBezTo>
                    <a:pt x="289560" y="7620"/>
                    <a:pt x="334010" y="25400"/>
                    <a:pt x="358140" y="49530"/>
                  </a:cubicBezTo>
                  <a:cubicBezTo>
                    <a:pt x="382270" y="73660"/>
                    <a:pt x="396240" y="106680"/>
                    <a:pt x="402590" y="149860"/>
                  </a:cubicBezTo>
                  <a:cubicBezTo>
                    <a:pt x="412750" y="224790"/>
                    <a:pt x="386080" y="396240"/>
                    <a:pt x="353060" y="462280"/>
                  </a:cubicBezTo>
                  <a:cubicBezTo>
                    <a:pt x="334010" y="500380"/>
                    <a:pt x="304800" y="524510"/>
                    <a:pt x="276860" y="538480"/>
                  </a:cubicBezTo>
                  <a:cubicBezTo>
                    <a:pt x="254000" y="549910"/>
                    <a:pt x="228600" y="552450"/>
                    <a:pt x="205740" y="551180"/>
                  </a:cubicBezTo>
                  <a:cubicBezTo>
                    <a:pt x="181610" y="549910"/>
                    <a:pt x="157480" y="543560"/>
                    <a:pt x="135890" y="529590"/>
                  </a:cubicBezTo>
                  <a:cubicBezTo>
                    <a:pt x="110490" y="511810"/>
                    <a:pt x="80010" y="473710"/>
                    <a:pt x="69850" y="444500"/>
                  </a:cubicBezTo>
                  <a:cubicBezTo>
                    <a:pt x="60960" y="420370"/>
                    <a:pt x="63500" y="403860"/>
                    <a:pt x="66040" y="372110"/>
                  </a:cubicBezTo>
                  <a:cubicBezTo>
                    <a:pt x="69850" y="313690"/>
                    <a:pt x="81280" y="172720"/>
                    <a:pt x="114300" y="119380"/>
                  </a:cubicBezTo>
                  <a:cubicBezTo>
                    <a:pt x="135890" y="85090"/>
                    <a:pt x="170180" y="64770"/>
                    <a:pt x="198120" y="54610"/>
                  </a:cubicBezTo>
                  <a:cubicBezTo>
                    <a:pt x="220980" y="45720"/>
                    <a:pt x="245110" y="44450"/>
                    <a:pt x="269240" y="50800"/>
                  </a:cubicBezTo>
                  <a:cubicBezTo>
                    <a:pt x="298450" y="58420"/>
                    <a:pt x="337820" y="80010"/>
                    <a:pt x="358140" y="105410"/>
                  </a:cubicBezTo>
                  <a:cubicBezTo>
                    <a:pt x="378460" y="132080"/>
                    <a:pt x="389890" y="165100"/>
                    <a:pt x="389890" y="207010"/>
                  </a:cubicBezTo>
                  <a:cubicBezTo>
                    <a:pt x="389890" y="271780"/>
                    <a:pt x="334010" y="377190"/>
                    <a:pt x="314960" y="455930"/>
                  </a:cubicBezTo>
                  <a:cubicBezTo>
                    <a:pt x="298450" y="524510"/>
                    <a:pt x="303530" y="603250"/>
                    <a:pt x="278130" y="648970"/>
                  </a:cubicBezTo>
                  <a:cubicBezTo>
                    <a:pt x="260350" y="681990"/>
                    <a:pt x="232410" y="706120"/>
                    <a:pt x="203200" y="717550"/>
                  </a:cubicBezTo>
                  <a:cubicBezTo>
                    <a:pt x="173990" y="728980"/>
                    <a:pt x="129540" y="727710"/>
                    <a:pt x="101600" y="718820"/>
                  </a:cubicBezTo>
                  <a:cubicBezTo>
                    <a:pt x="78740" y="712470"/>
                    <a:pt x="59690" y="699770"/>
                    <a:pt x="44450" y="680720"/>
                  </a:cubicBezTo>
                  <a:cubicBezTo>
                    <a:pt x="26670" y="657860"/>
                    <a:pt x="11430" y="628650"/>
                    <a:pt x="7620" y="585470"/>
                  </a:cubicBezTo>
                  <a:cubicBezTo>
                    <a:pt x="1270" y="502920"/>
                    <a:pt x="15240" y="257810"/>
                    <a:pt x="85090" y="210820"/>
                  </a:cubicBezTo>
                  <a:cubicBezTo>
                    <a:pt x="146050" y="170180"/>
                    <a:pt x="365760" y="262890"/>
                    <a:pt x="365760" y="262890"/>
                  </a:cubicBezTo>
                </a:path>
              </a:pathLst>
            </a:custGeom>
            <a:solidFill>
              <a:srgbClr val="FFFFFF">
                <a:alpha val="49804"/>
              </a:srgbClr>
            </a:solidFill>
            <a:ln>
              <a:noFill/>
            </a:ln>
          </p:spPr>
        </p:sp>
      </p:grpSp>
      <p:grpSp>
        <p:nvGrpSpPr>
          <p:cNvPr name="Group 21" id="21"/>
          <p:cNvGrpSpPr/>
          <p:nvPr/>
        </p:nvGrpSpPr>
        <p:grpSpPr>
          <a:xfrm rot="0">
            <a:off x="859155" y="3156585"/>
            <a:ext cx="333375" cy="730568"/>
            <a:chOff x="0" y="0"/>
            <a:chExt cx="444500" cy="974090"/>
          </a:xfrm>
        </p:grpSpPr>
        <p:sp>
          <p:nvSpPr>
            <p:cNvPr name="Freeform 22" id="22"/>
            <p:cNvSpPr/>
            <p:nvPr/>
          </p:nvSpPr>
          <p:spPr>
            <a:xfrm flipH="false" flipV="false" rot="0">
              <a:off x="16510" y="48260"/>
              <a:ext cx="392430" cy="883920"/>
            </a:xfrm>
            <a:custGeom>
              <a:avLst/>
              <a:gdLst/>
              <a:ahLst/>
              <a:cxnLst/>
              <a:rect r="r" b="b" t="t" l="l"/>
              <a:pathLst>
                <a:path h="883920" w="392430">
                  <a:moveTo>
                    <a:pt x="349250" y="207010"/>
                  </a:moveTo>
                  <a:cubicBezTo>
                    <a:pt x="341630" y="514350"/>
                    <a:pt x="337820" y="563880"/>
                    <a:pt x="323850" y="598170"/>
                  </a:cubicBezTo>
                  <a:cubicBezTo>
                    <a:pt x="313690" y="622300"/>
                    <a:pt x="302260" y="641350"/>
                    <a:pt x="281940" y="655320"/>
                  </a:cubicBezTo>
                  <a:cubicBezTo>
                    <a:pt x="257810" y="673100"/>
                    <a:pt x="215900" y="689610"/>
                    <a:pt x="182880" y="688340"/>
                  </a:cubicBezTo>
                  <a:cubicBezTo>
                    <a:pt x="149860" y="687070"/>
                    <a:pt x="109220" y="666750"/>
                    <a:pt x="86360" y="647700"/>
                  </a:cubicBezTo>
                  <a:cubicBezTo>
                    <a:pt x="67310" y="631190"/>
                    <a:pt x="58420" y="615950"/>
                    <a:pt x="49530" y="588010"/>
                  </a:cubicBezTo>
                  <a:cubicBezTo>
                    <a:pt x="34290" y="538480"/>
                    <a:pt x="38100" y="434340"/>
                    <a:pt x="38100" y="360680"/>
                  </a:cubicBezTo>
                  <a:cubicBezTo>
                    <a:pt x="38100" y="290830"/>
                    <a:pt x="30480" y="208280"/>
                    <a:pt x="49530" y="156210"/>
                  </a:cubicBezTo>
                  <a:cubicBezTo>
                    <a:pt x="63500" y="118110"/>
                    <a:pt x="85090" y="86360"/>
                    <a:pt x="113030" y="68580"/>
                  </a:cubicBezTo>
                  <a:cubicBezTo>
                    <a:pt x="140970" y="50800"/>
                    <a:pt x="184150" y="40640"/>
                    <a:pt x="217170" y="45720"/>
                  </a:cubicBezTo>
                  <a:cubicBezTo>
                    <a:pt x="250190" y="50800"/>
                    <a:pt x="289560" y="74930"/>
                    <a:pt x="311150" y="97790"/>
                  </a:cubicBezTo>
                  <a:cubicBezTo>
                    <a:pt x="328930" y="116840"/>
                    <a:pt x="336550" y="129540"/>
                    <a:pt x="344170" y="163830"/>
                  </a:cubicBezTo>
                  <a:cubicBezTo>
                    <a:pt x="367030" y="262890"/>
                    <a:pt x="363220" y="673100"/>
                    <a:pt x="336550" y="770890"/>
                  </a:cubicBezTo>
                  <a:cubicBezTo>
                    <a:pt x="327660" y="805180"/>
                    <a:pt x="317500" y="816610"/>
                    <a:pt x="300990" y="834390"/>
                  </a:cubicBezTo>
                  <a:cubicBezTo>
                    <a:pt x="284480" y="852170"/>
                    <a:pt x="264160" y="868680"/>
                    <a:pt x="238760" y="875030"/>
                  </a:cubicBezTo>
                  <a:cubicBezTo>
                    <a:pt x="208280" y="883920"/>
                    <a:pt x="161290" y="883920"/>
                    <a:pt x="129540" y="871220"/>
                  </a:cubicBezTo>
                  <a:cubicBezTo>
                    <a:pt x="97790" y="858520"/>
                    <a:pt x="64770" y="824230"/>
                    <a:pt x="49530" y="796290"/>
                  </a:cubicBezTo>
                  <a:cubicBezTo>
                    <a:pt x="36830" y="773430"/>
                    <a:pt x="36830" y="759460"/>
                    <a:pt x="34290" y="723900"/>
                  </a:cubicBezTo>
                  <a:cubicBezTo>
                    <a:pt x="25400" y="619760"/>
                    <a:pt x="29210" y="209550"/>
                    <a:pt x="58420" y="111760"/>
                  </a:cubicBezTo>
                  <a:cubicBezTo>
                    <a:pt x="68580" y="77470"/>
                    <a:pt x="77470" y="66040"/>
                    <a:pt x="96520" y="48260"/>
                  </a:cubicBezTo>
                  <a:cubicBezTo>
                    <a:pt x="120650" y="26670"/>
                    <a:pt x="162560" y="5080"/>
                    <a:pt x="196850" y="2540"/>
                  </a:cubicBezTo>
                  <a:cubicBezTo>
                    <a:pt x="231140" y="0"/>
                    <a:pt x="275590" y="17780"/>
                    <a:pt x="302260" y="35560"/>
                  </a:cubicBezTo>
                  <a:cubicBezTo>
                    <a:pt x="323850" y="49530"/>
                    <a:pt x="339090" y="74930"/>
                    <a:pt x="347980" y="92710"/>
                  </a:cubicBezTo>
                  <a:cubicBezTo>
                    <a:pt x="354330" y="105410"/>
                    <a:pt x="355600" y="109220"/>
                    <a:pt x="358140" y="128270"/>
                  </a:cubicBezTo>
                  <a:cubicBezTo>
                    <a:pt x="368300" y="203200"/>
                    <a:pt x="387350" y="586740"/>
                    <a:pt x="353060" y="690880"/>
                  </a:cubicBezTo>
                  <a:cubicBezTo>
                    <a:pt x="337820" y="736600"/>
                    <a:pt x="312420" y="760730"/>
                    <a:pt x="287020" y="779780"/>
                  </a:cubicBezTo>
                  <a:cubicBezTo>
                    <a:pt x="265430" y="795020"/>
                    <a:pt x="240030" y="801370"/>
                    <a:pt x="215900" y="802640"/>
                  </a:cubicBezTo>
                  <a:cubicBezTo>
                    <a:pt x="191770" y="803910"/>
                    <a:pt x="165100" y="800100"/>
                    <a:pt x="142240" y="791210"/>
                  </a:cubicBezTo>
                  <a:cubicBezTo>
                    <a:pt x="120650" y="782320"/>
                    <a:pt x="97790" y="765810"/>
                    <a:pt x="82550" y="746760"/>
                  </a:cubicBezTo>
                  <a:cubicBezTo>
                    <a:pt x="67310" y="727710"/>
                    <a:pt x="57150" y="708660"/>
                    <a:pt x="50800" y="679450"/>
                  </a:cubicBezTo>
                  <a:cubicBezTo>
                    <a:pt x="40640" y="633730"/>
                    <a:pt x="44450" y="561340"/>
                    <a:pt x="46990" y="494030"/>
                  </a:cubicBezTo>
                  <a:cubicBezTo>
                    <a:pt x="49530" y="411480"/>
                    <a:pt x="49530" y="279400"/>
                    <a:pt x="69850" y="222250"/>
                  </a:cubicBezTo>
                  <a:cubicBezTo>
                    <a:pt x="80010" y="191770"/>
                    <a:pt x="91440" y="176530"/>
                    <a:pt x="111760" y="160020"/>
                  </a:cubicBezTo>
                  <a:cubicBezTo>
                    <a:pt x="137160" y="139700"/>
                    <a:pt x="181610" y="119380"/>
                    <a:pt x="215900" y="119380"/>
                  </a:cubicBezTo>
                  <a:cubicBezTo>
                    <a:pt x="250190" y="119380"/>
                    <a:pt x="293370" y="135890"/>
                    <a:pt x="320040" y="158750"/>
                  </a:cubicBezTo>
                  <a:cubicBezTo>
                    <a:pt x="345440" y="181610"/>
                    <a:pt x="361950" y="215900"/>
                    <a:pt x="372110" y="256540"/>
                  </a:cubicBezTo>
                  <a:cubicBezTo>
                    <a:pt x="387350" y="313690"/>
                    <a:pt x="382270" y="406400"/>
                    <a:pt x="377190" y="476250"/>
                  </a:cubicBezTo>
                  <a:cubicBezTo>
                    <a:pt x="372110" y="541020"/>
                    <a:pt x="383540" y="645160"/>
                    <a:pt x="346710" y="661670"/>
                  </a:cubicBezTo>
                  <a:cubicBezTo>
                    <a:pt x="299720" y="683260"/>
                    <a:pt x="110490" y="553720"/>
                    <a:pt x="74930" y="502920"/>
                  </a:cubicBezTo>
                  <a:cubicBezTo>
                    <a:pt x="57150" y="477520"/>
                    <a:pt x="64770" y="459740"/>
                    <a:pt x="62230" y="429260"/>
                  </a:cubicBezTo>
                  <a:cubicBezTo>
                    <a:pt x="58420" y="378460"/>
                    <a:pt x="54610" y="269240"/>
                    <a:pt x="69850" y="222250"/>
                  </a:cubicBezTo>
                  <a:cubicBezTo>
                    <a:pt x="78740" y="194310"/>
                    <a:pt x="91440" y="176530"/>
                    <a:pt x="111760" y="160020"/>
                  </a:cubicBezTo>
                  <a:cubicBezTo>
                    <a:pt x="137160" y="139700"/>
                    <a:pt x="181610" y="119380"/>
                    <a:pt x="215900" y="119380"/>
                  </a:cubicBezTo>
                  <a:cubicBezTo>
                    <a:pt x="250190" y="119380"/>
                    <a:pt x="293370" y="135890"/>
                    <a:pt x="320040" y="158750"/>
                  </a:cubicBezTo>
                  <a:cubicBezTo>
                    <a:pt x="345440" y="181610"/>
                    <a:pt x="361950" y="210820"/>
                    <a:pt x="372110" y="256540"/>
                  </a:cubicBezTo>
                  <a:cubicBezTo>
                    <a:pt x="392430" y="342900"/>
                    <a:pt x="372110" y="575310"/>
                    <a:pt x="359410" y="654050"/>
                  </a:cubicBezTo>
                  <a:cubicBezTo>
                    <a:pt x="354330" y="688340"/>
                    <a:pt x="350520" y="704850"/>
                    <a:pt x="339090" y="725170"/>
                  </a:cubicBezTo>
                  <a:cubicBezTo>
                    <a:pt x="326390" y="746760"/>
                    <a:pt x="303530" y="768350"/>
                    <a:pt x="287020" y="779780"/>
                  </a:cubicBezTo>
                  <a:cubicBezTo>
                    <a:pt x="275590" y="788670"/>
                    <a:pt x="267970" y="792480"/>
                    <a:pt x="252730" y="795020"/>
                  </a:cubicBezTo>
                  <a:cubicBezTo>
                    <a:pt x="227330" y="800100"/>
                    <a:pt x="172720" y="801370"/>
                    <a:pt x="142240" y="791210"/>
                  </a:cubicBezTo>
                  <a:cubicBezTo>
                    <a:pt x="118110" y="782320"/>
                    <a:pt x="97790" y="765810"/>
                    <a:pt x="82550" y="746760"/>
                  </a:cubicBezTo>
                  <a:cubicBezTo>
                    <a:pt x="67310" y="727710"/>
                    <a:pt x="58420" y="713740"/>
                    <a:pt x="50800" y="679450"/>
                  </a:cubicBezTo>
                  <a:cubicBezTo>
                    <a:pt x="30480" y="584200"/>
                    <a:pt x="31750" y="204470"/>
                    <a:pt x="58420" y="111760"/>
                  </a:cubicBezTo>
                  <a:cubicBezTo>
                    <a:pt x="68580" y="77470"/>
                    <a:pt x="77470" y="66040"/>
                    <a:pt x="96520" y="48260"/>
                  </a:cubicBezTo>
                  <a:cubicBezTo>
                    <a:pt x="120650" y="26670"/>
                    <a:pt x="162560" y="5080"/>
                    <a:pt x="196850" y="2540"/>
                  </a:cubicBezTo>
                  <a:cubicBezTo>
                    <a:pt x="231140" y="0"/>
                    <a:pt x="275590" y="17780"/>
                    <a:pt x="302260" y="35560"/>
                  </a:cubicBezTo>
                  <a:cubicBezTo>
                    <a:pt x="323850" y="49530"/>
                    <a:pt x="339090" y="74930"/>
                    <a:pt x="347980" y="92710"/>
                  </a:cubicBezTo>
                  <a:cubicBezTo>
                    <a:pt x="354330" y="105410"/>
                    <a:pt x="355600" y="109220"/>
                    <a:pt x="358140" y="128270"/>
                  </a:cubicBezTo>
                  <a:cubicBezTo>
                    <a:pt x="368300" y="209550"/>
                    <a:pt x="364490" y="669290"/>
                    <a:pt x="336550" y="770890"/>
                  </a:cubicBezTo>
                  <a:cubicBezTo>
                    <a:pt x="327660" y="805180"/>
                    <a:pt x="317500" y="816610"/>
                    <a:pt x="300990" y="834390"/>
                  </a:cubicBezTo>
                  <a:cubicBezTo>
                    <a:pt x="284480" y="852170"/>
                    <a:pt x="264160" y="868680"/>
                    <a:pt x="238760" y="875030"/>
                  </a:cubicBezTo>
                  <a:cubicBezTo>
                    <a:pt x="208280" y="883920"/>
                    <a:pt x="158750" y="881380"/>
                    <a:pt x="129540" y="871220"/>
                  </a:cubicBezTo>
                  <a:cubicBezTo>
                    <a:pt x="105410" y="862330"/>
                    <a:pt x="85090" y="845820"/>
                    <a:pt x="69850" y="826770"/>
                  </a:cubicBezTo>
                  <a:cubicBezTo>
                    <a:pt x="54610" y="808990"/>
                    <a:pt x="45720" y="795020"/>
                    <a:pt x="38100" y="760730"/>
                  </a:cubicBezTo>
                  <a:cubicBezTo>
                    <a:pt x="16510" y="661670"/>
                    <a:pt x="12700" y="264160"/>
                    <a:pt x="49530" y="156210"/>
                  </a:cubicBezTo>
                  <a:cubicBezTo>
                    <a:pt x="64770" y="110490"/>
                    <a:pt x="85090" y="86360"/>
                    <a:pt x="113030" y="68580"/>
                  </a:cubicBezTo>
                  <a:cubicBezTo>
                    <a:pt x="140970" y="50800"/>
                    <a:pt x="184150" y="40640"/>
                    <a:pt x="217170" y="45720"/>
                  </a:cubicBezTo>
                  <a:cubicBezTo>
                    <a:pt x="250190" y="50800"/>
                    <a:pt x="289560" y="74930"/>
                    <a:pt x="311150" y="97790"/>
                  </a:cubicBezTo>
                  <a:cubicBezTo>
                    <a:pt x="328930" y="116840"/>
                    <a:pt x="336550" y="130810"/>
                    <a:pt x="344170" y="163830"/>
                  </a:cubicBezTo>
                  <a:cubicBezTo>
                    <a:pt x="360680" y="240030"/>
                    <a:pt x="358140" y="481330"/>
                    <a:pt x="334010" y="565150"/>
                  </a:cubicBezTo>
                  <a:cubicBezTo>
                    <a:pt x="321310" y="608330"/>
                    <a:pt x="307340" y="635000"/>
                    <a:pt x="281940" y="655320"/>
                  </a:cubicBezTo>
                  <a:cubicBezTo>
                    <a:pt x="256540" y="675640"/>
                    <a:pt x="215900" y="689610"/>
                    <a:pt x="182880" y="688340"/>
                  </a:cubicBezTo>
                  <a:cubicBezTo>
                    <a:pt x="149860" y="687070"/>
                    <a:pt x="109220" y="666750"/>
                    <a:pt x="86360" y="647700"/>
                  </a:cubicBezTo>
                  <a:cubicBezTo>
                    <a:pt x="67310" y="631190"/>
                    <a:pt x="57150" y="618490"/>
                    <a:pt x="49530" y="588010"/>
                  </a:cubicBezTo>
                  <a:cubicBezTo>
                    <a:pt x="30480" y="516890"/>
                    <a:pt x="0" y="266700"/>
                    <a:pt x="60960" y="207010"/>
                  </a:cubicBezTo>
                  <a:cubicBezTo>
                    <a:pt x="114300" y="156210"/>
                    <a:pt x="349250" y="207010"/>
                    <a:pt x="349250" y="207010"/>
                  </a:cubicBezTo>
                </a:path>
              </a:pathLst>
            </a:custGeom>
            <a:solidFill>
              <a:srgbClr val="FFFFFF">
                <a:alpha val="49804"/>
              </a:srgbClr>
            </a:solidFill>
            <a:ln>
              <a:noFill/>
            </a:ln>
          </p:spPr>
        </p:sp>
      </p:grpSp>
      <p:grpSp>
        <p:nvGrpSpPr>
          <p:cNvPr name="Group 23" id="23"/>
          <p:cNvGrpSpPr/>
          <p:nvPr/>
        </p:nvGrpSpPr>
        <p:grpSpPr>
          <a:xfrm rot="0">
            <a:off x="842962" y="3183255"/>
            <a:ext cx="334328" cy="736282"/>
            <a:chOff x="0" y="0"/>
            <a:chExt cx="445770" cy="981710"/>
          </a:xfrm>
        </p:grpSpPr>
        <p:sp>
          <p:nvSpPr>
            <p:cNvPr name="Freeform 24" id="24"/>
            <p:cNvSpPr/>
            <p:nvPr/>
          </p:nvSpPr>
          <p:spPr>
            <a:xfrm flipH="false" flipV="false" rot="0">
              <a:off x="43180" y="48260"/>
              <a:ext cx="369570" cy="886460"/>
            </a:xfrm>
            <a:custGeom>
              <a:avLst/>
              <a:gdLst/>
              <a:ahLst/>
              <a:cxnLst/>
              <a:rect r="r" b="b" t="t" l="l"/>
              <a:pathLst>
                <a:path h="886460" w="369570">
                  <a:moveTo>
                    <a:pt x="347980" y="369570"/>
                  </a:moveTo>
                  <a:cubicBezTo>
                    <a:pt x="304800" y="716280"/>
                    <a:pt x="250190" y="812800"/>
                    <a:pt x="256540" y="816610"/>
                  </a:cubicBezTo>
                  <a:cubicBezTo>
                    <a:pt x="260350" y="819150"/>
                    <a:pt x="290830" y="773430"/>
                    <a:pt x="293370" y="774700"/>
                  </a:cubicBezTo>
                  <a:cubicBezTo>
                    <a:pt x="295910" y="775970"/>
                    <a:pt x="289560" y="796290"/>
                    <a:pt x="280670" y="807720"/>
                  </a:cubicBezTo>
                  <a:cubicBezTo>
                    <a:pt x="266700" y="828040"/>
                    <a:pt x="232410" y="863600"/>
                    <a:pt x="201930" y="875030"/>
                  </a:cubicBezTo>
                  <a:cubicBezTo>
                    <a:pt x="171450" y="886460"/>
                    <a:pt x="128270" y="885190"/>
                    <a:pt x="97790" y="872490"/>
                  </a:cubicBezTo>
                  <a:cubicBezTo>
                    <a:pt x="68580" y="859790"/>
                    <a:pt x="38100" y="826770"/>
                    <a:pt x="22860" y="801370"/>
                  </a:cubicBezTo>
                  <a:cubicBezTo>
                    <a:pt x="10160" y="779780"/>
                    <a:pt x="10160" y="765810"/>
                    <a:pt x="7620" y="732790"/>
                  </a:cubicBezTo>
                  <a:cubicBezTo>
                    <a:pt x="0" y="652780"/>
                    <a:pt x="6350" y="435610"/>
                    <a:pt x="20320" y="317500"/>
                  </a:cubicBezTo>
                  <a:cubicBezTo>
                    <a:pt x="30480" y="228600"/>
                    <a:pt x="44450" y="135890"/>
                    <a:pt x="67310" y="86360"/>
                  </a:cubicBezTo>
                  <a:cubicBezTo>
                    <a:pt x="80010" y="59690"/>
                    <a:pt x="93980" y="44450"/>
                    <a:pt x="113030" y="30480"/>
                  </a:cubicBezTo>
                  <a:cubicBezTo>
                    <a:pt x="132080" y="16510"/>
                    <a:pt x="153670" y="5080"/>
                    <a:pt x="179070" y="2540"/>
                  </a:cubicBezTo>
                  <a:cubicBezTo>
                    <a:pt x="209550" y="0"/>
                    <a:pt x="256540" y="8890"/>
                    <a:pt x="283210" y="24130"/>
                  </a:cubicBezTo>
                  <a:cubicBezTo>
                    <a:pt x="304800" y="36830"/>
                    <a:pt x="321310" y="55880"/>
                    <a:pt x="332740" y="76200"/>
                  </a:cubicBezTo>
                  <a:cubicBezTo>
                    <a:pt x="344170" y="96520"/>
                    <a:pt x="346710" y="111760"/>
                    <a:pt x="351790" y="144780"/>
                  </a:cubicBezTo>
                  <a:cubicBezTo>
                    <a:pt x="363220" y="231140"/>
                    <a:pt x="363220" y="527050"/>
                    <a:pt x="351790" y="614680"/>
                  </a:cubicBezTo>
                  <a:cubicBezTo>
                    <a:pt x="346710" y="648970"/>
                    <a:pt x="346710" y="664210"/>
                    <a:pt x="332740" y="685800"/>
                  </a:cubicBezTo>
                  <a:cubicBezTo>
                    <a:pt x="316230" y="712470"/>
                    <a:pt x="280670" y="744220"/>
                    <a:pt x="248920" y="755650"/>
                  </a:cubicBezTo>
                  <a:cubicBezTo>
                    <a:pt x="217170" y="767080"/>
                    <a:pt x="172720" y="765810"/>
                    <a:pt x="140970" y="753110"/>
                  </a:cubicBezTo>
                  <a:cubicBezTo>
                    <a:pt x="109220" y="740410"/>
                    <a:pt x="77470" y="712470"/>
                    <a:pt x="60960" y="679450"/>
                  </a:cubicBezTo>
                  <a:cubicBezTo>
                    <a:pt x="41910" y="641350"/>
                    <a:pt x="19050" y="563880"/>
                    <a:pt x="44450" y="534670"/>
                  </a:cubicBezTo>
                  <a:cubicBezTo>
                    <a:pt x="81280" y="492760"/>
                    <a:pt x="317500" y="500380"/>
                    <a:pt x="351790" y="534670"/>
                  </a:cubicBezTo>
                  <a:cubicBezTo>
                    <a:pt x="369570" y="552450"/>
                    <a:pt x="355600" y="589280"/>
                    <a:pt x="351790" y="614680"/>
                  </a:cubicBezTo>
                  <a:cubicBezTo>
                    <a:pt x="347980" y="638810"/>
                    <a:pt x="346710" y="664210"/>
                    <a:pt x="332740" y="685800"/>
                  </a:cubicBezTo>
                  <a:cubicBezTo>
                    <a:pt x="316230" y="712470"/>
                    <a:pt x="280670" y="744220"/>
                    <a:pt x="248920" y="755650"/>
                  </a:cubicBezTo>
                  <a:cubicBezTo>
                    <a:pt x="217170" y="767080"/>
                    <a:pt x="172720" y="765810"/>
                    <a:pt x="140970" y="753110"/>
                  </a:cubicBezTo>
                  <a:cubicBezTo>
                    <a:pt x="109220" y="740410"/>
                    <a:pt x="76200" y="706120"/>
                    <a:pt x="60960" y="679450"/>
                  </a:cubicBezTo>
                  <a:cubicBezTo>
                    <a:pt x="48260" y="656590"/>
                    <a:pt x="48260" y="642620"/>
                    <a:pt x="44450" y="607060"/>
                  </a:cubicBezTo>
                  <a:cubicBezTo>
                    <a:pt x="35560" y="516890"/>
                    <a:pt x="26670" y="215900"/>
                    <a:pt x="55880" y="120650"/>
                  </a:cubicBezTo>
                  <a:cubicBezTo>
                    <a:pt x="69850" y="76200"/>
                    <a:pt x="90170" y="50800"/>
                    <a:pt x="113030" y="30480"/>
                  </a:cubicBezTo>
                  <a:cubicBezTo>
                    <a:pt x="132080" y="13970"/>
                    <a:pt x="153670" y="5080"/>
                    <a:pt x="179070" y="2540"/>
                  </a:cubicBezTo>
                  <a:cubicBezTo>
                    <a:pt x="209550" y="0"/>
                    <a:pt x="255270" y="6350"/>
                    <a:pt x="283210" y="24130"/>
                  </a:cubicBezTo>
                  <a:cubicBezTo>
                    <a:pt x="311150" y="41910"/>
                    <a:pt x="336550" y="80010"/>
                    <a:pt x="346710" y="109220"/>
                  </a:cubicBezTo>
                  <a:cubicBezTo>
                    <a:pt x="355600" y="133350"/>
                    <a:pt x="351790" y="151130"/>
                    <a:pt x="349250" y="181610"/>
                  </a:cubicBezTo>
                  <a:cubicBezTo>
                    <a:pt x="345440" y="238760"/>
                    <a:pt x="316230" y="335280"/>
                    <a:pt x="307340" y="424180"/>
                  </a:cubicBezTo>
                  <a:cubicBezTo>
                    <a:pt x="295910" y="529590"/>
                    <a:pt x="304800" y="720090"/>
                    <a:pt x="293370" y="774700"/>
                  </a:cubicBezTo>
                  <a:cubicBezTo>
                    <a:pt x="289560" y="792480"/>
                    <a:pt x="288290" y="796290"/>
                    <a:pt x="280670" y="807720"/>
                  </a:cubicBezTo>
                  <a:cubicBezTo>
                    <a:pt x="270510" y="824230"/>
                    <a:pt x="251460" y="845820"/>
                    <a:pt x="232410" y="858520"/>
                  </a:cubicBezTo>
                  <a:cubicBezTo>
                    <a:pt x="213360" y="871220"/>
                    <a:pt x="190500" y="880110"/>
                    <a:pt x="167640" y="882650"/>
                  </a:cubicBezTo>
                  <a:cubicBezTo>
                    <a:pt x="144780" y="885190"/>
                    <a:pt x="119380" y="881380"/>
                    <a:pt x="97790" y="872490"/>
                  </a:cubicBezTo>
                  <a:cubicBezTo>
                    <a:pt x="77470" y="863600"/>
                    <a:pt x="55880" y="850900"/>
                    <a:pt x="41910" y="830580"/>
                  </a:cubicBezTo>
                  <a:cubicBezTo>
                    <a:pt x="24130" y="806450"/>
                    <a:pt x="11430" y="773430"/>
                    <a:pt x="7620" y="732790"/>
                  </a:cubicBezTo>
                  <a:cubicBezTo>
                    <a:pt x="2540" y="668020"/>
                    <a:pt x="44450" y="544830"/>
                    <a:pt x="53340" y="473710"/>
                  </a:cubicBezTo>
                  <a:cubicBezTo>
                    <a:pt x="59690" y="424180"/>
                    <a:pt x="34290" y="370840"/>
                    <a:pt x="60960" y="347980"/>
                  </a:cubicBezTo>
                  <a:cubicBezTo>
                    <a:pt x="101600" y="312420"/>
                    <a:pt x="347980" y="369570"/>
                    <a:pt x="347980" y="369570"/>
                  </a:cubicBezTo>
                </a:path>
              </a:pathLst>
            </a:custGeom>
            <a:solidFill>
              <a:srgbClr val="FFFFFF">
                <a:alpha val="49804"/>
              </a:srgbClr>
            </a:solidFill>
            <a:ln>
              <a:noFill/>
            </a:ln>
          </p:spPr>
        </p:sp>
      </p:grpSp>
      <p:grpSp>
        <p:nvGrpSpPr>
          <p:cNvPr name="Group 25" id="25"/>
          <p:cNvGrpSpPr/>
          <p:nvPr/>
        </p:nvGrpSpPr>
        <p:grpSpPr>
          <a:xfrm rot="0">
            <a:off x="842010" y="3288030"/>
            <a:ext cx="352425" cy="544830"/>
            <a:chOff x="0" y="0"/>
            <a:chExt cx="469900" cy="726440"/>
          </a:xfrm>
        </p:grpSpPr>
        <p:sp>
          <p:nvSpPr>
            <p:cNvPr name="Freeform 26" id="26"/>
            <p:cNvSpPr/>
            <p:nvPr/>
          </p:nvSpPr>
          <p:spPr>
            <a:xfrm flipH="false" flipV="false" rot="0">
              <a:off x="39370" y="43180"/>
              <a:ext cx="397510" cy="636270"/>
            </a:xfrm>
            <a:custGeom>
              <a:avLst/>
              <a:gdLst/>
              <a:ahLst/>
              <a:cxnLst/>
              <a:rect r="r" b="b" t="t" l="l"/>
              <a:pathLst>
                <a:path h="636270" w="397510">
                  <a:moveTo>
                    <a:pt x="67310" y="378460"/>
                  </a:moveTo>
                  <a:cubicBezTo>
                    <a:pt x="113030" y="132080"/>
                    <a:pt x="123190" y="118110"/>
                    <a:pt x="142240" y="102870"/>
                  </a:cubicBezTo>
                  <a:cubicBezTo>
                    <a:pt x="166370" y="85090"/>
                    <a:pt x="207010" y="67310"/>
                    <a:pt x="238760" y="67310"/>
                  </a:cubicBezTo>
                  <a:cubicBezTo>
                    <a:pt x="270510" y="67310"/>
                    <a:pt x="311150" y="87630"/>
                    <a:pt x="334010" y="106680"/>
                  </a:cubicBezTo>
                  <a:cubicBezTo>
                    <a:pt x="353060" y="121920"/>
                    <a:pt x="364490" y="143510"/>
                    <a:pt x="372110" y="163830"/>
                  </a:cubicBezTo>
                  <a:cubicBezTo>
                    <a:pt x="379730" y="185420"/>
                    <a:pt x="381000" y="201930"/>
                    <a:pt x="378460" y="232410"/>
                  </a:cubicBezTo>
                  <a:cubicBezTo>
                    <a:pt x="372110" y="299720"/>
                    <a:pt x="322580" y="492760"/>
                    <a:pt x="290830" y="552450"/>
                  </a:cubicBezTo>
                  <a:cubicBezTo>
                    <a:pt x="275590" y="580390"/>
                    <a:pt x="265430" y="593090"/>
                    <a:pt x="245110" y="605790"/>
                  </a:cubicBezTo>
                  <a:cubicBezTo>
                    <a:pt x="219710" y="622300"/>
                    <a:pt x="176530" y="636270"/>
                    <a:pt x="143510" y="632460"/>
                  </a:cubicBezTo>
                  <a:cubicBezTo>
                    <a:pt x="110490" y="628650"/>
                    <a:pt x="71120" y="608330"/>
                    <a:pt x="49530" y="584200"/>
                  </a:cubicBezTo>
                  <a:cubicBezTo>
                    <a:pt x="27940" y="560070"/>
                    <a:pt x="17780" y="529590"/>
                    <a:pt x="11430" y="486410"/>
                  </a:cubicBezTo>
                  <a:cubicBezTo>
                    <a:pt x="0" y="407670"/>
                    <a:pt x="27940" y="210820"/>
                    <a:pt x="44450" y="139700"/>
                  </a:cubicBezTo>
                  <a:cubicBezTo>
                    <a:pt x="52070" y="107950"/>
                    <a:pt x="54610" y="91440"/>
                    <a:pt x="69850" y="71120"/>
                  </a:cubicBezTo>
                  <a:cubicBezTo>
                    <a:pt x="88900" y="46990"/>
                    <a:pt x="124460" y="17780"/>
                    <a:pt x="157480" y="8890"/>
                  </a:cubicBezTo>
                  <a:cubicBezTo>
                    <a:pt x="189230" y="0"/>
                    <a:pt x="236220" y="7620"/>
                    <a:pt x="264160" y="20320"/>
                  </a:cubicBezTo>
                  <a:cubicBezTo>
                    <a:pt x="287020" y="30480"/>
                    <a:pt x="304800" y="48260"/>
                    <a:pt x="318770" y="67310"/>
                  </a:cubicBezTo>
                  <a:cubicBezTo>
                    <a:pt x="332740" y="86360"/>
                    <a:pt x="339090" y="104140"/>
                    <a:pt x="345440" y="134620"/>
                  </a:cubicBezTo>
                  <a:cubicBezTo>
                    <a:pt x="356870" y="187960"/>
                    <a:pt x="365760" y="307340"/>
                    <a:pt x="355600" y="368300"/>
                  </a:cubicBezTo>
                  <a:cubicBezTo>
                    <a:pt x="349250" y="410210"/>
                    <a:pt x="330200" y="448310"/>
                    <a:pt x="316230" y="469900"/>
                  </a:cubicBezTo>
                  <a:cubicBezTo>
                    <a:pt x="307340" y="482600"/>
                    <a:pt x="300990" y="487680"/>
                    <a:pt x="289560" y="495300"/>
                  </a:cubicBezTo>
                  <a:cubicBezTo>
                    <a:pt x="273050" y="505460"/>
                    <a:pt x="246380" y="519430"/>
                    <a:pt x="220980" y="520700"/>
                  </a:cubicBezTo>
                  <a:cubicBezTo>
                    <a:pt x="189230" y="521970"/>
                    <a:pt x="142240" y="514350"/>
                    <a:pt x="114300" y="495300"/>
                  </a:cubicBezTo>
                  <a:cubicBezTo>
                    <a:pt x="86360" y="476250"/>
                    <a:pt x="62230" y="435610"/>
                    <a:pt x="53340" y="405130"/>
                  </a:cubicBezTo>
                  <a:cubicBezTo>
                    <a:pt x="45720" y="379730"/>
                    <a:pt x="36830" y="341630"/>
                    <a:pt x="53340" y="328930"/>
                  </a:cubicBezTo>
                  <a:cubicBezTo>
                    <a:pt x="86360" y="303530"/>
                    <a:pt x="318770" y="427990"/>
                    <a:pt x="349250" y="407670"/>
                  </a:cubicBezTo>
                  <a:cubicBezTo>
                    <a:pt x="360680" y="400050"/>
                    <a:pt x="356870" y="368300"/>
                    <a:pt x="355600" y="368300"/>
                  </a:cubicBezTo>
                  <a:cubicBezTo>
                    <a:pt x="354330" y="368300"/>
                    <a:pt x="349250" y="417830"/>
                    <a:pt x="337820" y="439420"/>
                  </a:cubicBezTo>
                  <a:cubicBezTo>
                    <a:pt x="326390" y="461010"/>
                    <a:pt x="308610" y="481330"/>
                    <a:pt x="289560" y="495300"/>
                  </a:cubicBezTo>
                  <a:cubicBezTo>
                    <a:pt x="270510" y="509270"/>
                    <a:pt x="245110" y="518160"/>
                    <a:pt x="220980" y="520700"/>
                  </a:cubicBezTo>
                  <a:cubicBezTo>
                    <a:pt x="196850" y="523240"/>
                    <a:pt x="166370" y="518160"/>
                    <a:pt x="147320" y="511810"/>
                  </a:cubicBezTo>
                  <a:cubicBezTo>
                    <a:pt x="133350" y="508000"/>
                    <a:pt x="125730" y="504190"/>
                    <a:pt x="114300" y="495300"/>
                  </a:cubicBezTo>
                  <a:cubicBezTo>
                    <a:pt x="99060" y="482600"/>
                    <a:pt x="77470" y="464820"/>
                    <a:pt x="66040" y="439420"/>
                  </a:cubicBezTo>
                  <a:cubicBezTo>
                    <a:pt x="48260" y="401320"/>
                    <a:pt x="45720" y="332740"/>
                    <a:pt x="41910" y="280670"/>
                  </a:cubicBezTo>
                  <a:cubicBezTo>
                    <a:pt x="38100" y="232410"/>
                    <a:pt x="34290" y="181610"/>
                    <a:pt x="44450" y="139700"/>
                  </a:cubicBezTo>
                  <a:cubicBezTo>
                    <a:pt x="53340" y="102870"/>
                    <a:pt x="72390" y="64770"/>
                    <a:pt x="93980" y="43180"/>
                  </a:cubicBezTo>
                  <a:cubicBezTo>
                    <a:pt x="111760" y="25400"/>
                    <a:pt x="134620" y="15240"/>
                    <a:pt x="157480" y="8890"/>
                  </a:cubicBezTo>
                  <a:cubicBezTo>
                    <a:pt x="180340" y="2540"/>
                    <a:pt x="205740" y="0"/>
                    <a:pt x="229870" y="7620"/>
                  </a:cubicBezTo>
                  <a:cubicBezTo>
                    <a:pt x="259080" y="16510"/>
                    <a:pt x="299720" y="40640"/>
                    <a:pt x="318770" y="67310"/>
                  </a:cubicBezTo>
                  <a:cubicBezTo>
                    <a:pt x="337820" y="95250"/>
                    <a:pt x="342900" y="125730"/>
                    <a:pt x="345440" y="171450"/>
                  </a:cubicBezTo>
                  <a:cubicBezTo>
                    <a:pt x="350520" y="257810"/>
                    <a:pt x="321310" y="485140"/>
                    <a:pt x="290830" y="552450"/>
                  </a:cubicBezTo>
                  <a:cubicBezTo>
                    <a:pt x="278130" y="581660"/>
                    <a:pt x="265430" y="593090"/>
                    <a:pt x="245110" y="605790"/>
                  </a:cubicBezTo>
                  <a:cubicBezTo>
                    <a:pt x="219710" y="622300"/>
                    <a:pt x="176530" y="636270"/>
                    <a:pt x="143510" y="632460"/>
                  </a:cubicBezTo>
                  <a:cubicBezTo>
                    <a:pt x="110490" y="628650"/>
                    <a:pt x="71120" y="608330"/>
                    <a:pt x="49530" y="584200"/>
                  </a:cubicBezTo>
                  <a:cubicBezTo>
                    <a:pt x="27940" y="560070"/>
                    <a:pt x="13970" y="520700"/>
                    <a:pt x="11430" y="486410"/>
                  </a:cubicBezTo>
                  <a:cubicBezTo>
                    <a:pt x="7620" y="449580"/>
                    <a:pt x="22860" y="412750"/>
                    <a:pt x="35560" y="367030"/>
                  </a:cubicBezTo>
                  <a:cubicBezTo>
                    <a:pt x="53340" y="300990"/>
                    <a:pt x="86360" y="175260"/>
                    <a:pt x="118110" y="128270"/>
                  </a:cubicBezTo>
                  <a:cubicBezTo>
                    <a:pt x="134620" y="104140"/>
                    <a:pt x="151130" y="92710"/>
                    <a:pt x="171450" y="82550"/>
                  </a:cubicBezTo>
                  <a:cubicBezTo>
                    <a:pt x="191770" y="72390"/>
                    <a:pt x="214630" y="64770"/>
                    <a:pt x="238760" y="67310"/>
                  </a:cubicBezTo>
                  <a:cubicBezTo>
                    <a:pt x="267970" y="69850"/>
                    <a:pt x="309880" y="85090"/>
                    <a:pt x="334010" y="106680"/>
                  </a:cubicBezTo>
                  <a:cubicBezTo>
                    <a:pt x="356870" y="128270"/>
                    <a:pt x="373380" y="160020"/>
                    <a:pt x="379730" y="198120"/>
                  </a:cubicBezTo>
                  <a:cubicBezTo>
                    <a:pt x="389890" y="255270"/>
                    <a:pt x="397510" y="387350"/>
                    <a:pt x="353060" y="420370"/>
                  </a:cubicBezTo>
                  <a:cubicBezTo>
                    <a:pt x="303530" y="458470"/>
                    <a:pt x="67310" y="378460"/>
                    <a:pt x="67310" y="378460"/>
                  </a:cubicBezTo>
                </a:path>
              </a:pathLst>
            </a:custGeom>
            <a:solidFill>
              <a:srgbClr val="FFFFFF">
                <a:alpha val="49804"/>
              </a:srgbClr>
            </a:solidFill>
            <a:ln>
              <a:noFill/>
            </a:ln>
          </p:spPr>
        </p:sp>
      </p:grpSp>
      <p:grpSp>
        <p:nvGrpSpPr>
          <p:cNvPr name="Group 27" id="27"/>
          <p:cNvGrpSpPr/>
          <p:nvPr/>
        </p:nvGrpSpPr>
        <p:grpSpPr>
          <a:xfrm rot="0">
            <a:off x="853440" y="3272790"/>
            <a:ext cx="332422" cy="565785"/>
            <a:chOff x="0" y="0"/>
            <a:chExt cx="443230" cy="754380"/>
          </a:xfrm>
        </p:grpSpPr>
        <p:sp>
          <p:nvSpPr>
            <p:cNvPr name="Freeform 28" id="28"/>
            <p:cNvSpPr/>
            <p:nvPr/>
          </p:nvSpPr>
          <p:spPr>
            <a:xfrm flipH="false" flipV="false" rot="0">
              <a:off x="35560" y="41910"/>
              <a:ext cx="393700" cy="662940"/>
            </a:xfrm>
            <a:custGeom>
              <a:avLst/>
              <a:gdLst/>
              <a:ahLst/>
              <a:cxnLst/>
              <a:rect r="r" b="b" t="t" l="l"/>
              <a:pathLst>
                <a:path h="662940" w="393700">
                  <a:moveTo>
                    <a:pt x="345440" y="320040"/>
                  </a:moveTo>
                  <a:cubicBezTo>
                    <a:pt x="321310" y="561340"/>
                    <a:pt x="316230" y="580390"/>
                    <a:pt x="303530" y="598170"/>
                  </a:cubicBezTo>
                  <a:cubicBezTo>
                    <a:pt x="290830" y="617220"/>
                    <a:pt x="271780" y="633730"/>
                    <a:pt x="251460" y="643890"/>
                  </a:cubicBezTo>
                  <a:cubicBezTo>
                    <a:pt x="231140" y="654050"/>
                    <a:pt x="208280" y="662940"/>
                    <a:pt x="184150" y="661670"/>
                  </a:cubicBezTo>
                  <a:cubicBezTo>
                    <a:pt x="154940" y="660400"/>
                    <a:pt x="111760" y="646430"/>
                    <a:pt x="87630" y="624840"/>
                  </a:cubicBezTo>
                  <a:cubicBezTo>
                    <a:pt x="63500" y="603250"/>
                    <a:pt x="49530" y="576580"/>
                    <a:pt x="39370" y="534670"/>
                  </a:cubicBezTo>
                  <a:cubicBezTo>
                    <a:pt x="20320" y="453390"/>
                    <a:pt x="38100" y="233680"/>
                    <a:pt x="50800" y="153670"/>
                  </a:cubicBezTo>
                  <a:cubicBezTo>
                    <a:pt x="57150" y="115570"/>
                    <a:pt x="59690" y="92710"/>
                    <a:pt x="76200" y="69850"/>
                  </a:cubicBezTo>
                  <a:cubicBezTo>
                    <a:pt x="95250" y="44450"/>
                    <a:pt x="130810" y="17780"/>
                    <a:pt x="162560" y="8890"/>
                  </a:cubicBezTo>
                  <a:cubicBezTo>
                    <a:pt x="194310" y="0"/>
                    <a:pt x="238760" y="7620"/>
                    <a:pt x="266700" y="19050"/>
                  </a:cubicBezTo>
                  <a:cubicBezTo>
                    <a:pt x="289560" y="29210"/>
                    <a:pt x="307340" y="44450"/>
                    <a:pt x="321310" y="64770"/>
                  </a:cubicBezTo>
                  <a:cubicBezTo>
                    <a:pt x="337820" y="90170"/>
                    <a:pt x="345440" y="121920"/>
                    <a:pt x="349250" y="166370"/>
                  </a:cubicBezTo>
                  <a:cubicBezTo>
                    <a:pt x="356870" y="247650"/>
                    <a:pt x="331470" y="441960"/>
                    <a:pt x="317500" y="513080"/>
                  </a:cubicBezTo>
                  <a:cubicBezTo>
                    <a:pt x="311150" y="544830"/>
                    <a:pt x="309880" y="561340"/>
                    <a:pt x="295910" y="581660"/>
                  </a:cubicBezTo>
                  <a:cubicBezTo>
                    <a:pt x="278130" y="607060"/>
                    <a:pt x="240030" y="637540"/>
                    <a:pt x="210820" y="647700"/>
                  </a:cubicBezTo>
                  <a:cubicBezTo>
                    <a:pt x="186690" y="656590"/>
                    <a:pt x="161290" y="655320"/>
                    <a:pt x="138430" y="651510"/>
                  </a:cubicBezTo>
                  <a:cubicBezTo>
                    <a:pt x="115570" y="647700"/>
                    <a:pt x="91440" y="638810"/>
                    <a:pt x="72390" y="622300"/>
                  </a:cubicBezTo>
                  <a:cubicBezTo>
                    <a:pt x="49530" y="601980"/>
                    <a:pt x="25400" y="570230"/>
                    <a:pt x="16510" y="529590"/>
                  </a:cubicBezTo>
                  <a:cubicBezTo>
                    <a:pt x="2540" y="462280"/>
                    <a:pt x="0" y="288290"/>
                    <a:pt x="54610" y="247650"/>
                  </a:cubicBezTo>
                  <a:cubicBezTo>
                    <a:pt x="110490" y="205740"/>
                    <a:pt x="317500" y="237490"/>
                    <a:pt x="356870" y="293370"/>
                  </a:cubicBezTo>
                  <a:cubicBezTo>
                    <a:pt x="393700" y="344170"/>
                    <a:pt x="331470" y="494030"/>
                    <a:pt x="311150" y="548640"/>
                  </a:cubicBezTo>
                  <a:cubicBezTo>
                    <a:pt x="299720" y="577850"/>
                    <a:pt x="292100" y="594360"/>
                    <a:pt x="273050" y="610870"/>
                  </a:cubicBezTo>
                  <a:cubicBezTo>
                    <a:pt x="250190" y="631190"/>
                    <a:pt x="208280" y="651510"/>
                    <a:pt x="175260" y="654050"/>
                  </a:cubicBezTo>
                  <a:cubicBezTo>
                    <a:pt x="142240" y="656590"/>
                    <a:pt x="97790" y="640080"/>
                    <a:pt x="72390" y="622300"/>
                  </a:cubicBezTo>
                  <a:cubicBezTo>
                    <a:pt x="52070" y="607060"/>
                    <a:pt x="36830" y="585470"/>
                    <a:pt x="27940" y="563880"/>
                  </a:cubicBezTo>
                  <a:cubicBezTo>
                    <a:pt x="19050" y="542290"/>
                    <a:pt x="16510" y="525780"/>
                    <a:pt x="15240" y="492760"/>
                  </a:cubicBezTo>
                  <a:cubicBezTo>
                    <a:pt x="12700" y="419100"/>
                    <a:pt x="38100" y="208280"/>
                    <a:pt x="53340" y="137160"/>
                  </a:cubicBezTo>
                  <a:cubicBezTo>
                    <a:pt x="60960" y="105410"/>
                    <a:pt x="60960" y="90170"/>
                    <a:pt x="76200" y="69850"/>
                  </a:cubicBezTo>
                  <a:cubicBezTo>
                    <a:pt x="93980" y="45720"/>
                    <a:pt x="130810" y="17780"/>
                    <a:pt x="162560" y="8890"/>
                  </a:cubicBezTo>
                  <a:cubicBezTo>
                    <a:pt x="194310" y="0"/>
                    <a:pt x="238760" y="7620"/>
                    <a:pt x="266700" y="19050"/>
                  </a:cubicBezTo>
                  <a:cubicBezTo>
                    <a:pt x="289560" y="29210"/>
                    <a:pt x="307340" y="44450"/>
                    <a:pt x="321310" y="64770"/>
                  </a:cubicBezTo>
                  <a:cubicBezTo>
                    <a:pt x="337820" y="90170"/>
                    <a:pt x="344170" y="121920"/>
                    <a:pt x="349250" y="166370"/>
                  </a:cubicBezTo>
                  <a:cubicBezTo>
                    <a:pt x="358140" y="250190"/>
                    <a:pt x="342900" y="462280"/>
                    <a:pt x="327660" y="533400"/>
                  </a:cubicBezTo>
                  <a:cubicBezTo>
                    <a:pt x="321310" y="563880"/>
                    <a:pt x="316230" y="580390"/>
                    <a:pt x="303530" y="598170"/>
                  </a:cubicBezTo>
                  <a:cubicBezTo>
                    <a:pt x="290830" y="617220"/>
                    <a:pt x="271780" y="633730"/>
                    <a:pt x="251460" y="643890"/>
                  </a:cubicBezTo>
                  <a:cubicBezTo>
                    <a:pt x="231140" y="654050"/>
                    <a:pt x="208280" y="662940"/>
                    <a:pt x="184150" y="661670"/>
                  </a:cubicBezTo>
                  <a:cubicBezTo>
                    <a:pt x="154940" y="660400"/>
                    <a:pt x="111760" y="646430"/>
                    <a:pt x="87630" y="624840"/>
                  </a:cubicBezTo>
                  <a:cubicBezTo>
                    <a:pt x="63500" y="603250"/>
                    <a:pt x="46990" y="572770"/>
                    <a:pt x="39370" y="534670"/>
                  </a:cubicBezTo>
                  <a:cubicBezTo>
                    <a:pt x="26670" y="476250"/>
                    <a:pt x="12700" y="335280"/>
                    <a:pt x="57150" y="297180"/>
                  </a:cubicBezTo>
                  <a:cubicBezTo>
                    <a:pt x="106680" y="255270"/>
                    <a:pt x="345440" y="320040"/>
                    <a:pt x="345440" y="320040"/>
                  </a:cubicBezTo>
                </a:path>
              </a:pathLst>
            </a:custGeom>
            <a:solidFill>
              <a:srgbClr val="FFFFFF">
                <a:alpha val="49804"/>
              </a:srgbClr>
            </a:solidFill>
            <a:ln>
              <a:noFill/>
            </a:ln>
          </p:spPr>
        </p:sp>
      </p:grpSp>
      <p:grpSp>
        <p:nvGrpSpPr>
          <p:cNvPr name="Group 29" id="29"/>
          <p:cNvGrpSpPr/>
          <p:nvPr/>
        </p:nvGrpSpPr>
        <p:grpSpPr>
          <a:xfrm rot="0">
            <a:off x="822960" y="3235642"/>
            <a:ext cx="336232" cy="649605"/>
            <a:chOff x="0" y="0"/>
            <a:chExt cx="448310" cy="866140"/>
          </a:xfrm>
        </p:grpSpPr>
        <p:sp>
          <p:nvSpPr>
            <p:cNvPr name="Freeform 30" id="30"/>
            <p:cNvSpPr/>
            <p:nvPr/>
          </p:nvSpPr>
          <p:spPr>
            <a:xfrm flipH="false" flipV="false" rot="0">
              <a:off x="49530" y="45720"/>
              <a:ext cx="353060" cy="772160"/>
            </a:xfrm>
            <a:custGeom>
              <a:avLst/>
              <a:gdLst/>
              <a:ahLst/>
              <a:cxnLst/>
              <a:rect r="r" b="b" t="t" l="l"/>
              <a:pathLst>
                <a:path h="772160" w="353060">
                  <a:moveTo>
                    <a:pt x="347980" y="544830"/>
                  </a:moveTo>
                  <a:cubicBezTo>
                    <a:pt x="242570" y="740410"/>
                    <a:pt x="227330" y="751840"/>
                    <a:pt x="204470" y="759460"/>
                  </a:cubicBezTo>
                  <a:cubicBezTo>
                    <a:pt x="176530" y="768350"/>
                    <a:pt x="132080" y="772160"/>
                    <a:pt x="101600" y="760730"/>
                  </a:cubicBezTo>
                  <a:cubicBezTo>
                    <a:pt x="71120" y="749300"/>
                    <a:pt x="38100" y="720090"/>
                    <a:pt x="22860" y="694690"/>
                  </a:cubicBezTo>
                  <a:cubicBezTo>
                    <a:pt x="10160" y="674370"/>
                    <a:pt x="5080" y="650240"/>
                    <a:pt x="5080" y="627380"/>
                  </a:cubicBezTo>
                  <a:cubicBezTo>
                    <a:pt x="5080" y="604520"/>
                    <a:pt x="19050" y="588010"/>
                    <a:pt x="20320" y="560070"/>
                  </a:cubicBezTo>
                  <a:cubicBezTo>
                    <a:pt x="22860" y="516890"/>
                    <a:pt x="2540" y="452120"/>
                    <a:pt x="1270" y="389890"/>
                  </a:cubicBezTo>
                  <a:cubicBezTo>
                    <a:pt x="0" y="313690"/>
                    <a:pt x="6350" y="193040"/>
                    <a:pt x="17780" y="135890"/>
                  </a:cubicBezTo>
                  <a:cubicBezTo>
                    <a:pt x="24130" y="105410"/>
                    <a:pt x="29210" y="87630"/>
                    <a:pt x="41910" y="68580"/>
                  </a:cubicBezTo>
                  <a:cubicBezTo>
                    <a:pt x="54610" y="49530"/>
                    <a:pt x="71120" y="30480"/>
                    <a:pt x="92710" y="20320"/>
                  </a:cubicBezTo>
                  <a:cubicBezTo>
                    <a:pt x="119380" y="7620"/>
                    <a:pt x="166370" y="0"/>
                    <a:pt x="196850" y="5080"/>
                  </a:cubicBezTo>
                  <a:cubicBezTo>
                    <a:pt x="220980" y="8890"/>
                    <a:pt x="242570" y="21590"/>
                    <a:pt x="260350" y="35560"/>
                  </a:cubicBezTo>
                  <a:cubicBezTo>
                    <a:pt x="278130" y="50800"/>
                    <a:pt x="292100" y="63500"/>
                    <a:pt x="302260" y="92710"/>
                  </a:cubicBezTo>
                  <a:cubicBezTo>
                    <a:pt x="325120" y="157480"/>
                    <a:pt x="327660" y="358140"/>
                    <a:pt x="314960" y="436880"/>
                  </a:cubicBezTo>
                  <a:cubicBezTo>
                    <a:pt x="307340" y="481330"/>
                    <a:pt x="295910" y="511810"/>
                    <a:pt x="276860" y="535940"/>
                  </a:cubicBezTo>
                  <a:cubicBezTo>
                    <a:pt x="261620" y="556260"/>
                    <a:pt x="241300" y="568960"/>
                    <a:pt x="217170" y="576580"/>
                  </a:cubicBezTo>
                  <a:cubicBezTo>
                    <a:pt x="187960" y="585470"/>
                    <a:pt x="140970" y="586740"/>
                    <a:pt x="110490" y="575310"/>
                  </a:cubicBezTo>
                  <a:cubicBezTo>
                    <a:pt x="78740" y="563880"/>
                    <a:pt x="45720" y="530860"/>
                    <a:pt x="30480" y="504190"/>
                  </a:cubicBezTo>
                  <a:cubicBezTo>
                    <a:pt x="17780" y="482600"/>
                    <a:pt x="12700" y="462280"/>
                    <a:pt x="13970" y="434340"/>
                  </a:cubicBezTo>
                  <a:cubicBezTo>
                    <a:pt x="15240" y="389890"/>
                    <a:pt x="25400" y="281940"/>
                    <a:pt x="64770" y="264160"/>
                  </a:cubicBezTo>
                  <a:cubicBezTo>
                    <a:pt x="116840" y="240030"/>
                    <a:pt x="316230" y="337820"/>
                    <a:pt x="339090" y="391160"/>
                  </a:cubicBezTo>
                  <a:cubicBezTo>
                    <a:pt x="353060" y="425450"/>
                    <a:pt x="318770" y="474980"/>
                    <a:pt x="297180" y="506730"/>
                  </a:cubicBezTo>
                  <a:cubicBezTo>
                    <a:pt x="276860" y="535940"/>
                    <a:pt x="247650" y="565150"/>
                    <a:pt x="217170" y="576580"/>
                  </a:cubicBezTo>
                  <a:cubicBezTo>
                    <a:pt x="185420" y="588010"/>
                    <a:pt x="139700" y="584200"/>
                    <a:pt x="110490" y="575310"/>
                  </a:cubicBezTo>
                  <a:cubicBezTo>
                    <a:pt x="86360" y="567690"/>
                    <a:pt x="66040" y="553720"/>
                    <a:pt x="50800" y="533400"/>
                  </a:cubicBezTo>
                  <a:cubicBezTo>
                    <a:pt x="31750" y="509270"/>
                    <a:pt x="21590" y="477520"/>
                    <a:pt x="13970" y="434340"/>
                  </a:cubicBezTo>
                  <a:cubicBezTo>
                    <a:pt x="1270" y="361950"/>
                    <a:pt x="1270" y="205740"/>
                    <a:pt x="17780" y="135890"/>
                  </a:cubicBezTo>
                  <a:cubicBezTo>
                    <a:pt x="27940" y="93980"/>
                    <a:pt x="44450" y="63500"/>
                    <a:pt x="64770" y="41910"/>
                  </a:cubicBezTo>
                  <a:cubicBezTo>
                    <a:pt x="81280" y="24130"/>
                    <a:pt x="104140" y="13970"/>
                    <a:pt x="125730" y="7620"/>
                  </a:cubicBezTo>
                  <a:cubicBezTo>
                    <a:pt x="147320" y="1270"/>
                    <a:pt x="173990" y="0"/>
                    <a:pt x="196850" y="5080"/>
                  </a:cubicBezTo>
                  <a:cubicBezTo>
                    <a:pt x="219710" y="10160"/>
                    <a:pt x="242570" y="21590"/>
                    <a:pt x="260350" y="35560"/>
                  </a:cubicBezTo>
                  <a:cubicBezTo>
                    <a:pt x="278130" y="50800"/>
                    <a:pt x="293370" y="71120"/>
                    <a:pt x="302260" y="92710"/>
                  </a:cubicBezTo>
                  <a:cubicBezTo>
                    <a:pt x="311150" y="114300"/>
                    <a:pt x="311150" y="130810"/>
                    <a:pt x="312420" y="162560"/>
                  </a:cubicBezTo>
                  <a:cubicBezTo>
                    <a:pt x="314960" y="234950"/>
                    <a:pt x="297180" y="415290"/>
                    <a:pt x="290830" y="511810"/>
                  </a:cubicBezTo>
                  <a:cubicBezTo>
                    <a:pt x="287020" y="580390"/>
                    <a:pt x="295910" y="648970"/>
                    <a:pt x="279400" y="689610"/>
                  </a:cubicBezTo>
                  <a:cubicBezTo>
                    <a:pt x="269240" y="715010"/>
                    <a:pt x="255270" y="730250"/>
                    <a:pt x="234950" y="742950"/>
                  </a:cubicBezTo>
                  <a:cubicBezTo>
                    <a:pt x="209550" y="758190"/>
                    <a:pt x="165100" y="770890"/>
                    <a:pt x="135890" y="769620"/>
                  </a:cubicBezTo>
                  <a:cubicBezTo>
                    <a:pt x="111760" y="768350"/>
                    <a:pt x="88900" y="758190"/>
                    <a:pt x="69850" y="745490"/>
                  </a:cubicBezTo>
                  <a:cubicBezTo>
                    <a:pt x="50800" y="732790"/>
                    <a:pt x="33020" y="716280"/>
                    <a:pt x="22860" y="694690"/>
                  </a:cubicBezTo>
                  <a:cubicBezTo>
                    <a:pt x="10160" y="668020"/>
                    <a:pt x="3810" y="631190"/>
                    <a:pt x="8890" y="593090"/>
                  </a:cubicBezTo>
                  <a:cubicBezTo>
                    <a:pt x="16510" y="541020"/>
                    <a:pt x="43180" y="434340"/>
                    <a:pt x="90170" y="417830"/>
                  </a:cubicBezTo>
                  <a:cubicBezTo>
                    <a:pt x="147320" y="397510"/>
                    <a:pt x="347980" y="544830"/>
                    <a:pt x="347980" y="544830"/>
                  </a:cubicBezTo>
                </a:path>
              </a:pathLst>
            </a:custGeom>
            <a:solidFill>
              <a:srgbClr val="FFFFFF">
                <a:alpha val="49804"/>
              </a:srgbClr>
            </a:solidFill>
            <a:ln>
              <a:noFill/>
            </a:ln>
          </p:spPr>
        </p:sp>
      </p:grpSp>
      <p:grpSp>
        <p:nvGrpSpPr>
          <p:cNvPr name="Group 31" id="31"/>
          <p:cNvGrpSpPr/>
          <p:nvPr/>
        </p:nvGrpSpPr>
        <p:grpSpPr>
          <a:xfrm rot="0">
            <a:off x="836295" y="3608070"/>
            <a:ext cx="432435" cy="875348"/>
            <a:chOff x="0" y="0"/>
            <a:chExt cx="576580" cy="1167130"/>
          </a:xfrm>
        </p:grpSpPr>
        <p:sp>
          <p:nvSpPr>
            <p:cNvPr name="Freeform 32" id="32"/>
            <p:cNvSpPr/>
            <p:nvPr/>
          </p:nvSpPr>
          <p:spPr>
            <a:xfrm flipH="false" flipV="false" rot="0">
              <a:off x="20320" y="48260"/>
              <a:ext cx="511810" cy="1071880"/>
            </a:xfrm>
            <a:custGeom>
              <a:avLst/>
              <a:gdLst/>
              <a:ahLst/>
              <a:cxnLst/>
              <a:rect r="r" b="b" t="t" l="l"/>
              <a:pathLst>
                <a:path h="1071880" w="511810">
                  <a:moveTo>
                    <a:pt x="138430" y="718820"/>
                  </a:moveTo>
                  <a:cubicBezTo>
                    <a:pt x="127000" y="293370"/>
                    <a:pt x="125730" y="266700"/>
                    <a:pt x="130810" y="236220"/>
                  </a:cubicBezTo>
                  <a:cubicBezTo>
                    <a:pt x="134620" y="212090"/>
                    <a:pt x="137160" y="190500"/>
                    <a:pt x="151130" y="170180"/>
                  </a:cubicBezTo>
                  <a:cubicBezTo>
                    <a:pt x="167640" y="146050"/>
                    <a:pt x="203200" y="116840"/>
                    <a:pt x="231140" y="106680"/>
                  </a:cubicBezTo>
                  <a:cubicBezTo>
                    <a:pt x="254000" y="97790"/>
                    <a:pt x="276860" y="96520"/>
                    <a:pt x="299720" y="102870"/>
                  </a:cubicBezTo>
                  <a:cubicBezTo>
                    <a:pt x="327660" y="109220"/>
                    <a:pt x="368300" y="133350"/>
                    <a:pt x="387350" y="154940"/>
                  </a:cubicBezTo>
                  <a:cubicBezTo>
                    <a:pt x="403860" y="172720"/>
                    <a:pt x="410210" y="184150"/>
                    <a:pt x="415290" y="218440"/>
                  </a:cubicBezTo>
                  <a:cubicBezTo>
                    <a:pt x="430530" y="327660"/>
                    <a:pt x="372110" y="824230"/>
                    <a:pt x="318770" y="939800"/>
                  </a:cubicBezTo>
                  <a:cubicBezTo>
                    <a:pt x="298450" y="982980"/>
                    <a:pt x="275590" y="1002030"/>
                    <a:pt x="250190" y="1017270"/>
                  </a:cubicBezTo>
                  <a:cubicBezTo>
                    <a:pt x="229870" y="1029970"/>
                    <a:pt x="207010" y="1035050"/>
                    <a:pt x="182880" y="1033780"/>
                  </a:cubicBezTo>
                  <a:cubicBezTo>
                    <a:pt x="153670" y="1032510"/>
                    <a:pt x="110490" y="1018540"/>
                    <a:pt x="86360" y="996950"/>
                  </a:cubicBezTo>
                  <a:cubicBezTo>
                    <a:pt x="62230" y="975360"/>
                    <a:pt x="49530" y="952500"/>
                    <a:pt x="38100" y="905510"/>
                  </a:cubicBezTo>
                  <a:cubicBezTo>
                    <a:pt x="10160" y="784860"/>
                    <a:pt x="27940" y="321310"/>
                    <a:pt x="57150" y="217170"/>
                  </a:cubicBezTo>
                  <a:cubicBezTo>
                    <a:pt x="66040" y="184150"/>
                    <a:pt x="73660" y="172720"/>
                    <a:pt x="91440" y="156210"/>
                  </a:cubicBezTo>
                  <a:cubicBezTo>
                    <a:pt x="113030" y="135890"/>
                    <a:pt x="153670" y="111760"/>
                    <a:pt x="186690" y="109220"/>
                  </a:cubicBezTo>
                  <a:cubicBezTo>
                    <a:pt x="219710" y="106680"/>
                    <a:pt x="261620" y="118110"/>
                    <a:pt x="288290" y="137160"/>
                  </a:cubicBezTo>
                  <a:cubicBezTo>
                    <a:pt x="314960" y="156210"/>
                    <a:pt x="332740" y="181610"/>
                    <a:pt x="345440" y="226060"/>
                  </a:cubicBezTo>
                  <a:cubicBezTo>
                    <a:pt x="374650" y="326390"/>
                    <a:pt x="359410" y="656590"/>
                    <a:pt x="347980" y="750570"/>
                  </a:cubicBezTo>
                  <a:cubicBezTo>
                    <a:pt x="344170" y="786130"/>
                    <a:pt x="341630" y="800100"/>
                    <a:pt x="330200" y="821690"/>
                  </a:cubicBezTo>
                  <a:cubicBezTo>
                    <a:pt x="318770" y="842010"/>
                    <a:pt x="300990" y="862330"/>
                    <a:pt x="281940" y="876300"/>
                  </a:cubicBezTo>
                  <a:cubicBezTo>
                    <a:pt x="262890" y="889000"/>
                    <a:pt x="237490" y="899160"/>
                    <a:pt x="214630" y="901700"/>
                  </a:cubicBezTo>
                  <a:cubicBezTo>
                    <a:pt x="191770" y="904240"/>
                    <a:pt x="163830" y="901700"/>
                    <a:pt x="142240" y="892810"/>
                  </a:cubicBezTo>
                  <a:cubicBezTo>
                    <a:pt x="120650" y="883920"/>
                    <a:pt x="97790" y="871220"/>
                    <a:pt x="82550" y="850900"/>
                  </a:cubicBezTo>
                  <a:cubicBezTo>
                    <a:pt x="63500" y="826770"/>
                    <a:pt x="48260" y="791210"/>
                    <a:pt x="44450" y="750570"/>
                  </a:cubicBezTo>
                  <a:cubicBezTo>
                    <a:pt x="39370" y="690880"/>
                    <a:pt x="67310" y="612140"/>
                    <a:pt x="88900" y="524510"/>
                  </a:cubicBezTo>
                  <a:cubicBezTo>
                    <a:pt x="119380" y="400050"/>
                    <a:pt x="170180" y="157480"/>
                    <a:pt x="223520" y="77470"/>
                  </a:cubicBezTo>
                  <a:cubicBezTo>
                    <a:pt x="248920" y="39370"/>
                    <a:pt x="275590" y="20320"/>
                    <a:pt x="307340" y="10160"/>
                  </a:cubicBezTo>
                  <a:cubicBezTo>
                    <a:pt x="339090" y="0"/>
                    <a:pt x="384810" y="3810"/>
                    <a:pt x="414020" y="13970"/>
                  </a:cubicBezTo>
                  <a:cubicBezTo>
                    <a:pt x="438150" y="22860"/>
                    <a:pt x="457200" y="38100"/>
                    <a:pt x="472440" y="58420"/>
                  </a:cubicBezTo>
                  <a:cubicBezTo>
                    <a:pt x="490220" y="83820"/>
                    <a:pt x="502920" y="109220"/>
                    <a:pt x="505460" y="160020"/>
                  </a:cubicBezTo>
                  <a:cubicBezTo>
                    <a:pt x="511810" y="302260"/>
                    <a:pt x="387350" y="861060"/>
                    <a:pt x="317500" y="984250"/>
                  </a:cubicBezTo>
                  <a:cubicBezTo>
                    <a:pt x="292100" y="1027430"/>
                    <a:pt x="267970" y="1045210"/>
                    <a:pt x="240030" y="1057910"/>
                  </a:cubicBezTo>
                  <a:cubicBezTo>
                    <a:pt x="217170" y="1069340"/>
                    <a:pt x="191770" y="1070610"/>
                    <a:pt x="168910" y="1068070"/>
                  </a:cubicBezTo>
                  <a:cubicBezTo>
                    <a:pt x="146050" y="1065530"/>
                    <a:pt x="121920" y="1059180"/>
                    <a:pt x="101600" y="1043940"/>
                  </a:cubicBezTo>
                  <a:cubicBezTo>
                    <a:pt x="77470" y="1026160"/>
                    <a:pt x="52070" y="994410"/>
                    <a:pt x="39370" y="958850"/>
                  </a:cubicBezTo>
                  <a:cubicBezTo>
                    <a:pt x="22860" y="913130"/>
                    <a:pt x="0" y="821690"/>
                    <a:pt x="30480" y="788670"/>
                  </a:cubicBezTo>
                  <a:cubicBezTo>
                    <a:pt x="71120" y="745490"/>
                    <a:pt x="290830" y="742950"/>
                    <a:pt x="332740" y="787400"/>
                  </a:cubicBezTo>
                  <a:cubicBezTo>
                    <a:pt x="365760" y="822960"/>
                    <a:pt x="340360" y="937260"/>
                    <a:pt x="317500" y="984250"/>
                  </a:cubicBezTo>
                  <a:cubicBezTo>
                    <a:pt x="300990" y="1018540"/>
                    <a:pt x="270510" y="1045210"/>
                    <a:pt x="240030" y="1057910"/>
                  </a:cubicBezTo>
                  <a:cubicBezTo>
                    <a:pt x="209550" y="1070610"/>
                    <a:pt x="165100" y="1071880"/>
                    <a:pt x="134620" y="1060450"/>
                  </a:cubicBezTo>
                  <a:cubicBezTo>
                    <a:pt x="102870" y="1049020"/>
                    <a:pt x="69850" y="1021080"/>
                    <a:pt x="53340" y="991870"/>
                  </a:cubicBezTo>
                  <a:cubicBezTo>
                    <a:pt x="36830" y="962660"/>
                    <a:pt x="35560" y="938530"/>
                    <a:pt x="36830" y="887730"/>
                  </a:cubicBezTo>
                  <a:cubicBezTo>
                    <a:pt x="41910" y="745490"/>
                    <a:pt x="165100" y="184150"/>
                    <a:pt x="223520" y="77470"/>
                  </a:cubicBezTo>
                  <a:cubicBezTo>
                    <a:pt x="241300" y="45720"/>
                    <a:pt x="254000" y="38100"/>
                    <a:pt x="274320" y="25400"/>
                  </a:cubicBezTo>
                  <a:cubicBezTo>
                    <a:pt x="294640" y="12700"/>
                    <a:pt x="320040" y="3810"/>
                    <a:pt x="342900" y="2540"/>
                  </a:cubicBezTo>
                  <a:cubicBezTo>
                    <a:pt x="365760" y="1270"/>
                    <a:pt x="392430" y="5080"/>
                    <a:pt x="414020" y="13970"/>
                  </a:cubicBezTo>
                  <a:cubicBezTo>
                    <a:pt x="435610" y="22860"/>
                    <a:pt x="457200" y="40640"/>
                    <a:pt x="472440" y="58420"/>
                  </a:cubicBezTo>
                  <a:cubicBezTo>
                    <a:pt x="487680" y="76200"/>
                    <a:pt x="497840" y="100330"/>
                    <a:pt x="502920" y="123190"/>
                  </a:cubicBezTo>
                  <a:cubicBezTo>
                    <a:pt x="508000" y="146050"/>
                    <a:pt x="505460" y="166370"/>
                    <a:pt x="500380" y="195580"/>
                  </a:cubicBezTo>
                  <a:cubicBezTo>
                    <a:pt x="491490" y="242570"/>
                    <a:pt x="459740" y="303530"/>
                    <a:pt x="439420" y="377190"/>
                  </a:cubicBezTo>
                  <a:cubicBezTo>
                    <a:pt x="408940" y="486410"/>
                    <a:pt x="373380" y="711200"/>
                    <a:pt x="344170" y="787400"/>
                  </a:cubicBezTo>
                  <a:cubicBezTo>
                    <a:pt x="332740" y="819150"/>
                    <a:pt x="325120" y="834390"/>
                    <a:pt x="309880" y="852170"/>
                  </a:cubicBezTo>
                  <a:cubicBezTo>
                    <a:pt x="294640" y="869950"/>
                    <a:pt x="274320" y="885190"/>
                    <a:pt x="250190" y="892810"/>
                  </a:cubicBezTo>
                  <a:cubicBezTo>
                    <a:pt x="220980" y="901700"/>
                    <a:pt x="171450" y="901700"/>
                    <a:pt x="142240" y="892810"/>
                  </a:cubicBezTo>
                  <a:cubicBezTo>
                    <a:pt x="118110" y="885190"/>
                    <a:pt x="97790" y="868680"/>
                    <a:pt x="82550" y="850900"/>
                  </a:cubicBezTo>
                  <a:cubicBezTo>
                    <a:pt x="67310" y="833120"/>
                    <a:pt x="57150" y="820420"/>
                    <a:pt x="49530" y="787400"/>
                  </a:cubicBezTo>
                  <a:cubicBezTo>
                    <a:pt x="27940" y="697230"/>
                    <a:pt x="39370" y="346710"/>
                    <a:pt x="52070" y="252730"/>
                  </a:cubicBezTo>
                  <a:cubicBezTo>
                    <a:pt x="57150" y="218440"/>
                    <a:pt x="57150" y="204470"/>
                    <a:pt x="71120" y="184150"/>
                  </a:cubicBezTo>
                  <a:cubicBezTo>
                    <a:pt x="87630" y="158750"/>
                    <a:pt x="123190" y="128270"/>
                    <a:pt x="151130" y="116840"/>
                  </a:cubicBezTo>
                  <a:cubicBezTo>
                    <a:pt x="173990" y="106680"/>
                    <a:pt x="199390" y="106680"/>
                    <a:pt x="222250" y="110490"/>
                  </a:cubicBezTo>
                  <a:cubicBezTo>
                    <a:pt x="245110" y="114300"/>
                    <a:pt x="269240" y="121920"/>
                    <a:pt x="288290" y="137160"/>
                  </a:cubicBezTo>
                  <a:cubicBezTo>
                    <a:pt x="311150" y="156210"/>
                    <a:pt x="332740" y="179070"/>
                    <a:pt x="345440" y="226060"/>
                  </a:cubicBezTo>
                  <a:cubicBezTo>
                    <a:pt x="378460" y="344170"/>
                    <a:pt x="359410" y="786130"/>
                    <a:pt x="327660" y="905510"/>
                  </a:cubicBezTo>
                  <a:cubicBezTo>
                    <a:pt x="314960" y="952500"/>
                    <a:pt x="303530" y="975360"/>
                    <a:pt x="279400" y="996950"/>
                  </a:cubicBezTo>
                  <a:cubicBezTo>
                    <a:pt x="255270" y="1018540"/>
                    <a:pt x="214630" y="1033780"/>
                    <a:pt x="182880" y="1033780"/>
                  </a:cubicBezTo>
                  <a:cubicBezTo>
                    <a:pt x="151130" y="1033780"/>
                    <a:pt x="110490" y="1018540"/>
                    <a:pt x="86360" y="996950"/>
                  </a:cubicBezTo>
                  <a:cubicBezTo>
                    <a:pt x="62230" y="975360"/>
                    <a:pt x="45720" y="952500"/>
                    <a:pt x="38100" y="905510"/>
                  </a:cubicBezTo>
                  <a:cubicBezTo>
                    <a:pt x="16510" y="782320"/>
                    <a:pt x="101600" y="306070"/>
                    <a:pt x="137160" y="201930"/>
                  </a:cubicBezTo>
                  <a:cubicBezTo>
                    <a:pt x="148590" y="170180"/>
                    <a:pt x="153670" y="160020"/>
                    <a:pt x="171450" y="143510"/>
                  </a:cubicBezTo>
                  <a:cubicBezTo>
                    <a:pt x="193040" y="123190"/>
                    <a:pt x="233680" y="102870"/>
                    <a:pt x="265430" y="100330"/>
                  </a:cubicBezTo>
                  <a:cubicBezTo>
                    <a:pt x="297180" y="97790"/>
                    <a:pt x="336550" y="111760"/>
                    <a:pt x="361950" y="130810"/>
                  </a:cubicBezTo>
                  <a:cubicBezTo>
                    <a:pt x="387350" y="151130"/>
                    <a:pt x="403860" y="177800"/>
                    <a:pt x="415290" y="218440"/>
                  </a:cubicBezTo>
                  <a:cubicBezTo>
                    <a:pt x="434340" y="289560"/>
                    <a:pt x="407670" y="445770"/>
                    <a:pt x="410210" y="534670"/>
                  </a:cubicBezTo>
                  <a:cubicBezTo>
                    <a:pt x="412750" y="599440"/>
                    <a:pt x="453390" y="669290"/>
                    <a:pt x="424180" y="702310"/>
                  </a:cubicBezTo>
                  <a:cubicBezTo>
                    <a:pt x="386080" y="745490"/>
                    <a:pt x="138430" y="718820"/>
                    <a:pt x="138430" y="718820"/>
                  </a:cubicBezTo>
                </a:path>
              </a:pathLst>
            </a:custGeom>
            <a:solidFill>
              <a:srgbClr val="FFFFFF">
                <a:alpha val="49804"/>
              </a:srgbClr>
            </a:solidFill>
            <a:ln>
              <a:noFill/>
            </a:ln>
          </p:spPr>
        </p:sp>
      </p:grpSp>
      <p:grpSp>
        <p:nvGrpSpPr>
          <p:cNvPr name="Group 33" id="33"/>
          <p:cNvGrpSpPr/>
          <p:nvPr/>
        </p:nvGrpSpPr>
        <p:grpSpPr>
          <a:xfrm rot="0">
            <a:off x="854393" y="3697605"/>
            <a:ext cx="348615" cy="848677"/>
            <a:chOff x="0" y="0"/>
            <a:chExt cx="464820" cy="1131570"/>
          </a:xfrm>
        </p:grpSpPr>
        <p:sp>
          <p:nvSpPr>
            <p:cNvPr name="Freeform 34" id="34"/>
            <p:cNvSpPr/>
            <p:nvPr/>
          </p:nvSpPr>
          <p:spPr>
            <a:xfrm flipH="false" flipV="false" rot="0">
              <a:off x="21590" y="46990"/>
              <a:ext cx="396240" cy="1037590"/>
            </a:xfrm>
            <a:custGeom>
              <a:avLst/>
              <a:gdLst/>
              <a:ahLst/>
              <a:cxnLst/>
              <a:rect r="r" b="b" t="t" l="l"/>
              <a:pathLst>
                <a:path h="1037590" w="396240">
                  <a:moveTo>
                    <a:pt x="29210" y="486410"/>
                  </a:moveTo>
                  <a:cubicBezTo>
                    <a:pt x="68580" y="82550"/>
                    <a:pt x="78740" y="67310"/>
                    <a:pt x="93980" y="50800"/>
                  </a:cubicBezTo>
                  <a:cubicBezTo>
                    <a:pt x="109220" y="34290"/>
                    <a:pt x="129540" y="19050"/>
                    <a:pt x="151130" y="11430"/>
                  </a:cubicBezTo>
                  <a:cubicBezTo>
                    <a:pt x="172720" y="3810"/>
                    <a:pt x="198120" y="1270"/>
                    <a:pt x="220980" y="3810"/>
                  </a:cubicBezTo>
                  <a:cubicBezTo>
                    <a:pt x="243840" y="6350"/>
                    <a:pt x="267970" y="13970"/>
                    <a:pt x="287020" y="29210"/>
                  </a:cubicBezTo>
                  <a:cubicBezTo>
                    <a:pt x="309880" y="48260"/>
                    <a:pt x="331470" y="68580"/>
                    <a:pt x="345440" y="115570"/>
                  </a:cubicBezTo>
                  <a:cubicBezTo>
                    <a:pt x="383540" y="242570"/>
                    <a:pt x="363220" y="759460"/>
                    <a:pt x="334010" y="892810"/>
                  </a:cubicBezTo>
                  <a:cubicBezTo>
                    <a:pt x="322580" y="942340"/>
                    <a:pt x="311150" y="966470"/>
                    <a:pt x="290830" y="989330"/>
                  </a:cubicBezTo>
                  <a:cubicBezTo>
                    <a:pt x="274320" y="1008380"/>
                    <a:pt x="254000" y="1019810"/>
                    <a:pt x="229870" y="1026160"/>
                  </a:cubicBezTo>
                  <a:cubicBezTo>
                    <a:pt x="200660" y="1033780"/>
                    <a:pt x="152400" y="1031240"/>
                    <a:pt x="123190" y="1021080"/>
                  </a:cubicBezTo>
                  <a:cubicBezTo>
                    <a:pt x="99060" y="1012190"/>
                    <a:pt x="80010" y="994410"/>
                    <a:pt x="66040" y="976630"/>
                  </a:cubicBezTo>
                  <a:cubicBezTo>
                    <a:pt x="52070" y="958850"/>
                    <a:pt x="43180" y="939800"/>
                    <a:pt x="36830" y="911860"/>
                  </a:cubicBezTo>
                  <a:cubicBezTo>
                    <a:pt x="26670" y="864870"/>
                    <a:pt x="33020" y="795020"/>
                    <a:pt x="38100" y="715010"/>
                  </a:cubicBezTo>
                  <a:cubicBezTo>
                    <a:pt x="45720" y="589280"/>
                    <a:pt x="71120" y="320040"/>
                    <a:pt x="88900" y="232410"/>
                  </a:cubicBezTo>
                  <a:cubicBezTo>
                    <a:pt x="96520" y="198120"/>
                    <a:pt x="96520" y="184150"/>
                    <a:pt x="110490" y="162560"/>
                  </a:cubicBezTo>
                  <a:cubicBezTo>
                    <a:pt x="128270" y="137160"/>
                    <a:pt x="163830" y="106680"/>
                    <a:pt x="195580" y="96520"/>
                  </a:cubicBezTo>
                  <a:cubicBezTo>
                    <a:pt x="227330" y="86360"/>
                    <a:pt x="273050" y="88900"/>
                    <a:pt x="303530" y="102870"/>
                  </a:cubicBezTo>
                  <a:cubicBezTo>
                    <a:pt x="334010" y="116840"/>
                    <a:pt x="365760" y="151130"/>
                    <a:pt x="379730" y="179070"/>
                  </a:cubicBezTo>
                  <a:cubicBezTo>
                    <a:pt x="391160" y="201930"/>
                    <a:pt x="391160" y="214630"/>
                    <a:pt x="392430" y="250190"/>
                  </a:cubicBezTo>
                  <a:cubicBezTo>
                    <a:pt x="396240" y="347980"/>
                    <a:pt x="365760" y="698500"/>
                    <a:pt x="332740" y="805180"/>
                  </a:cubicBezTo>
                  <a:cubicBezTo>
                    <a:pt x="317500" y="852170"/>
                    <a:pt x="303530" y="878840"/>
                    <a:pt x="280670" y="900430"/>
                  </a:cubicBezTo>
                  <a:cubicBezTo>
                    <a:pt x="262890" y="918210"/>
                    <a:pt x="234950" y="925830"/>
                    <a:pt x="215900" y="932180"/>
                  </a:cubicBezTo>
                  <a:cubicBezTo>
                    <a:pt x="203200" y="935990"/>
                    <a:pt x="194310" y="938530"/>
                    <a:pt x="180340" y="937260"/>
                  </a:cubicBezTo>
                  <a:cubicBezTo>
                    <a:pt x="160020" y="935990"/>
                    <a:pt x="130810" y="932180"/>
                    <a:pt x="109220" y="918210"/>
                  </a:cubicBezTo>
                  <a:cubicBezTo>
                    <a:pt x="82550" y="901700"/>
                    <a:pt x="55880" y="881380"/>
                    <a:pt x="39370" y="836930"/>
                  </a:cubicBezTo>
                  <a:cubicBezTo>
                    <a:pt x="0" y="731520"/>
                    <a:pt x="26670" y="311150"/>
                    <a:pt x="34290" y="228600"/>
                  </a:cubicBezTo>
                  <a:cubicBezTo>
                    <a:pt x="36830" y="207010"/>
                    <a:pt x="36830" y="203200"/>
                    <a:pt x="41910" y="189230"/>
                  </a:cubicBezTo>
                  <a:cubicBezTo>
                    <a:pt x="49530" y="170180"/>
                    <a:pt x="62230" y="143510"/>
                    <a:pt x="81280" y="127000"/>
                  </a:cubicBezTo>
                  <a:cubicBezTo>
                    <a:pt x="105410" y="106680"/>
                    <a:pt x="149860" y="87630"/>
                    <a:pt x="180340" y="83820"/>
                  </a:cubicBezTo>
                  <a:cubicBezTo>
                    <a:pt x="205740" y="81280"/>
                    <a:pt x="233680" y="90170"/>
                    <a:pt x="252730" y="97790"/>
                  </a:cubicBezTo>
                  <a:cubicBezTo>
                    <a:pt x="265430" y="102870"/>
                    <a:pt x="273050" y="106680"/>
                    <a:pt x="283210" y="118110"/>
                  </a:cubicBezTo>
                  <a:cubicBezTo>
                    <a:pt x="300990" y="137160"/>
                    <a:pt x="330200" y="186690"/>
                    <a:pt x="337820" y="210820"/>
                  </a:cubicBezTo>
                  <a:cubicBezTo>
                    <a:pt x="342900" y="224790"/>
                    <a:pt x="349250" y="236220"/>
                    <a:pt x="340360" y="247650"/>
                  </a:cubicBezTo>
                  <a:cubicBezTo>
                    <a:pt x="316230" y="279400"/>
                    <a:pt x="85090" y="335280"/>
                    <a:pt x="46990" y="308610"/>
                  </a:cubicBezTo>
                  <a:cubicBezTo>
                    <a:pt x="26670" y="294640"/>
                    <a:pt x="31750" y="252730"/>
                    <a:pt x="35560" y="224790"/>
                  </a:cubicBezTo>
                  <a:cubicBezTo>
                    <a:pt x="40640" y="193040"/>
                    <a:pt x="57150" y="149860"/>
                    <a:pt x="81280" y="127000"/>
                  </a:cubicBezTo>
                  <a:cubicBezTo>
                    <a:pt x="105410" y="102870"/>
                    <a:pt x="146050" y="85090"/>
                    <a:pt x="180340" y="83820"/>
                  </a:cubicBezTo>
                  <a:cubicBezTo>
                    <a:pt x="213360" y="82550"/>
                    <a:pt x="256540" y="95250"/>
                    <a:pt x="283210" y="116840"/>
                  </a:cubicBezTo>
                  <a:cubicBezTo>
                    <a:pt x="309880" y="138430"/>
                    <a:pt x="325120" y="163830"/>
                    <a:pt x="337820" y="210820"/>
                  </a:cubicBezTo>
                  <a:cubicBezTo>
                    <a:pt x="367030" y="321310"/>
                    <a:pt x="361950" y="693420"/>
                    <a:pt x="332740" y="805180"/>
                  </a:cubicBezTo>
                  <a:cubicBezTo>
                    <a:pt x="320040" y="852170"/>
                    <a:pt x="303530" y="878840"/>
                    <a:pt x="280670" y="900430"/>
                  </a:cubicBezTo>
                  <a:cubicBezTo>
                    <a:pt x="262890" y="918210"/>
                    <a:pt x="238760" y="927100"/>
                    <a:pt x="215900" y="932180"/>
                  </a:cubicBezTo>
                  <a:cubicBezTo>
                    <a:pt x="193040" y="937260"/>
                    <a:pt x="166370" y="938530"/>
                    <a:pt x="143510" y="932180"/>
                  </a:cubicBezTo>
                  <a:cubicBezTo>
                    <a:pt x="120650" y="925830"/>
                    <a:pt x="97790" y="915670"/>
                    <a:pt x="80010" y="897890"/>
                  </a:cubicBezTo>
                  <a:cubicBezTo>
                    <a:pt x="58420" y="876300"/>
                    <a:pt x="39370" y="849630"/>
                    <a:pt x="30480" y="801370"/>
                  </a:cubicBezTo>
                  <a:cubicBezTo>
                    <a:pt x="8890" y="688340"/>
                    <a:pt x="52070" y="303530"/>
                    <a:pt x="95250" y="196850"/>
                  </a:cubicBezTo>
                  <a:cubicBezTo>
                    <a:pt x="114300" y="151130"/>
                    <a:pt x="137160" y="129540"/>
                    <a:pt x="162560" y="111760"/>
                  </a:cubicBezTo>
                  <a:cubicBezTo>
                    <a:pt x="184150" y="97790"/>
                    <a:pt x="207010" y="90170"/>
                    <a:pt x="232410" y="90170"/>
                  </a:cubicBezTo>
                  <a:cubicBezTo>
                    <a:pt x="262890" y="90170"/>
                    <a:pt x="309880" y="104140"/>
                    <a:pt x="335280" y="121920"/>
                  </a:cubicBezTo>
                  <a:cubicBezTo>
                    <a:pt x="355600" y="135890"/>
                    <a:pt x="370840" y="157480"/>
                    <a:pt x="379730" y="179070"/>
                  </a:cubicBezTo>
                  <a:cubicBezTo>
                    <a:pt x="388620" y="200660"/>
                    <a:pt x="391160" y="218440"/>
                    <a:pt x="392430" y="250190"/>
                  </a:cubicBezTo>
                  <a:cubicBezTo>
                    <a:pt x="393700" y="314960"/>
                    <a:pt x="364490" y="440690"/>
                    <a:pt x="354330" y="542290"/>
                  </a:cubicBezTo>
                  <a:cubicBezTo>
                    <a:pt x="344170" y="652780"/>
                    <a:pt x="353060" y="811530"/>
                    <a:pt x="334010" y="891540"/>
                  </a:cubicBezTo>
                  <a:cubicBezTo>
                    <a:pt x="323850" y="935990"/>
                    <a:pt x="313690" y="965200"/>
                    <a:pt x="290830" y="989330"/>
                  </a:cubicBezTo>
                  <a:cubicBezTo>
                    <a:pt x="267970" y="1013460"/>
                    <a:pt x="224790" y="1029970"/>
                    <a:pt x="194310" y="1033780"/>
                  </a:cubicBezTo>
                  <a:cubicBezTo>
                    <a:pt x="168910" y="1037590"/>
                    <a:pt x="144780" y="1031240"/>
                    <a:pt x="123190" y="1021080"/>
                  </a:cubicBezTo>
                  <a:cubicBezTo>
                    <a:pt x="101600" y="1010920"/>
                    <a:pt x="81280" y="994410"/>
                    <a:pt x="67310" y="976630"/>
                  </a:cubicBezTo>
                  <a:cubicBezTo>
                    <a:pt x="53340" y="958850"/>
                    <a:pt x="44450" y="946150"/>
                    <a:pt x="36830" y="911860"/>
                  </a:cubicBezTo>
                  <a:cubicBezTo>
                    <a:pt x="12700" y="798830"/>
                    <a:pt x="40640" y="265430"/>
                    <a:pt x="55880" y="148590"/>
                  </a:cubicBezTo>
                  <a:cubicBezTo>
                    <a:pt x="60960" y="113030"/>
                    <a:pt x="59690" y="101600"/>
                    <a:pt x="72390" y="80010"/>
                  </a:cubicBezTo>
                  <a:cubicBezTo>
                    <a:pt x="87630" y="54610"/>
                    <a:pt x="120650" y="22860"/>
                    <a:pt x="151130" y="11430"/>
                  </a:cubicBezTo>
                  <a:cubicBezTo>
                    <a:pt x="181610" y="0"/>
                    <a:pt x="224790" y="1270"/>
                    <a:pt x="255270" y="12700"/>
                  </a:cubicBezTo>
                  <a:cubicBezTo>
                    <a:pt x="285750" y="24130"/>
                    <a:pt x="317500" y="57150"/>
                    <a:pt x="332740" y="82550"/>
                  </a:cubicBezTo>
                  <a:cubicBezTo>
                    <a:pt x="345440" y="104140"/>
                    <a:pt x="346710" y="118110"/>
                    <a:pt x="349250" y="151130"/>
                  </a:cubicBezTo>
                  <a:cubicBezTo>
                    <a:pt x="354330" y="227330"/>
                    <a:pt x="377190" y="485140"/>
                    <a:pt x="312420" y="534670"/>
                  </a:cubicBezTo>
                  <a:cubicBezTo>
                    <a:pt x="256540" y="576580"/>
                    <a:pt x="29210" y="486410"/>
                    <a:pt x="29210" y="486410"/>
                  </a:cubicBezTo>
                </a:path>
              </a:pathLst>
            </a:custGeom>
            <a:solidFill>
              <a:srgbClr val="FFFFFF">
                <a:alpha val="49804"/>
              </a:srgbClr>
            </a:solidFill>
            <a:ln>
              <a:noFill/>
            </a:ln>
          </p:spPr>
        </p:sp>
      </p:grpSp>
      <p:grpSp>
        <p:nvGrpSpPr>
          <p:cNvPr name="Group 35" id="35"/>
          <p:cNvGrpSpPr/>
          <p:nvPr/>
        </p:nvGrpSpPr>
        <p:grpSpPr>
          <a:xfrm rot="0">
            <a:off x="868680" y="3587115"/>
            <a:ext cx="340995" cy="806768"/>
            <a:chOff x="0" y="0"/>
            <a:chExt cx="454660" cy="1075690"/>
          </a:xfrm>
        </p:grpSpPr>
        <p:sp>
          <p:nvSpPr>
            <p:cNvPr name="Freeform 36" id="36"/>
            <p:cNvSpPr/>
            <p:nvPr/>
          </p:nvSpPr>
          <p:spPr>
            <a:xfrm flipH="false" flipV="false" rot="0">
              <a:off x="25400" y="46990"/>
              <a:ext cx="394970" cy="984250"/>
            </a:xfrm>
            <a:custGeom>
              <a:avLst/>
              <a:gdLst/>
              <a:ahLst/>
              <a:cxnLst/>
              <a:rect r="r" b="b" t="t" l="l"/>
              <a:pathLst>
                <a:path h="984250" w="394970">
                  <a:moveTo>
                    <a:pt x="25400" y="693420"/>
                  </a:moveTo>
                  <a:cubicBezTo>
                    <a:pt x="62230" y="334010"/>
                    <a:pt x="64770" y="318770"/>
                    <a:pt x="80010" y="299720"/>
                  </a:cubicBezTo>
                  <a:cubicBezTo>
                    <a:pt x="97790" y="276860"/>
                    <a:pt x="133350" y="248920"/>
                    <a:pt x="165100" y="241300"/>
                  </a:cubicBezTo>
                  <a:cubicBezTo>
                    <a:pt x="195580" y="233680"/>
                    <a:pt x="240030" y="241300"/>
                    <a:pt x="266700" y="254000"/>
                  </a:cubicBezTo>
                  <a:cubicBezTo>
                    <a:pt x="288290" y="264160"/>
                    <a:pt x="306070" y="280670"/>
                    <a:pt x="318770" y="299720"/>
                  </a:cubicBezTo>
                  <a:cubicBezTo>
                    <a:pt x="331470" y="317500"/>
                    <a:pt x="336550" y="332740"/>
                    <a:pt x="342900" y="364490"/>
                  </a:cubicBezTo>
                  <a:cubicBezTo>
                    <a:pt x="358140" y="447040"/>
                    <a:pt x="359410" y="739140"/>
                    <a:pt x="350520" y="824230"/>
                  </a:cubicBezTo>
                  <a:cubicBezTo>
                    <a:pt x="346710" y="858520"/>
                    <a:pt x="346710" y="872490"/>
                    <a:pt x="334010" y="894080"/>
                  </a:cubicBezTo>
                  <a:cubicBezTo>
                    <a:pt x="318770" y="920750"/>
                    <a:pt x="285750" y="953770"/>
                    <a:pt x="254000" y="965200"/>
                  </a:cubicBezTo>
                  <a:cubicBezTo>
                    <a:pt x="223520" y="976630"/>
                    <a:pt x="177800" y="976630"/>
                    <a:pt x="147320" y="965200"/>
                  </a:cubicBezTo>
                  <a:cubicBezTo>
                    <a:pt x="116840" y="953770"/>
                    <a:pt x="83820" y="920750"/>
                    <a:pt x="68580" y="894080"/>
                  </a:cubicBezTo>
                  <a:cubicBezTo>
                    <a:pt x="55880" y="872490"/>
                    <a:pt x="54610" y="859790"/>
                    <a:pt x="50800" y="824230"/>
                  </a:cubicBezTo>
                  <a:cubicBezTo>
                    <a:pt x="39370" y="711200"/>
                    <a:pt x="55880" y="223520"/>
                    <a:pt x="85090" y="115570"/>
                  </a:cubicBezTo>
                  <a:cubicBezTo>
                    <a:pt x="93980" y="81280"/>
                    <a:pt x="102870" y="69850"/>
                    <a:pt x="118110" y="52070"/>
                  </a:cubicBezTo>
                  <a:cubicBezTo>
                    <a:pt x="133350" y="34290"/>
                    <a:pt x="153670" y="19050"/>
                    <a:pt x="177800" y="11430"/>
                  </a:cubicBezTo>
                  <a:cubicBezTo>
                    <a:pt x="207010" y="2540"/>
                    <a:pt x="252730" y="1270"/>
                    <a:pt x="283210" y="12700"/>
                  </a:cubicBezTo>
                  <a:cubicBezTo>
                    <a:pt x="313690" y="24130"/>
                    <a:pt x="346710" y="57150"/>
                    <a:pt x="361950" y="83820"/>
                  </a:cubicBezTo>
                  <a:cubicBezTo>
                    <a:pt x="374650" y="105410"/>
                    <a:pt x="375920" y="118110"/>
                    <a:pt x="378460" y="153670"/>
                  </a:cubicBezTo>
                  <a:cubicBezTo>
                    <a:pt x="387350" y="267970"/>
                    <a:pt x="372110" y="755650"/>
                    <a:pt x="326390" y="875030"/>
                  </a:cubicBezTo>
                  <a:cubicBezTo>
                    <a:pt x="308610" y="920750"/>
                    <a:pt x="288290" y="942340"/>
                    <a:pt x="260350" y="958850"/>
                  </a:cubicBezTo>
                  <a:cubicBezTo>
                    <a:pt x="232410" y="975360"/>
                    <a:pt x="189230" y="984250"/>
                    <a:pt x="156210" y="977900"/>
                  </a:cubicBezTo>
                  <a:cubicBezTo>
                    <a:pt x="123190" y="971550"/>
                    <a:pt x="85090" y="948690"/>
                    <a:pt x="64770" y="922020"/>
                  </a:cubicBezTo>
                  <a:cubicBezTo>
                    <a:pt x="44450" y="895350"/>
                    <a:pt x="39370" y="867410"/>
                    <a:pt x="33020" y="820420"/>
                  </a:cubicBezTo>
                  <a:cubicBezTo>
                    <a:pt x="19050" y="720090"/>
                    <a:pt x="33020" y="426720"/>
                    <a:pt x="48260" y="339090"/>
                  </a:cubicBezTo>
                  <a:cubicBezTo>
                    <a:pt x="54610" y="304800"/>
                    <a:pt x="57150" y="289560"/>
                    <a:pt x="69850" y="269240"/>
                  </a:cubicBezTo>
                  <a:cubicBezTo>
                    <a:pt x="82550" y="248920"/>
                    <a:pt x="99060" y="229870"/>
                    <a:pt x="121920" y="218440"/>
                  </a:cubicBezTo>
                  <a:cubicBezTo>
                    <a:pt x="149860" y="204470"/>
                    <a:pt x="198120" y="195580"/>
                    <a:pt x="228600" y="199390"/>
                  </a:cubicBezTo>
                  <a:cubicBezTo>
                    <a:pt x="254000" y="203200"/>
                    <a:pt x="276860" y="214630"/>
                    <a:pt x="294640" y="229870"/>
                  </a:cubicBezTo>
                  <a:cubicBezTo>
                    <a:pt x="313690" y="245110"/>
                    <a:pt x="330200" y="266700"/>
                    <a:pt x="339090" y="288290"/>
                  </a:cubicBezTo>
                  <a:cubicBezTo>
                    <a:pt x="347980" y="309880"/>
                    <a:pt x="350520" y="328930"/>
                    <a:pt x="351790" y="359410"/>
                  </a:cubicBezTo>
                  <a:cubicBezTo>
                    <a:pt x="355600" y="416560"/>
                    <a:pt x="347980" y="563880"/>
                    <a:pt x="336550" y="608330"/>
                  </a:cubicBezTo>
                  <a:cubicBezTo>
                    <a:pt x="332740" y="626110"/>
                    <a:pt x="328930" y="631190"/>
                    <a:pt x="321310" y="642620"/>
                  </a:cubicBezTo>
                  <a:cubicBezTo>
                    <a:pt x="309880" y="659130"/>
                    <a:pt x="288290" y="681990"/>
                    <a:pt x="267970" y="693420"/>
                  </a:cubicBezTo>
                  <a:cubicBezTo>
                    <a:pt x="247650" y="704850"/>
                    <a:pt x="222250" y="715010"/>
                    <a:pt x="196850" y="713740"/>
                  </a:cubicBezTo>
                  <a:cubicBezTo>
                    <a:pt x="165100" y="712470"/>
                    <a:pt x="119380" y="699770"/>
                    <a:pt x="92710" y="678180"/>
                  </a:cubicBezTo>
                  <a:cubicBezTo>
                    <a:pt x="66040" y="656590"/>
                    <a:pt x="50800" y="627380"/>
                    <a:pt x="39370" y="582930"/>
                  </a:cubicBezTo>
                  <a:cubicBezTo>
                    <a:pt x="17780" y="500380"/>
                    <a:pt x="11430" y="288290"/>
                    <a:pt x="35560" y="208280"/>
                  </a:cubicBezTo>
                  <a:cubicBezTo>
                    <a:pt x="48260" y="165100"/>
                    <a:pt x="69850" y="137160"/>
                    <a:pt x="97790" y="116840"/>
                  </a:cubicBezTo>
                  <a:cubicBezTo>
                    <a:pt x="125730" y="96520"/>
                    <a:pt x="171450" y="86360"/>
                    <a:pt x="205740" y="90170"/>
                  </a:cubicBezTo>
                  <a:cubicBezTo>
                    <a:pt x="240030" y="93980"/>
                    <a:pt x="280670" y="118110"/>
                    <a:pt x="303530" y="140970"/>
                  </a:cubicBezTo>
                  <a:cubicBezTo>
                    <a:pt x="321310" y="158750"/>
                    <a:pt x="330200" y="175260"/>
                    <a:pt x="337820" y="207010"/>
                  </a:cubicBezTo>
                  <a:cubicBezTo>
                    <a:pt x="354330" y="275590"/>
                    <a:pt x="358140" y="474980"/>
                    <a:pt x="332740" y="549910"/>
                  </a:cubicBezTo>
                  <a:cubicBezTo>
                    <a:pt x="318770" y="593090"/>
                    <a:pt x="297180" y="621030"/>
                    <a:pt x="267970" y="640080"/>
                  </a:cubicBezTo>
                  <a:cubicBezTo>
                    <a:pt x="238760" y="659130"/>
                    <a:pt x="190500" y="666750"/>
                    <a:pt x="158750" y="664210"/>
                  </a:cubicBezTo>
                  <a:cubicBezTo>
                    <a:pt x="132080" y="661670"/>
                    <a:pt x="109220" y="651510"/>
                    <a:pt x="88900" y="635000"/>
                  </a:cubicBezTo>
                  <a:cubicBezTo>
                    <a:pt x="64770" y="614680"/>
                    <a:pt x="39370" y="577850"/>
                    <a:pt x="27940" y="542290"/>
                  </a:cubicBezTo>
                  <a:cubicBezTo>
                    <a:pt x="16510" y="502920"/>
                    <a:pt x="0" y="435610"/>
                    <a:pt x="26670" y="408940"/>
                  </a:cubicBezTo>
                  <a:cubicBezTo>
                    <a:pt x="67310" y="368300"/>
                    <a:pt x="304800" y="378460"/>
                    <a:pt x="340360" y="416560"/>
                  </a:cubicBezTo>
                  <a:cubicBezTo>
                    <a:pt x="360680" y="438150"/>
                    <a:pt x="341630" y="482600"/>
                    <a:pt x="337820" y="511810"/>
                  </a:cubicBezTo>
                  <a:cubicBezTo>
                    <a:pt x="334010" y="537210"/>
                    <a:pt x="330200" y="562610"/>
                    <a:pt x="318770" y="584200"/>
                  </a:cubicBezTo>
                  <a:cubicBezTo>
                    <a:pt x="307340" y="605790"/>
                    <a:pt x="290830" y="627380"/>
                    <a:pt x="267970" y="640080"/>
                  </a:cubicBezTo>
                  <a:cubicBezTo>
                    <a:pt x="240030" y="656590"/>
                    <a:pt x="193040" y="669290"/>
                    <a:pt x="158750" y="664210"/>
                  </a:cubicBezTo>
                  <a:cubicBezTo>
                    <a:pt x="124460" y="659130"/>
                    <a:pt x="83820" y="632460"/>
                    <a:pt x="62230" y="609600"/>
                  </a:cubicBezTo>
                  <a:cubicBezTo>
                    <a:pt x="44450" y="590550"/>
                    <a:pt x="33020" y="562610"/>
                    <a:pt x="27940" y="542290"/>
                  </a:cubicBezTo>
                  <a:cubicBezTo>
                    <a:pt x="24130" y="528320"/>
                    <a:pt x="25400" y="523240"/>
                    <a:pt x="25400" y="504190"/>
                  </a:cubicBezTo>
                  <a:cubicBezTo>
                    <a:pt x="24130" y="452120"/>
                    <a:pt x="19050" y="270510"/>
                    <a:pt x="35560" y="208280"/>
                  </a:cubicBezTo>
                  <a:cubicBezTo>
                    <a:pt x="43180" y="176530"/>
                    <a:pt x="52070" y="161290"/>
                    <a:pt x="69850" y="142240"/>
                  </a:cubicBezTo>
                  <a:cubicBezTo>
                    <a:pt x="92710" y="119380"/>
                    <a:pt x="135890" y="96520"/>
                    <a:pt x="167640" y="90170"/>
                  </a:cubicBezTo>
                  <a:cubicBezTo>
                    <a:pt x="193040" y="85090"/>
                    <a:pt x="218440" y="90170"/>
                    <a:pt x="241300" y="99060"/>
                  </a:cubicBezTo>
                  <a:cubicBezTo>
                    <a:pt x="264160" y="107950"/>
                    <a:pt x="287020" y="120650"/>
                    <a:pt x="303530" y="140970"/>
                  </a:cubicBezTo>
                  <a:cubicBezTo>
                    <a:pt x="323850" y="166370"/>
                    <a:pt x="334010" y="199390"/>
                    <a:pt x="342900" y="243840"/>
                  </a:cubicBezTo>
                  <a:cubicBezTo>
                    <a:pt x="356870" y="321310"/>
                    <a:pt x="355600" y="504190"/>
                    <a:pt x="344170" y="572770"/>
                  </a:cubicBezTo>
                  <a:cubicBezTo>
                    <a:pt x="339090" y="605790"/>
                    <a:pt x="336550" y="622300"/>
                    <a:pt x="321310" y="642620"/>
                  </a:cubicBezTo>
                  <a:cubicBezTo>
                    <a:pt x="303530" y="668020"/>
                    <a:pt x="266700" y="698500"/>
                    <a:pt x="233680" y="707390"/>
                  </a:cubicBezTo>
                  <a:cubicBezTo>
                    <a:pt x="200660" y="716280"/>
                    <a:pt x="153670" y="709930"/>
                    <a:pt x="124460" y="698500"/>
                  </a:cubicBezTo>
                  <a:cubicBezTo>
                    <a:pt x="100330" y="688340"/>
                    <a:pt x="81280" y="673100"/>
                    <a:pt x="67310" y="651510"/>
                  </a:cubicBezTo>
                  <a:cubicBezTo>
                    <a:pt x="50800" y="624840"/>
                    <a:pt x="41910" y="589280"/>
                    <a:pt x="38100" y="546100"/>
                  </a:cubicBezTo>
                  <a:cubicBezTo>
                    <a:pt x="31750" y="482600"/>
                    <a:pt x="38100" y="355600"/>
                    <a:pt x="54610" y="302260"/>
                  </a:cubicBezTo>
                  <a:cubicBezTo>
                    <a:pt x="63500" y="273050"/>
                    <a:pt x="76200" y="256540"/>
                    <a:pt x="92710" y="240030"/>
                  </a:cubicBezTo>
                  <a:cubicBezTo>
                    <a:pt x="109220" y="223520"/>
                    <a:pt x="133350" y="209550"/>
                    <a:pt x="156210" y="203200"/>
                  </a:cubicBezTo>
                  <a:cubicBezTo>
                    <a:pt x="179070" y="196850"/>
                    <a:pt x="204470" y="193040"/>
                    <a:pt x="228600" y="199390"/>
                  </a:cubicBezTo>
                  <a:cubicBezTo>
                    <a:pt x="259080" y="207010"/>
                    <a:pt x="299720" y="229870"/>
                    <a:pt x="320040" y="256540"/>
                  </a:cubicBezTo>
                  <a:cubicBezTo>
                    <a:pt x="340360" y="283210"/>
                    <a:pt x="345440" y="311150"/>
                    <a:pt x="351790" y="359410"/>
                  </a:cubicBezTo>
                  <a:cubicBezTo>
                    <a:pt x="364490" y="464820"/>
                    <a:pt x="361950" y="778510"/>
                    <a:pt x="326390" y="875030"/>
                  </a:cubicBezTo>
                  <a:cubicBezTo>
                    <a:pt x="309880" y="918210"/>
                    <a:pt x="288290" y="942340"/>
                    <a:pt x="260350" y="958850"/>
                  </a:cubicBezTo>
                  <a:cubicBezTo>
                    <a:pt x="232410" y="975360"/>
                    <a:pt x="189230" y="984250"/>
                    <a:pt x="156210" y="977900"/>
                  </a:cubicBezTo>
                  <a:cubicBezTo>
                    <a:pt x="123190" y="971550"/>
                    <a:pt x="85090" y="944880"/>
                    <a:pt x="64770" y="922020"/>
                  </a:cubicBezTo>
                  <a:cubicBezTo>
                    <a:pt x="48260" y="902970"/>
                    <a:pt x="41910" y="891540"/>
                    <a:pt x="35560" y="857250"/>
                  </a:cubicBezTo>
                  <a:cubicBezTo>
                    <a:pt x="15240" y="745490"/>
                    <a:pt x="41910" y="240030"/>
                    <a:pt x="85090" y="115570"/>
                  </a:cubicBezTo>
                  <a:cubicBezTo>
                    <a:pt x="101600" y="68580"/>
                    <a:pt x="118110" y="46990"/>
                    <a:pt x="146050" y="27940"/>
                  </a:cubicBezTo>
                  <a:cubicBezTo>
                    <a:pt x="172720" y="8890"/>
                    <a:pt x="215900" y="0"/>
                    <a:pt x="248920" y="3810"/>
                  </a:cubicBezTo>
                  <a:cubicBezTo>
                    <a:pt x="281940" y="7620"/>
                    <a:pt x="320040" y="29210"/>
                    <a:pt x="341630" y="54610"/>
                  </a:cubicBezTo>
                  <a:cubicBezTo>
                    <a:pt x="363220" y="80010"/>
                    <a:pt x="370840" y="106680"/>
                    <a:pt x="378460" y="153670"/>
                  </a:cubicBezTo>
                  <a:cubicBezTo>
                    <a:pt x="394970" y="256540"/>
                    <a:pt x="374650" y="525780"/>
                    <a:pt x="364490" y="661670"/>
                  </a:cubicBezTo>
                  <a:cubicBezTo>
                    <a:pt x="356870" y="754380"/>
                    <a:pt x="361950" y="842010"/>
                    <a:pt x="334010" y="894080"/>
                  </a:cubicBezTo>
                  <a:cubicBezTo>
                    <a:pt x="314960" y="929640"/>
                    <a:pt x="285750" y="953770"/>
                    <a:pt x="254000" y="965200"/>
                  </a:cubicBezTo>
                  <a:cubicBezTo>
                    <a:pt x="223520" y="976630"/>
                    <a:pt x="177800" y="976630"/>
                    <a:pt x="147320" y="965200"/>
                  </a:cubicBezTo>
                  <a:cubicBezTo>
                    <a:pt x="116840" y="953770"/>
                    <a:pt x="83820" y="920750"/>
                    <a:pt x="68580" y="894080"/>
                  </a:cubicBezTo>
                  <a:cubicBezTo>
                    <a:pt x="55880" y="872490"/>
                    <a:pt x="54610" y="858520"/>
                    <a:pt x="50800" y="824230"/>
                  </a:cubicBezTo>
                  <a:cubicBezTo>
                    <a:pt x="40640" y="734060"/>
                    <a:pt x="38100" y="411480"/>
                    <a:pt x="64770" y="330200"/>
                  </a:cubicBezTo>
                  <a:cubicBezTo>
                    <a:pt x="74930" y="299720"/>
                    <a:pt x="87630" y="288290"/>
                    <a:pt x="104140" y="273050"/>
                  </a:cubicBezTo>
                  <a:cubicBezTo>
                    <a:pt x="120650" y="257810"/>
                    <a:pt x="140970" y="245110"/>
                    <a:pt x="165100" y="241300"/>
                  </a:cubicBezTo>
                  <a:cubicBezTo>
                    <a:pt x="194310" y="236220"/>
                    <a:pt x="240030" y="241300"/>
                    <a:pt x="266700" y="254000"/>
                  </a:cubicBezTo>
                  <a:cubicBezTo>
                    <a:pt x="288290" y="264160"/>
                    <a:pt x="306070" y="280670"/>
                    <a:pt x="318770" y="299720"/>
                  </a:cubicBezTo>
                  <a:cubicBezTo>
                    <a:pt x="331470" y="317500"/>
                    <a:pt x="339090" y="334010"/>
                    <a:pt x="342900" y="364490"/>
                  </a:cubicBezTo>
                  <a:cubicBezTo>
                    <a:pt x="353060" y="435610"/>
                    <a:pt x="372110" y="673100"/>
                    <a:pt x="311150" y="723900"/>
                  </a:cubicBezTo>
                  <a:cubicBezTo>
                    <a:pt x="256540" y="768350"/>
                    <a:pt x="25400" y="693420"/>
                    <a:pt x="25400" y="693420"/>
                  </a:cubicBezTo>
                </a:path>
              </a:pathLst>
            </a:custGeom>
            <a:solidFill>
              <a:srgbClr val="FFFFFF">
                <a:alpha val="49804"/>
              </a:srgbClr>
            </a:solidFill>
            <a:ln>
              <a:noFill/>
            </a:ln>
          </p:spPr>
        </p:sp>
      </p:grpSp>
      <p:grpSp>
        <p:nvGrpSpPr>
          <p:cNvPr name="Group 37" id="37"/>
          <p:cNvGrpSpPr/>
          <p:nvPr/>
        </p:nvGrpSpPr>
        <p:grpSpPr>
          <a:xfrm rot="0">
            <a:off x="832485" y="3665220"/>
            <a:ext cx="392430" cy="581025"/>
            <a:chOff x="0" y="0"/>
            <a:chExt cx="523240" cy="774700"/>
          </a:xfrm>
        </p:grpSpPr>
        <p:sp>
          <p:nvSpPr>
            <p:cNvPr name="Freeform 38" id="38"/>
            <p:cNvSpPr/>
            <p:nvPr/>
          </p:nvSpPr>
          <p:spPr>
            <a:xfrm flipH="false" flipV="false" rot="0">
              <a:off x="48260" y="48260"/>
              <a:ext cx="431800" cy="711200"/>
            </a:xfrm>
            <a:custGeom>
              <a:avLst/>
              <a:gdLst/>
              <a:ahLst/>
              <a:cxnLst/>
              <a:rect r="r" b="b" t="t" l="l"/>
              <a:pathLst>
                <a:path h="711200" w="431800">
                  <a:moveTo>
                    <a:pt x="40640" y="632460"/>
                  </a:moveTo>
                  <a:cubicBezTo>
                    <a:pt x="67310" y="81280"/>
                    <a:pt x="76200" y="67310"/>
                    <a:pt x="91440" y="50800"/>
                  </a:cubicBezTo>
                  <a:cubicBezTo>
                    <a:pt x="106680" y="34290"/>
                    <a:pt x="125730" y="19050"/>
                    <a:pt x="149860" y="11430"/>
                  </a:cubicBezTo>
                  <a:cubicBezTo>
                    <a:pt x="179070" y="2540"/>
                    <a:pt x="224790" y="2540"/>
                    <a:pt x="254000" y="11430"/>
                  </a:cubicBezTo>
                  <a:cubicBezTo>
                    <a:pt x="278130" y="19050"/>
                    <a:pt x="297180" y="33020"/>
                    <a:pt x="312420" y="52070"/>
                  </a:cubicBezTo>
                  <a:cubicBezTo>
                    <a:pt x="330200" y="76200"/>
                    <a:pt x="341630" y="105410"/>
                    <a:pt x="347980" y="149860"/>
                  </a:cubicBezTo>
                  <a:cubicBezTo>
                    <a:pt x="359410" y="234950"/>
                    <a:pt x="334010" y="454660"/>
                    <a:pt x="321310" y="530860"/>
                  </a:cubicBezTo>
                  <a:cubicBezTo>
                    <a:pt x="316230" y="563880"/>
                    <a:pt x="313690" y="580390"/>
                    <a:pt x="302260" y="600710"/>
                  </a:cubicBezTo>
                  <a:cubicBezTo>
                    <a:pt x="290830" y="621030"/>
                    <a:pt x="274320" y="640080"/>
                    <a:pt x="252730" y="652780"/>
                  </a:cubicBezTo>
                  <a:cubicBezTo>
                    <a:pt x="226060" y="668020"/>
                    <a:pt x="179070" y="676910"/>
                    <a:pt x="148590" y="674370"/>
                  </a:cubicBezTo>
                  <a:cubicBezTo>
                    <a:pt x="123190" y="671830"/>
                    <a:pt x="100330" y="662940"/>
                    <a:pt x="81280" y="646430"/>
                  </a:cubicBezTo>
                  <a:cubicBezTo>
                    <a:pt x="58420" y="627380"/>
                    <a:pt x="33020" y="594360"/>
                    <a:pt x="24130" y="557530"/>
                  </a:cubicBezTo>
                  <a:cubicBezTo>
                    <a:pt x="12700" y="508000"/>
                    <a:pt x="34290" y="434340"/>
                    <a:pt x="48260" y="370840"/>
                  </a:cubicBezTo>
                  <a:cubicBezTo>
                    <a:pt x="63500" y="299720"/>
                    <a:pt x="93980" y="200660"/>
                    <a:pt x="118110" y="151130"/>
                  </a:cubicBezTo>
                  <a:cubicBezTo>
                    <a:pt x="132080" y="123190"/>
                    <a:pt x="140970" y="105410"/>
                    <a:pt x="158750" y="88900"/>
                  </a:cubicBezTo>
                  <a:cubicBezTo>
                    <a:pt x="176530" y="72390"/>
                    <a:pt x="196850" y="58420"/>
                    <a:pt x="222250" y="53340"/>
                  </a:cubicBezTo>
                  <a:cubicBezTo>
                    <a:pt x="252730" y="46990"/>
                    <a:pt x="299720" y="48260"/>
                    <a:pt x="330200" y="63500"/>
                  </a:cubicBezTo>
                  <a:cubicBezTo>
                    <a:pt x="360680" y="78740"/>
                    <a:pt x="389890" y="114300"/>
                    <a:pt x="403860" y="142240"/>
                  </a:cubicBezTo>
                  <a:cubicBezTo>
                    <a:pt x="415290" y="165100"/>
                    <a:pt x="416560" y="194310"/>
                    <a:pt x="415290" y="214630"/>
                  </a:cubicBezTo>
                  <a:cubicBezTo>
                    <a:pt x="415290" y="228600"/>
                    <a:pt x="410210" y="250190"/>
                    <a:pt x="406400" y="250190"/>
                  </a:cubicBezTo>
                  <a:cubicBezTo>
                    <a:pt x="398780" y="250190"/>
                    <a:pt x="370840" y="111760"/>
                    <a:pt x="372110" y="111760"/>
                  </a:cubicBezTo>
                  <a:cubicBezTo>
                    <a:pt x="373380" y="111760"/>
                    <a:pt x="416560" y="219710"/>
                    <a:pt x="424180" y="280670"/>
                  </a:cubicBezTo>
                  <a:cubicBezTo>
                    <a:pt x="431800" y="347980"/>
                    <a:pt x="426720" y="450850"/>
                    <a:pt x="411480" y="500380"/>
                  </a:cubicBezTo>
                  <a:cubicBezTo>
                    <a:pt x="402590" y="529590"/>
                    <a:pt x="392430" y="547370"/>
                    <a:pt x="372110" y="563880"/>
                  </a:cubicBezTo>
                  <a:cubicBezTo>
                    <a:pt x="347980" y="584200"/>
                    <a:pt x="306070" y="605790"/>
                    <a:pt x="271780" y="607060"/>
                  </a:cubicBezTo>
                  <a:cubicBezTo>
                    <a:pt x="237490" y="608330"/>
                    <a:pt x="193040" y="590550"/>
                    <a:pt x="167640" y="572770"/>
                  </a:cubicBezTo>
                  <a:cubicBezTo>
                    <a:pt x="146050" y="557530"/>
                    <a:pt x="135890" y="541020"/>
                    <a:pt x="123190" y="513080"/>
                  </a:cubicBezTo>
                  <a:cubicBezTo>
                    <a:pt x="99060" y="461010"/>
                    <a:pt x="38100" y="320040"/>
                    <a:pt x="69850" y="274320"/>
                  </a:cubicBezTo>
                  <a:cubicBezTo>
                    <a:pt x="101600" y="228600"/>
                    <a:pt x="273050" y="207010"/>
                    <a:pt x="312420" y="240030"/>
                  </a:cubicBezTo>
                  <a:cubicBezTo>
                    <a:pt x="347980" y="270510"/>
                    <a:pt x="317500" y="406400"/>
                    <a:pt x="314960" y="447040"/>
                  </a:cubicBezTo>
                  <a:cubicBezTo>
                    <a:pt x="313690" y="464820"/>
                    <a:pt x="314960" y="469900"/>
                    <a:pt x="309880" y="483870"/>
                  </a:cubicBezTo>
                  <a:cubicBezTo>
                    <a:pt x="303530" y="502920"/>
                    <a:pt x="288290" y="530860"/>
                    <a:pt x="271780" y="548640"/>
                  </a:cubicBezTo>
                  <a:cubicBezTo>
                    <a:pt x="255270" y="566420"/>
                    <a:pt x="231140" y="581660"/>
                    <a:pt x="208280" y="589280"/>
                  </a:cubicBezTo>
                  <a:cubicBezTo>
                    <a:pt x="185420" y="596900"/>
                    <a:pt x="157480" y="598170"/>
                    <a:pt x="133350" y="594360"/>
                  </a:cubicBezTo>
                  <a:cubicBezTo>
                    <a:pt x="109220" y="590550"/>
                    <a:pt x="83820" y="579120"/>
                    <a:pt x="64770" y="565150"/>
                  </a:cubicBezTo>
                  <a:cubicBezTo>
                    <a:pt x="45720" y="549910"/>
                    <a:pt x="27940" y="528320"/>
                    <a:pt x="17780" y="506730"/>
                  </a:cubicBezTo>
                  <a:cubicBezTo>
                    <a:pt x="7620" y="485140"/>
                    <a:pt x="1270" y="464820"/>
                    <a:pt x="2540" y="433070"/>
                  </a:cubicBezTo>
                  <a:cubicBezTo>
                    <a:pt x="5080" y="373380"/>
                    <a:pt x="57150" y="231140"/>
                    <a:pt x="82550" y="175260"/>
                  </a:cubicBezTo>
                  <a:cubicBezTo>
                    <a:pt x="96520" y="146050"/>
                    <a:pt x="104140" y="128270"/>
                    <a:pt x="121920" y="111760"/>
                  </a:cubicBezTo>
                  <a:cubicBezTo>
                    <a:pt x="139700" y="95250"/>
                    <a:pt x="162560" y="80010"/>
                    <a:pt x="187960" y="73660"/>
                  </a:cubicBezTo>
                  <a:cubicBezTo>
                    <a:pt x="219710" y="66040"/>
                    <a:pt x="270510" y="69850"/>
                    <a:pt x="299720" y="81280"/>
                  </a:cubicBezTo>
                  <a:cubicBezTo>
                    <a:pt x="323850" y="91440"/>
                    <a:pt x="342900" y="110490"/>
                    <a:pt x="358140" y="129540"/>
                  </a:cubicBezTo>
                  <a:cubicBezTo>
                    <a:pt x="372110" y="148590"/>
                    <a:pt x="381000" y="168910"/>
                    <a:pt x="387350" y="198120"/>
                  </a:cubicBezTo>
                  <a:cubicBezTo>
                    <a:pt x="396240" y="243840"/>
                    <a:pt x="402590" y="335280"/>
                    <a:pt x="386080" y="384810"/>
                  </a:cubicBezTo>
                  <a:cubicBezTo>
                    <a:pt x="373380" y="422910"/>
                    <a:pt x="345440" y="455930"/>
                    <a:pt x="318770" y="474980"/>
                  </a:cubicBezTo>
                  <a:cubicBezTo>
                    <a:pt x="297180" y="490220"/>
                    <a:pt x="274320" y="497840"/>
                    <a:pt x="247650" y="499110"/>
                  </a:cubicBezTo>
                  <a:cubicBezTo>
                    <a:pt x="215900" y="500380"/>
                    <a:pt x="165100" y="487680"/>
                    <a:pt x="138430" y="469900"/>
                  </a:cubicBezTo>
                  <a:cubicBezTo>
                    <a:pt x="115570" y="455930"/>
                    <a:pt x="100330" y="433070"/>
                    <a:pt x="90170" y="411480"/>
                  </a:cubicBezTo>
                  <a:cubicBezTo>
                    <a:pt x="80010" y="388620"/>
                    <a:pt x="77470" y="367030"/>
                    <a:pt x="74930" y="336550"/>
                  </a:cubicBezTo>
                  <a:cubicBezTo>
                    <a:pt x="71120" y="292100"/>
                    <a:pt x="66040" y="209550"/>
                    <a:pt x="77470" y="166370"/>
                  </a:cubicBezTo>
                  <a:cubicBezTo>
                    <a:pt x="85090" y="137160"/>
                    <a:pt x="93980" y="118110"/>
                    <a:pt x="113030" y="99060"/>
                  </a:cubicBezTo>
                  <a:cubicBezTo>
                    <a:pt x="135890" y="76200"/>
                    <a:pt x="177800" y="50800"/>
                    <a:pt x="213360" y="46990"/>
                  </a:cubicBezTo>
                  <a:cubicBezTo>
                    <a:pt x="248920" y="43180"/>
                    <a:pt x="295910" y="57150"/>
                    <a:pt x="323850" y="73660"/>
                  </a:cubicBezTo>
                  <a:cubicBezTo>
                    <a:pt x="346710" y="87630"/>
                    <a:pt x="361950" y="109220"/>
                    <a:pt x="373380" y="130810"/>
                  </a:cubicBezTo>
                  <a:cubicBezTo>
                    <a:pt x="384810" y="152400"/>
                    <a:pt x="391160" y="173990"/>
                    <a:pt x="392430" y="204470"/>
                  </a:cubicBezTo>
                  <a:cubicBezTo>
                    <a:pt x="394970" y="252730"/>
                    <a:pt x="378460" y="345440"/>
                    <a:pt x="360680" y="389890"/>
                  </a:cubicBezTo>
                  <a:cubicBezTo>
                    <a:pt x="349250" y="417830"/>
                    <a:pt x="337820" y="436880"/>
                    <a:pt x="316230" y="453390"/>
                  </a:cubicBezTo>
                  <a:cubicBezTo>
                    <a:pt x="290830" y="473710"/>
                    <a:pt x="242570" y="491490"/>
                    <a:pt x="209550" y="492760"/>
                  </a:cubicBezTo>
                  <a:cubicBezTo>
                    <a:pt x="182880" y="494030"/>
                    <a:pt x="157480" y="485140"/>
                    <a:pt x="135890" y="473710"/>
                  </a:cubicBezTo>
                  <a:cubicBezTo>
                    <a:pt x="114300" y="462280"/>
                    <a:pt x="92710" y="443230"/>
                    <a:pt x="78740" y="422910"/>
                  </a:cubicBezTo>
                  <a:cubicBezTo>
                    <a:pt x="64770" y="402590"/>
                    <a:pt x="57150" y="381000"/>
                    <a:pt x="52070" y="350520"/>
                  </a:cubicBezTo>
                  <a:cubicBezTo>
                    <a:pt x="44450" y="304800"/>
                    <a:pt x="43180" y="214630"/>
                    <a:pt x="54610" y="170180"/>
                  </a:cubicBezTo>
                  <a:cubicBezTo>
                    <a:pt x="62230" y="140970"/>
                    <a:pt x="71120" y="120650"/>
                    <a:pt x="90170" y="101600"/>
                  </a:cubicBezTo>
                  <a:cubicBezTo>
                    <a:pt x="113030" y="78740"/>
                    <a:pt x="160020" y="54610"/>
                    <a:pt x="191770" y="48260"/>
                  </a:cubicBezTo>
                  <a:cubicBezTo>
                    <a:pt x="218440" y="43180"/>
                    <a:pt x="245110" y="49530"/>
                    <a:pt x="267970" y="58420"/>
                  </a:cubicBezTo>
                  <a:cubicBezTo>
                    <a:pt x="290830" y="67310"/>
                    <a:pt x="314960" y="82550"/>
                    <a:pt x="331470" y="101600"/>
                  </a:cubicBezTo>
                  <a:cubicBezTo>
                    <a:pt x="347980" y="120650"/>
                    <a:pt x="360680" y="143510"/>
                    <a:pt x="367030" y="170180"/>
                  </a:cubicBezTo>
                  <a:cubicBezTo>
                    <a:pt x="374650" y="201930"/>
                    <a:pt x="388620" y="259080"/>
                    <a:pt x="365760" y="279400"/>
                  </a:cubicBezTo>
                  <a:cubicBezTo>
                    <a:pt x="326390" y="314960"/>
                    <a:pt x="77470" y="290830"/>
                    <a:pt x="45720" y="247650"/>
                  </a:cubicBezTo>
                  <a:cubicBezTo>
                    <a:pt x="26670" y="220980"/>
                    <a:pt x="53340" y="163830"/>
                    <a:pt x="68580" y="133350"/>
                  </a:cubicBezTo>
                  <a:cubicBezTo>
                    <a:pt x="81280" y="109220"/>
                    <a:pt x="99060" y="90170"/>
                    <a:pt x="119380" y="76200"/>
                  </a:cubicBezTo>
                  <a:cubicBezTo>
                    <a:pt x="139700" y="62230"/>
                    <a:pt x="166370" y="50800"/>
                    <a:pt x="191770" y="48260"/>
                  </a:cubicBezTo>
                  <a:cubicBezTo>
                    <a:pt x="215900" y="45720"/>
                    <a:pt x="245110" y="49530"/>
                    <a:pt x="267970" y="58420"/>
                  </a:cubicBezTo>
                  <a:cubicBezTo>
                    <a:pt x="290830" y="67310"/>
                    <a:pt x="314960" y="82550"/>
                    <a:pt x="331470" y="101600"/>
                  </a:cubicBezTo>
                  <a:cubicBezTo>
                    <a:pt x="347980" y="120650"/>
                    <a:pt x="360680" y="139700"/>
                    <a:pt x="367030" y="170180"/>
                  </a:cubicBezTo>
                  <a:cubicBezTo>
                    <a:pt x="378460" y="222250"/>
                    <a:pt x="377190" y="340360"/>
                    <a:pt x="360680" y="389890"/>
                  </a:cubicBezTo>
                  <a:cubicBezTo>
                    <a:pt x="350520" y="419100"/>
                    <a:pt x="337820" y="436880"/>
                    <a:pt x="316230" y="453390"/>
                  </a:cubicBezTo>
                  <a:cubicBezTo>
                    <a:pt x="290830" y="473710"/>
                    <a:pt x="242570" y="491490"/>
                    <a:pt x="209550" y="492760"/>
                  </a:cubicBezTo>
                  <a:cubicBezTo>
                    <a:pt x="182880" y="494030"/>
                    <a:pt x="157480" y="485140"/>
                    <a:pt x="135890" y="473710"/>
                  </a:cubicBezTo>
                  <a:cubicBezTo>
                    <a:pt x="114300" y="462280"/>
                    <a:pt x="92710" y="443230"/>
                    <a:pt x="78740" y="422910"/>
                  </a:cubicBezTo>
                  <a:cubicBezTo>
                    <a:pt x="64770" y="402590"/>
                    <a:pt x="55880" y="381000"/>
                    <a:pt x="52070" y="350520"/>
                  </a:cubicBezTo>
                  <a:cubicBezTo>
                    <a:pt x="46990" y="303530"/>
                    <a:pt x="63500" y="212090"/>
                    <a:pt x="77470" y="166370"/>
                  </a:cubicBezTo>
                  <a:cubicBezTo>
                    <a:pt x="86360" y="137160"/>
                    <a:pt x="93980" y="118110"/>
                    <a:pt x="113030" y="99060"/>
                  </a:cubicBezTo>
                  <a:cubicBezTo>
                    <a:pt x="135890" y="76200"/>
                    <a:pt x="177800" y="50800"/>
                    <a:pt x="213360" y="46990"/>
                  </a:cubicBezTo>
                  <a:cubicBezTo>
                    <a:pt x="248920" y="43180"/>
                    <a:pt x="295910" y="57150"/>
                    <a:pt x="323850" y="73660"/>
                  </a:cubicBezTo>
                  <a:cubicBezTo>
                    <a:pt x="346710" y="87630"/>
                    <a:pt x="361950" y="109220"/>
                    <a:pt x="373380" y="130810"/>
                  </a:cubicBezTo>
                  <a:cubicBezTo>
                    <a:pt x="384810" y="152400"/>
                    <a:pt x="388620" y="173990"/>
                    <a:pt x="392430" y="204470"/>
                  </a:cubicBezTo>
                  <a:cubicBezTo>
                    <a:pt x="397510" y="251460"/>
                    <a:pt x="402590" y="336550"/>
                    <a:pt x="386080" y="384810"/>
                  </a:cubicBezTo>
                  <a:cubicBezTo>
                    <a:pt x="373380" y="422910"/>
                    <a:pt x="345440" y="455930"/>
                    <a:pt x="318770" y="474980"/>
                  </a:cubicBezTo>
                  <a:cubicBezTo>
                    <a:pt x="297180" y="490220"/>
                    <a:pt x="274320" y="497840"/>
                    <a:pt x="247650" y="499110"/>
                  </a:cubicBezTo>
                  <a:cubicBezTo>
                    <a:pt x="215900" y="500380"/>
                    <a:pt x="165100" y="487680"/>
                    <a:pt x="138430" y="469900"/>
                  </a:cubicBezTo>
                  <a:cubicBezTo>
                    <a:pt x="115570" y="455930"/>
                    <a:pt x="100330" y="433070"/>
                    <a:pt x="90170" y="411480"/>
                  </a:cubicBezTo>
                  <a:cubicBezTo>
                    <a:pt x="80010" y="388620"/>
                    <a:pt x="77470" y="367030"/>
                    <a:pt x="74930" y="336550"/>
                  </a:cubicBezTo>
                  <a:cubicBezTo>
                    <a:pt x="71120" y="293370"/>
                    <a:pt x="69850" y="215900"/>
                    <a:pt x="82550" y="175260"/>
                  </a:cubicBezTo>
                  <a:cubicBezTo>
                    <a:pt x="91440" y="147320"/>
                    <a:pt x="104140" y="128270"/>
                    <a:pt x="121920" y="111760"/>
                  </a:cubicBezTo>
                  <a:cubicBezTo>
                    <a:pt x="139700" y="95250"/>
                    <a:pt x="162560" y="80010"/>
                    <a:pt x="187960" y="73660"/>
                  </a:cubicBezTo>
                  <a:cubicBezTo>
                    <a:pt x="219710" y="66040"/>
                    <a:pt x="267970" y="66040"/>
                    <a:pt x="299720" y="81280"/>
                  </a:cubicBezTo>
                  <a:cubicBezTo>
                    <a:pt x="331470" y="96520"/>
                    <a:pt x="363220" y="130810"/>
                    <a:pt x="377190" y="162560"/>
                  </a:cubicBezTo>
                  <a:cubicBezTo>
                    <a:pt x="391160" y="194310"/>
                    <a:pt x="388620" y="232410"/>
                    <a:pt x="382270" y="274320"/>
                  </a:cubicBezTo>
                  <a:cubicBezTo>
                    <a:pt x="373380" y="334010"/>
                    <a:pt x="337820" y="430530"/>
                    <a:pt x="309880" y="483870"/>
                  </a:cubicBezTo>
                  <a:cubicBezTo>
                    <a:pt x="289560" y="521970"/>
                    <a:pt x="269240" y="553720"/>
                    <a:pt x="242570" y="572770"/>
                  </a:cubicBezTo>
                  <a:cubicBezTo>
                    <a:pt x="220980" y="588010"/>
                    <a:pt x="194310" y="594360"/>
                    <a:pt x="170180" y="595630"/>
                  </a:cubicBezTo>
                  <a:cubicBezTo>
                    <a:pt x="146050" y="596900"/>
                    <a:pt x="119380" y="595630"/>
                    <a:pt x="96520" y="584200"/>
                  </a:cubicBezTo>
                  <a:cubicBezTo>
                    <a:pt x="68580" y="570230"/>
                    <a:pt x="33020" y="534670"/>
                    <a:pt x="17780" y="506730"/>
                  </a:cubicBezTo>
                  <a:cubicBezTo>
                    <a:pt x="5080" y="483870"/>
                    <a:pt x="3810" y="463550"/>
                    <a:pt x="2540" y="433070"/>
                  </a:cubicBezTo>
                  <a:cubicBezTo>
                    <a:pt x="0" y="387350"/>
                    <a:pt x="7620" y="314960"/>
                    <a:pt x="21590" y="259080"/>
                  </a:cubicBezTo>
                  <a:cubicBezTo>
                    <a:pt x="35560" y="204470"/>
                    <a:pt x="50800" y="139700"/>
                    <a:pt x="87630" y="104140"/>
                  </a:cubicBezTo>
                  <a:cubicBezTo>
                    <a:pt x="124460" y="68580"/>
                    <a:pt x="194310" y="30480"/>
                    <a:pt x="240030" y="45720"/>
                  </a:cubicBezTo>
                  <a:cubicBezTo>
                    <a:pt x="298450" y="64770"/>
                    <a:pt x="358140" y="199390"/>
                    <a:pt x="387350" y="275590"/>
                  </a:cubicBezTo>
                  <a:cubicBezTo>
                    <a:pt x="411480" y="339090"/>
                    <a:pt x="420370" y="426720"/>
                    <a:pt x="419100" y="464820"/>
                  </a:cubicBezTo>
                  <a:cubicBezTo>
                    <a:pt x="419100" y="481330"/>
                    <a:pt x="416560" y="487680"/>
                    <a:pt x="411480" y="500380"/>
                  </a:cubicBezTo>
                  <a:cubicBezTo>
                    <a:pt x="403860" y="519430"/>
                    <a:pt x="392430" y="547370"/>
                    <a:pt x="372110" y="563880"/>
                  </a:cubicBezTo>
                  <a:cubicBezTo>
                    <a:pt x="347980" y="584200"/>
                    <a:pt x="306070" y="605790"/>
                    <a:pt x="271780" y="607060"/>
                  </a:cubicBezTo>
                  <a:cubicBezTo>
                    <a:pt x="237490" y="608330"/>
                    <a:pt x="193040" y="590550"/>
                    <a:pt x="167640" y="572770"/>
                  </a:cubicBezTo>
                  <a:cubicBezTo>
                    <a:pt x="146050" y="557530"/>
                    <a:pt x="132080" y="534670"/>
                    <a:pt x="123190" y="513080"/>
                  </a:cubicBezTo>
                  <a:cubicBezTo>
                    <a:pt x="114300" y="491490"/>
                    <a:pt x="107950" y="468630"/>
                    <a:pt x="110490" y="440690"/>
                  </a:cubicBezTo>
                  <a:cubicBezTo>
                    <a:pt x="114300" y="400050"/>
                    <a:pt x="162560" y="342900"/>
                    <a:pt x="163830" y="294640"/>
                  </a:cubicBezTo>
                  <a:cubicBezTo>
                    <a:pt x="165100" y="246380"/>
                    <a:pt x="113030" y="187960"/>
                    <a:pt x="118110" y="151130"/>
                  </a:cubicBezTo>
                  <a:cubicBezTo>
                    <a:pt x="121920" y="124460"/>
                    <a:pt x="140970" y="105410"/>
                    <a:pt x="158750" y="88900"/>
                  </a:cubicBezTo>
                  <a:cubicBezTo>
                    <a:pt x="176530" y="72390"/>
                    <a:pt x="199390" y="59690"/>
                    <a:pt x="222250" y="53340"/>
                  </a:cubicBezTo>
                  <a:cubicBezTo>
                    <a:pt x="245110" y="46990"/>
                    <a:pt x="271780" y="45720"/>
                    <a:pt x="294640" y="50800"/>
                  </a:cubicBezTo>
                  <a:cubicBezTo>
                    <a:pt x="317500" y="55880"/>
                    <a:pt x="341630" y="64770"/>
                    <a:pt x="360680" y="82550"/>
                  </a:cubicBezTo>
                  <a:cubicBezTo>
                    <a:pt x="383540" y="104140"/>
                    <a:pt x="407670" y="147320"/>
                    <a:pt x="414020" y="177800"/>
                  </a:cubicBezTo>
                  <a:cubicBezTo>
                    <a:pt x="419100" y="203200"/>
                    <a:pt x="412750" y="218440"/>
                    <a:pt x="406400" y="250190"/>
                  </a:cubicBezTo>
                  <a:cubicBezTo>
                    <a:pt x="393700" y="318770"/>
                    <a:pt x="342900" y="501650"/>
                    <a:pt x="316230" y="566420"/>
                  </a:cubicBezTo>
                  <a:cubicBezTo>
                    <a:pt x="303530" y="596900"/>
                    <a:pt x="299720" y="612140"/>
                    <a:pt x="280670" y="629920"/>
                  </a:cubicBezTo>
                  <a:cubicBezTo>
                    <a:pt x="257810" y="650240"/>
                    <a:pt x="217170" y="673100"/>
                    <a:pt x="184150" y="675640"/>
                  </a:cubicBezTo>
                  <a:cubicBezTo>
                    <a:pt x="151130" y="678180"/>
                    <a:pt x="106680" y="662940"/>
                    <a:pt x="81280" y="646430"/>
                  </a:cubicBezTo>
                  <a:cubicBezTo>
                    <a:pt x="59690" y="632460"/>
                    <a:pt x="45720" y="615950"/>
                    <a:pt x="35560" y="591820"/>
                  </a:cubicBezTo>
                  <a:cubicBezTo>
                    <a:pt x="21590" y="557530"/>
                    <a:pt x="24130" y="506730"/>
                    <a:pt x="24130" y="449580"/>
                  </a:cubicBezTo>
                  <a:cubicBezTo>
                    <a:pt x="25400" y="360680"/>
                    <a:pt x="38100" y="179070"/>
                    <a:pt x="58420" y="113030"/>
                  </a:cubicBezTo>
                  <a:cubicBezTo>
                    <a:pt x="67310" y="82550"/>
                    <a:pt x="76200" y="67310"/>
                    <a:pt x="91440" y="50800"/>
                  </a:cubicBezTo>
                  <a:cubicBezTo>
                    <a:pt x="106680" y="34290"/>
                    <a:pt x="128270" y="19050"/>
                    <a:pt x="149860" y="11430"/>
                  </a:cubicBezTo>
                  <a:cubicBezTo>
                    <a:pt x="171450" y="3810"/>
                    <a:pt x="196850" y="0"/>
                    <a:pt x="219710" y="2540"/>
                  </a:cubicBezTo>
                  <a:cubicBezTo>
                    <a:pt x="242570" y="5080"/>
                    <a:pt x="266700" y="12700"/>
                    <a:pt x="285750" y="27940"/>
                  </a:cubicBezTo>
                  <a:cubicBezTo>
                    <a:pt x="308610" y="46990"/>
                    <a:pt x="331470" y="69850"/>
                    <a:pt x="344170" y="114300"/>
                  </a:cubicBezTo>
                  <a:cubicBezTo>
                    <a:pt x="373380" y="215900"/>
                    <a:pt x="406400" y="593090"/>
                    <a:pt x="327660" y="661670"/>
                  </a:cubicBezTo>
                  <a:cubicBezTo>
                    <a:pt x="270510" y="711200"/>
                    <a:pt x="40640" y="632460"/>
                    <a:pt x="40640" y="632460"/>
                  </a:cubicBezTo>
                </a:path>
              </a:pathLst>
            </a:custGeom>
            <a:solidFill>
              <a:srgbClr val="FFFFFF">
                <a:alpha val="49804"/>
              </a:srgbClr>
            </a:solidFill>
            <a:ln>
              <a:noFill/>
            </a:ln>
          </p:spPr>
        </p:sp>
      </p:grpSp>
      <p:grpSp>
        <p:nvGrpSpPr>
          <p:cNvPr name="Group 39" id="39"/>
          <p:cNvGrpSpPr/>
          <p:nvPr/>
        </p:nvGrpSpPr>
        <p:grpSpPr>
          <a:xfrm rot="0">
            <a:off x="828675" y="3693795"/>
            <a:ext cx="353378" cy="880110"/>
            <a:chOff x="0" y="0"/>
            <a:chExt cx="471170" cy="1173480"/>
          </a:xfrm>
        </p:grpSpPr>
        <p:sp>
          <p:nvSpPr>
            <p:cNvPr name="Freeform 40" id="40"/>
            <p:cNvSpPr/>
            <p:nvPr/>
          </p:nvSpPr>
          <p:spPr>
            <a:xfrm flipH="false" flipV="false" rot="0">
              <a:off x="40640" y="46990"/>
              <a:ext cx="411480" cy="1083310"/>
            </a:xfrm>
            <a:custGeom>
              <a:avLst/>
              <a:gdLst/>
              <a:ahLst/>
              <a:cxnLst/>
              <a:rect r="r" b="b" t="t" l="l"/>
              <a:pathLst>
                <a:path h="1083310" w="411480">
                  <a:moveTo>
                    <a:pt x="353060" y="297180"/>
                  </a:moveTo>
                  <a:cubicBezTo>
                    <a:pt x="262890" y="1029970"/>
                    <a:pt x="243840" y="1049020"/>
                    <a:pt x="215900" y="1062990"/>
                  </a:cubicBezTo>
                  <a:cubicBezTo>
                    <a:pt x="187960" y="1076960"/>
                    <a:pt x="147320" y="1083310"/>
                    <a:pt x="116840" y="1075690"/>
                  </a:cubicBezTo>
                  <a:cubicBezTo>
                    <a:pt x="86360" y="1068070"/>
                    <a:pt x="52070" y="1041400"/>
                    <a:pt x="34290" y="1018540"/>
                  </a:cubicBezTo>
                  <a:cubicBezTo>
                    <a:pt x="19050" y="999490"/>
                    <a:pt x="15240" y="985520"/>
                    <a:pt x="10160" y="955040"/>
                  </a:cubicBezTo>
                  <a:cubicBezTo>
                    <a:pt x="0" y="882650"/>
                    <a:pt x="22860" y="699770"/>
                    <a:pt x="36830" y="574040"/>
                  </a:cubicBezTo>
                  <a:cubicBezTo>
                    <a:pt x="50800" y="450850"/>
                    <a:pt x="58420" y="284480"/>
                    <a:pt x="91440" y="208280"/>
                  </a:cubicBezTo>
                  <a:cubicBezTo>
                    <a:pt x="109220" y="167640"/>
                    <a:pt x="128270" y="143510"/>
                    <a:pt x="156210" y="127000"/>
                  </a:cubicBezTo>
                  <a:cubicBezTo>
                    <a:pt x="184150" y="110490"/>
                    <a:pt x="227330" y="101600"/>
                    <a:pt x="259080" y="107950"/>
                  </a:cubicBezTo>
                  <a:cubicBezTo>
                    <a:pt x="290830" y="114300"/>
                    <a:pt x="327660" y="135890"/>
                    <a:pt x="347980" y="161290"/>
                  </a:cubicBezTo>
                  <a:cubicBezTo>
                    <a:pt x="368300" y="186690"/>
                    <a:pt x="373380" y="220980"/>
                    <a:pt x="379730" y="261620"/>
                  </a:cubicBezTo>
                  <a:cubicBezTo>
                    <a:pt x="388620" y="322580"/>
                    <a:pt x="383540" y="441960"/>
                    <a:pt x="373380" y="496570"/>
                  </a:cubicBezTo>
                  <a:cubicBezTo>
                    <a:pt x="368300" y="527050"/>
                    <a:pt x="364490" y="544830"/>
                    <a:pt x="349250" y="565150"/>
                  </a:cubicBezTo>
                  <a:cubicBezTo>
                    <a:pt x="331470" y="589280"/>
                    <a:pt x="294640" y="618490"/>
                    <a:pt x="262890" y="627380"/>
                  </a:cubicBezTo>
                  <a:cubicBezTo>
                    <a:pt x="231140" y="636270"/>
                    <a:pt x="184150" y="628650"/>
                    <a:pt x="156210" y="615950"/>
                  </a:cubicBezTo>
                  <a:cubicBezTo>
                    <a:pt x="133350" y="605790"/>
                    <a:pt x="115570" y="588010"/>
                    <a:pt x="101600" y="568960"/>
                  </a:cubicBezTo>
                  <a:cubicBezTo>
                    <a:pt x="87630" y="549910"/>
                    <a:pt x="81280" y="534670"/>
                    <a:pt x="74930" y="501650"/>
                  </a:cubicBezTo>
                  <a:cubicBezTo>
                    <a:pt x="59690" y="426720"/>
                    <a:pt x="45720" y="199390"/>
                    <a:pt x="69850" y="118110"/>
                  </a:cubicBezTo>
                  <a:cubicBezTo>
                    <a:pt x="82550" y="74930"/>
                    <a:pt x="106680" y="48260"/>
                    <a:pt x="130810" y="29210"/>
                  </a:cubicBezTo>
                  <a:cubicBezTo>
                    <a:pt x="151130" y="13970"/>
                    <a:pt x="173990" y="5080"/>
                    <a:pt x="199390" y="3810"/>
                  </a:cubicBezTo>
                  <a:cubicBezTo>
                    <a:pt x="229870" y="2540"/>
                    <a:pt x="275590" y="10160"/>
                    <a:pt x="303530" y="29210"/>
                  </a:cubicBezTo>
                  <a:cubicBezTo>
                    <a:pt x="331470" y="48260"/>
                    <a:pt x="353060" y="76200"/>
                    <a:pt x="365760" y="118110"/>
                  </a:cubicBezTo>
                  <a:cubicBezTo>
                    <a:pt x="387350" y="190500"/>
                    <a:pt x="411480" y="389890"/>
                    <a:pt x="356870" y="441960"/>
                  </a:cubicBezTo>
                  <a:cubicBezTo>
                    <a:pt x="303530" y="492760"/>
                    <a:pt x="96520" y="485140"/>
                    <a:pt x="49530" y="434340"/>
                  </a:cubicBezTo>
                  <a:cubicBezTo>
                    <a:pt x="5080" y="386080"/>
                    <a:pt x="57150" y="217170"/>
                    <a:pt x="66040" y="154940"/>
                  </a:cubicBezTo>
                  <a:cubicBezTo>
                    <a:pt x="71120" y="123190"/>
                    <a:pt x="71120" y="105410"/>
                    <a:pt x="82550" y="83820"/>
                  </a:cubicBezTo>
                  <a:cubicBezTo>
                    <a:pt x="92710" y="63500"/>
                    <a:pt x="109220" y="41910"/>
                    <a:pt x="130810" y="29210"/>
                  </a:cubicBezTo>
                  <a:cubicBezTo>
                    <a:pt x="157480" y="12700"/>
                    <a:pt x="203200" y="0"/>
                    <a:pt x="236220" y="3810"/>
                  </a:cubicBezTo>
                  <a:cubicBezTo>
                    <a:pt x="269240" y="7620"/>
                    <a:pt x="309880" y="31750"/>
                    <a:pt x="331470" y="53340"/>
                  </a:cubicBezTo>
                  <a:cubicBezTo>
                    <a:pt x="349250" y="71120"/>
                    <a:pt x="358140" y="85090"/>
                    <a:pt x="365760" y="118110"/>
                  </a:cubicBezTo>
                  <a:cubicBezTo>
                    <a:pt x="384810" y="195580"/>
                    <a:pt x="388620" y="458470"/>
                    <a:pt x="365760" y="532130"/>
                  </a:cubicBezTo>
                  <a:cubicBezTo>
                    <a:pt x="355600" y="562610"/>
                    <a:pt x="342900" y="575310"/>
                    <a:pt x="325120" y="591820"/>
                  </a:cubicBezTo>
                  <a:cubicBezTo>
                    <a:pt x="308610" y="607060"/>
                    <a:pt x="287020" y="622300"/>
                    <a:pt x="262890" y="627380"/>
                  </a:cubicBezTo>
                  <a:cubicBezTo>
                    <a:pt x="232410" y="633730"/>
                    <a:pt x="184150" y="628650"/>
                    <a:pt x="156210" y="615950"/>
                  </a:cubicBezTo>
                  <a:cubicBezTo>
                    <a:pt x="133350" y="605790"/>
                    <a:pt x="115570" y="588010"/>
                    <a:pt x="101600" y="568960"/>
                  </a:cubicBezTo>
                  <a:cubicBezTo>
                    <a:pt x="87630" y="549910"/>
                    <a:pt x="80010" y="532130"/>
                    <a:pt x="74930" y="501650"/>
                  </a:cubicBezTo>
                  <a:cubicBezTo>
                    <a:pt x="64770" y="444500"/>
                    <a:pt x="74930" y="300990"/>
                    <a:pt x="85090" y="243840"/>
                  </a:cubicBezTo>
                  <a:cubicBezTo>
                    <a:pt x="90170" y="213360"/>
                    <a:pt x="92710" y="196850"/>
                    <a:pt x="106680" y="176530"/>
                  </a:cubicBezTo>
                  <a:cubicBezTo>
                    <a:pt x="123190" y="152400"/>
                    <a:pt x="157480" y="121920"/>
                    <a:pt x="187960" y="111760"/>
                  </a:cubicBezTo>
                  <a:cubicBezTo>
                    <a:pt x="219710" y="101600"/>
                    <a:pt x="262890" y="104140"/>
                    <a:pt x="293370" y="118110"/>
                  </a:cubicBezTo>
                  <a:cubicBezTo>
                    <a:pt x="322580" y="132080"/>
                    <a:pt x="353060" y="165100"/>
                    <a:pt x="367030" y="191770"/>
                  </a:cubicBezTo>
                  <a:cubicBezTo>
                    <a:pt x="378460" y="213360"/>
                    <a:pt x="379730" y="229870"/>
                    <a:pt x="379730" y="261620"/>
                  </a:cubicBezTo>
                  <a:cubicBezTo>
                    <a:pt x="379730" y="332740"/>
                    <a:pt x="340360" y="485140"/>
                    <a:pt x="323850" y="603250"/>
                  </a:cubicBezTo>
                  <a:cubicBezTo>
                    <a:pt x="307340" y="727710"/>
                    <a:pt x="307340" y="918210"/>
                    <a:pt x="281940" y="988060"/>
                  </a:cubicBezTo>
                  <a:cubicBezTo>
                    <a:pt x="271780" y="1017270"/>
                    <a:pt x="260350" y="1028700"/>
                    <a:pt x="243840" y="1043940"/>
                  </a:cubicBezTo>
                  <a:cubicBezTo>
                    <a:pt x="227330" y="1057910"/>
                    <a:pt x="207010" y="1071880"/>
                    <a:pt x="184150" y="1075690"/>
                  </a:cubicBezTo>
                  <a:cubicBezTo>
                    <a:pt x="156210" y="1080770"/>
                    <a:pt x="111760" y="1074420"/>
                    <a:pt x="85090" y="1062990"/>
                  </a:cubicBezTo>
                  <a:cubicBezTo>
                    <a:pt x="63500" y="1052830"/>
                    <a:pt x="46990" y="1036320"/>
                    <a:pt x="34290" y="1018540"/>
                  </a:cubicBezTo>
                  <a:cubicBezTo>
                    <a:pt x="21590" y="1000760"/>
                    <a:pt x="13970" y="985520"/>
                    <a:pt x="10160" y="955040"/>
                  </a:cubicBezTo>
                  <a:cubicBezTo>
                    <a:pt x="2540" y="889000"/>
                    <a:pt x="39370" y="737870"/>
                    <a:pt x="49530" y="627380"/>
                  </a:cubicBezTo>
                  <a:cubicBezTo>
                    <a:pt x="59690" y="513080"/>
                    <a:pt x="10160" y="332740"/>
                    <a:pt x="68580" y="280670"/>
                  </a:cubicBezTo>
                  <a:cubicBezTo>
                    <a:pt x="120650" y="233680"/>
                    <a:pt x="353060" y="297180"/>
                    <a:pt x="353060" y="297180"/>
                  </a:cubicBezTo>
                </a:path>
              </a:pathLst>
            </a:custGeom>
            <a:solidFill>
              <a:srgbClr val="FFFFFF">
                <a:alpha val="49804"/>
              </a:srgbClr>
            </a:solidFill>
            <a:ln>
              <a:noFill/>
            </a:ln>
          </p:spPr>
        </p:sp>
      </p:grpSp>
      <p:grpSp>
        <p:nvGrpSpPr>
          <p:cNvPr name="Group 41" id="41"/>
          <p:cNvGrpSpPr/>
          <p:nvPr/>
        </p:nvGrpSpPr>
        <p:grpSpPr>
          <a:xfrm rot="0">
            <a:off x="835343" y="3876675"/>
            <a:ext cx="348615" cy="704850"/>
            <a:chOff x="0" y="0"/>
            <a:chExt cx="464820" cy="939800"/>
          </a:xfrm>
        </p:grpSpPr>
        <p:sp>
          <p:nvSpPr>
            <p:cNvPr name="Freeform 42" id="42"/>
            <p:cNvSpPr/>
            <p:nvPr/>
          </p:nvSpPr>
          <p:spPr>
            <a:xfrm flipH="false" flipV="false" rot="0">
              <a:off x="39370" y="48260"/>
              <a:ext cx="424180" cy="847090"/>
            </a:xfrm>
            <a:custGeom>
              <a:avLst/>
              <a:gdLst/>
              <a:ahLst/>
              <a:cxnLst/>
              <a:rect r="r" b="b" t="t" l="l"/>
              <a:pathLst>
                <a:path h="847090" w="424180">
                  <a:moveTo>
                    <a:pt x="86360" y="438150"/>
                  </a:moveTo>
                  <a:cubicBezTo>
                    <a:pt x="91440" y="115570"/>
                    <a:pt x="91440" y="99060"/>
                    <a:pt x="104140" y="78740"/>
                  </a:cubicBezTo>
                  <a:cubicBezTo>
                    <a:pt x="119380" y="53340"/>
                    <a:pt x="151130" y="22860"/>
                    <a:pt x="180340" y="11430"/>
                  </a:cubicBezTo>
                  <a:cubicBezTo>
                    <a:pt x="210820" y="0"/>
                    <a:pt x="252730" y="0"/>
                    <a:pt x="283210" y="11430"/>
                  </a:cubicBezTo>
                  <a:cubicBezTo>
                    <a:pt x="312420" y="22860"/>
                    <a:pt x="344170" y="54610"/>
                    <a:pt x="359410" y="80010"/>
                  </a:cubicBezTo>
                  <a:cubicBezTo>
                    <a:pt x="370840" y="100330"/>
                    <a:pt x="373380" y="113030"/>
                    <a:pt x="374650" y="146050"/>
                  </a:cubicBezTo>
                  <a:cubicBezTo>
                    <a:pt x="379730" y="241300"/>
                    <a:pt x="327660" y="607060"/>
                    <a:pt x="307340" y="703580"/>
                  </a:cubicBezTo>
                  <a:cubicBezTo>
                    <a:pt x="299720" y="737870"/>
                    <a:pt x="299720" y="751840"/>
                    <a:pt x="285750" y="772160"/>
                  </a:cubicBezTo>
                  <a:cubicBezTo>
                    <a:pt x="267970" y="797560"/>
                    <a:pt x="231140" y="826770"/>
                    <a:pt x="203200" y="836930"/>
                  </a:cubicBezTo>
                  <a:cubicBezTo>
                    <a:pt x="180340" y="845820"/>
                    <a:pt x="154940" y="844550"/>
                    <a:pt x="132080" y="840740"/>
                  </a:cubicBezTo>
                  <a:cubicBezTo>
                    <a:pt x="109220" y="836930"/>
                    <a:pt x="86360" y="828040"/>
                    <a:pt x="67310" y="811530"/>
                  </a:cubicBezTo>
                  <a:cubicBezTo>
                    <a:pt x="44450" y="791210"/>
                    <a:pt x="22860" y="758190"/>
                    <a:pt x="12700" y="721360"/>
                  </a:cubicBezTo>
                  <a:cubicBezTo>
                    <a:pt x="0" y="671830"/>
                    <a:pt x="13970" y="594360"/>
                    <a:pt x="20320" y="535940"/>
                  </a:cubicBezTo>
                  <a:cubicBezTo>
                    <a:pt x="25400" y="482600"/>
                    <a:pt x="27940" y="429260"/>
                    <a:pt x="45720" y="383540"/>
                  </a:cubicBezTo>
                  <a:cubicBezTo>
                    <a:pt x="62230" y="341630"/>
                    <a:pt x="88900" y="293370"/>
                    <a:pt x="121920" y="270510"/>
                  </a:cubicBezTo>
                  <a:cubicBezTo>
                    <a:pt x="151130" y="250190"/>
                    <a:pt x="191770" y="241300"/>
                    <a:pt x="224790" y="245110"/>
                  </a:cubicBezTo>
                  <a:cubicBezTo>
                    <a:pt x="257810" y="248920"/>
                    <a:pt x="298450" y="271780"/>
                    <a:pt x="320040" y="293370"/>
                  </a:cubicBezTo>
                  <a:cubicBezTo>
                    <a:pt x="337820" y="311150"/>
                    <a:pt x="347980" y="334010"/>
                    <a:pt x="354330" y="356870"/>
                  </a:cubicBezTo>
                  <a:cubicBezTo>
                    <a:pt x="360680" y="379730"/>
                    <a:pt x="354330" y="429260"/>
                    <a:pt x="355600" y="429260"/>
                  </a:cubicBezTo>
                  <a:cubicBezTo>
                    <a:pt x="356870" y="429260"/>
                    <a:pt x="367030" y="401320"/>
                    <a:pt x="359410" y="392430"/>
                  </a:cubicBezTo>
                  <a:cubicBezTo>
                    <a:pt x="336550" y="367030"/>
                    <a:pt x="82550" y="427990"/>
                    <a:pt x="57150" y="396240"/>
                  </a:cubicBezTo>
                  <a:cubicBezTo>
                    <a:pt x="44450" y="381000"/>
                    <a:pt x="60960" y="346710"/>
                    <a:pt x="73660" y="325120"/>
                  </a:cubicBezTo>
                  <a:cubicBezTo>
                    <a:pt x="88900" y="298450"/>
                    <a:pt x="121920" y="265430"/>
                    <a:pt x="153670" y="254000"/>
                  </a:cubicBezTo>
                  <a:cubicBezTo>
                    <a:pt x="184150" y="242570"/>
                    <a:pt x="228600" y="241300"/>
                    <a:pt x="260350" y="252730"/>
                  </a:cubicBezTo>
                  <a:cubicBezTo>
                    <a:pt x="292100" y="264160"/>
                    <a:pt x="325120" y="293370"/>
                    <a:pt x="341630" y="322580"/>
                  </a:cubicBezTo>
                  <a:cubicBezTo>
                    <a:pt x="358140" y="351790"/>
                    <a:pt x="359410" y="397510"/>
                    <a:pt x="355600" y="429260"/>
                  </a:cubicBezTo>
                  <a:cubicBezTo>
                    <a:pt x="351790" y="455930"/>
                    <a:pt x="334010" y="471170"/>
                    <a:pt x="326390" y="501650"/>
                  </a:cubicBezTo>
                  <a:cubicBezTo>
                    <a:pt x="313690" y="551180"/>
                    <a:pt x="317500" y="654050"/>
                    <a:pt x="307340" y="703580"/>
                  </a:cubicBezTo>
                  <a:cubicBezTo>
                    <a:pt x="300990" y="732790"/>
                    <a:pt x="299720" y="751840"/>
                    <a:pt x="285750" y="772160"/>
                  </a:cubicBezTo>
                  <a:cubicBezTo>
                    <a:pt x="267970" y="797560"/>
                    <a:pt x="234950" y="826770"/>
                    <a:pt x="203200" y="836930"/>
                  </a:cubicBezTo>
                  <a:cubicBezTo>
                    <a:pt x="171450" y="847090"/>
                    <a:pt x="125730" y="842010"/>
                    <a:pt x="97790" y="830580"/>
                  </a:cubicBezTo>
                  <a:cubicBezTo>
                    <a:pt x="74930" y="821690"/>
                    <a:pt x="55880" y="806450"/>
                    <a:pt x="41910" y="786130"/>
                  </a:cubicBezTo>
                  <a:cubicBezTo>
                    <a:pt x="25400" y="760730"/>
                    <a:pt x="15240" y="730250"/>
                    <a:pt x="11430" y="685800"/>
                  </a:cubicBezTo>
                  <a:cubicBezTo>
                    <a:pt x="3810" y="601980"/>
                    <a:pt x="38100" y="424180"/>
                    <a:pt x="55880" y="314960"/>
                  </a:cubicBezTo>
                  <a:cubicBezTo>
                    <a:pt x="69850" y="227330"/>
                    <a:pt x="73660" y="130810"/>
                    <a:pt x="104140" y="78740"/>
                  </a:cubicBezTo>
                  <a:cubicBezTo>
                    <a:pt x="123190" y="44450"/>
                    <a:pt x="153670" y="24130"/>
                    <a:pt x="180340" y="11430"/>
                  </a:cubicBezTo>
                  <a:cubicBezTo>
                    <a:pt x="201930" y="1270"/>
                    <a:pt x="227330" y="0"/>
                    <a:pt x="248920" y="2540"/>
                  </a:cubicBezTo>
                  <a:cubicBezTo>
                    <a:pt x="271780" y="5080"/>
                    <a:pt x="294640" y="15240"/>
                    <a:pt x="313690" y="27940"/>
                  </a:cubicBezTo>
                  <a:cubicBezTo>
                    <a:pt x="331470" y="40640"/>
                    <a:pt x="349250" y="59690"/>
                    <a:pt x="359410" y="80010"/>
                  </a:cubicBezTo>
                  <a:cubicBezTo>
                    <a:pt x="369570" y="99060"/>
                    <a:pt x="375920" y="146050"/>
                    <a:pt x="374650" y="146050"/>
                  </a:cubicBezTo>
                  <a:cubicBezTo>
                    <a:pt x="373380" y="146050"/>
                    <a:pt x="365760" y="116840"/>
                    <a:pt x="363220" y="116840"/>
                  </a:cubicBezTo>
                  <a:cubicBezTo>
                    <a:pt x="354330" y="118110"/>
                    <a:pt x="424180" y="392430"/>
                    <a:pt x="373380" y="444500"/>
                  </a:cubicBezTo>
                  <a:cubicBezTo>
                    <a:pt x="325120" y="492760"/>
                    <a:pt x="86360" y="438150"/>
                    <a:pt x="86360" y="438150"/>
                  </a:cubicBezTo>
                </a:path>
              </a:pathLst>
            </a:custGeom>
            <a:solidFill>
              <a:srgbClr val="FFFFFF">
                <a:alpha val="49804"/>
              </a:srgbClr>
            </a:solidFill>
            <a:ln>
              <a:noFill/>
            </a:ln>
          </p:spPr>
        </p:sp>
      </p:grpSp>
      <p:grpSp>
        <p:nvGrpSpPr>
          <p:cNvPr name="Group 43" id="43"/>
          <p:cNvGrpSpPr/>
          <p:nvPr/>
        </p:nvGrpSpPr>
        <p:grpSpPr>
          <a:xfrm rot="0">
            <a:off x="867727" y="3808095"/>
            <a:ext cx="328612" cy="762952"/>
            <a:chOff x="0" y="0"/>
            <a:chExt cx="438150" cy="1017270"/>
          </a:xfrm>
        </p:grpSpPr>
        <p:sp>
          <p:nvSpPr>
            <p:cNvPr name="Freeform 44" id="44"/>
            <p:cNvSpPr/>
            <p:nvPr/>
          </p:nvSpPr>
          <p:spPr>
            <a:xfrm flipH="false" flipV="false" rot="0">
              <a:off x="27940" y="46990"/>
              <a:ext cx="363220" cy="920750"/>
            </a:xfrm>
            <a:custGeom>
              <a:avLst/>
              <a:gdLst/>
              <a:ahLst/>
              <a:cxnLst/>
              <a:rect r="r" b="b" t="t" l="l"/>
              <a:pathLst>
                <a:path h="920750" w="363220">
                  <a:moveTo>
                    <a:pt x="22860" y="604520"/>
                  </a:moveTo>
                  <a:cubicBezTo>
                    <a:pt x="50800" y="332740"/>
                    <a:pt x="53340" y="316230"/>
                    <a:pt x="68580" y="297180"/>
                  </a:cubicBezTo>
                  <a:cubicBezTo>
                    <a:pt x="86360" y="274320"/>
                    <a:pt x="124460" y="246380"/>
                    <a:pt x="152400" y="237490"/>
                  </a:cubicBezTo>
                  <a:cubicBezTo>
                    <a:pt x="175260" y="229870"/>
                    <a:pt x="199390" y="232410"/>
                    <a:pt x="220980" y="237490"/>
                  </a:cubicBezTo>
                  <a:cubicBezTo>
                    <a:pt x="242570" y="242570"/>
                    <a:pt x="265430" y="251460"/>
                    <a:pt x="283210" y="267970"/>
                  </a:cubicBezTo>
                  <a:cubicBezTo>
                    <a:pt x="304800" y="288290"/>
                    <a:pt x="321310" y="314960"/>
                    <a:pt x="331470" y="358140"/>
                  </a:cubicBezTo>
                  <a:cubicBezTo>
                    <a:pt x="353060" y="450850"/>
                    <a:pt x="336550" y="737870"/>
                    <a:pt x="311150" y="817880"/>
                  </a:cubicBezTo>
                  <a:cubicBezTo>
                    <a:pt x="300990" y="849630"/>
                    <a:pt x="292100" y="861060"/>
                    <a:pt x="273050" y="877570"/>
                  </a:cubicBezTo>
                  <a:cubicBezTo>
                    <a:pt x="250190" y="897890"/>
                    <a:pt x="208280" y="918210"/>
                    <a:pt x="175260" y="919480"/>
                  </a:cubicBezTo>
                  <a:cubicBezTo>
                    <a:pt x="142240" y="920750"/>
                    <a:pt x="101600" y="905510"/>
                    <a:pt x="76200" y="885190"/>
                  </a:cubicBezTo>
                  <a:cubicBezTo>
                    <a:pt x="50800" y="863600"/>
                    <a:pt x="34290" y="838200"/>
                    <a:pt x="22860" y="793750"/>
                  </a:cubicBezTo>
                  <a:cubicBezTo>
                    <a:pt x="0" y="701040"/>
                    <a:pt x="29210" y="458470"/>
                    <a:pt x="39370" y="331470"/>
                  </a:cubicBezTo>
                  <a:cubicBezTo>
                    <a:pt x="46990" y="241300"/>
                    <a:pt x="44450" y="156210"/>
                    <a:pt x="68580" y="101600"/>
                  </a:cubicBezTo>
                  <a:cubicBezTo>
                    <a:pt x="85090" y="64770"/>
                    <a:pt x="113030" y="38100"/>
                    <a:pt x="138430" y="21590"/>
                  </a:cubicBezTo>
                  <a:cubicBezTo>
                    <a:pt x="160020" y="8890"/>
                    <a:pt x="185420" y="3810"/>
                    <a:pt x="208280" y="3810"/>
                  </a:cubicBezTo>
                  <a:cubicBezTo>
                    <a:pt x="231140" y="3810"/>
                    <a:pt x="256540" y="7620"/>
                    <a:pt x="278130" y="20320"/>
                  </a:cubicBezTo>
                  <a:cubicBezTo>
                    <a:pt x="304800" y="35560"/>
                    <a:pt x="336550" y="71120"/>
                    <a:pt x="349250" y="99060"/>
                  </a:cubicBezTo>
                  <a:cubicBezTo>
                    <a:pt x="359410" y="121920"/>
                    <a:pt x="356870" y="168910"/>
                    <a:pt x="358140" y="168910"/>
                  </a:cubicBezTo>
                  <a:cubicBezTo>
                    <a:pt x="359410" y="168910"/>
                    <a:pt x="363220" y="156210"/>
                    <a:pt x="359410" y="151130"/>
                  </a:cubicBezTo>
                  <a:cubicBezTo>
                    <a:pt x="341630" y="132080"/>
                    <a:pt x="85090" y="189230"/>
                    <a:pt x="59690" y="156210"/>
                  </a:cubicBezTo>
                  <a:cubicBezTo>
                    <a:pt x="45720" y="138430"/>
                    <a:pt x="67310" y="93980"/>
                    <a:pt x="85090" y="69850"/>
                  </a:cubicBezTo>
                  <a:cubicBezTo>
                    <a:pt x="104140" y="44450"/>
                    <a:pt x="139700" y="17780"/>
                    <a:pt x="171450" y="8890"/>
                  </a:cubicBezTo>
                  <a:cubicBezTo>
                    <a:pt x="203200" y="0"/>
                    <a:pt x="248920" y="5080"/>
                    <a:pt x="278130" y="20320"/>
                  </a:cubicBezTo>
                  <a:cubicBezTo>
                    <a:pt x="307340" y="35560"/>
                    <a:pt x="336550" y="71120"/>
                    <a:pt x="349250" y="99060"/>
                  </a:cubicBezTo>
                  <a:cubicBezTo>
                    <a:pt x="359410" y="121920"/>
                    <a:pt x="356870" y="133350"/>
                    <a:pt x="358140" y="168910"/>
                  </a:cubicBezTo>
                  <a:cubicBezTo>
                    <a:pt x="360680" y="275590"/>
                    <a:pt x="344170" y="718820"/>
                    <a:pt x="311150" y="817880"/>
                  </a:cubicBezTo>
                  <a:cubicBezTo>
                    <a:pt x="299720" y="850900"/>
                    <a:pt x="292100" y="861060"/>
                    <a:pt x="273050" y="877570"/>
                  </a:cubicBezTo>
                  <a:cubicBezTo>
                    <a:pt x="250190" y="897890"/>
                    <a:pt x="208280" y="918210"/>
                    <a:pt x="175260" y="919480"/>
                  </a:cubicBezTo>
                  <a:cubicBezTo>
                    <a:pt x="142240" y="920750"/>
                    <a:pt x="101600" y="905510"/>
                    <a:pt x="76200" y="885190"/>
                  </a:cubicBezTo>
                  <a:cubicBezTo>
                    <a:pt x="50800" y="863600"/>
                    <a:pt x="33020" y="838200"/>
                    <a:pt x="22860" y="793750"/>
                  </a:cubicBezTo>
                  <a:cubicBezTo>
                    <a:pt x="1270" y="699770"/>
                    <a:pt x="25400" y="406400"/>
                    <a:pt x="52070" y="327660"/>
                  </a:cubicBezTo>
                  <a:cubicBezTo>
                    <a:pt x="62230" y="297180"/>
                    <a:pt x="74930" y="285750"/>
                    <a:pt x="91440" y="270510"/>
                  </a:cubicBezTo>
                  <a:cubicBezTo>
                    <a:pt x="107950" y="255270"/>
                    <a:pt x="130810" y="242570"/>
                    <a:pt x="152400" y="237490"/>
                  </a:cubicBezTo>
                  <a:cubicBezTo>
                    <a:pt x="173990" y="232410"/>
                    <a:pt x="199390" y="231140"/>
                    <a:pt x="220980" y="236220"/>
                  </a:cubicBezTo>
                  <a:cubicBezTo>
                    <a:pt x="242570" y="241300"/>
                    <a:pt x="265430" y="251460"/>
                    <a:pt x="283210" y="267970"/>
                  </a:cubicBezTo>
                  <a:cubicBezTo>
                    <a:pt x="304800" y="288290"/>
                    <a:pt x="322580" y="318770"/>
                    <a:pt x="331470" y="358140"/>
                  </a:cubicBezTo>
                  <a:cubicBezTo>
                    <a:pt x="345440" y="422910"/>
                    <a:pt x="359410" y="588010"/>
                    <a:pt x="309880" y="629920"/>
                  </a:cubicBezTo>
                  <a:cubicBezTo>
                    <a:pt x="259080" y="673100"/>
                    <a:pt x="22860" y="604520"/>
                    <a:pt x="22860" y="604520"/>
                  </a:cubicBezTo>
                </a:path>
              </a:pathLst>
            </a:custGeom>
            <a:solidFill>
              <a:srgbClr val="FFFFFF">
                <a:alpha val="49804"/>
              </a:srgbClr>
            </a:solidFill>
            <a:ln>
              <a:noFill/>
            </a:ln>
          </p:spPr>
        </p:sp>
      </p:grpSp>
      <p:grpSp>
        <p:nvGrpSpPr>
          <p:cNvPr name="Group 45" id="45"/>
          <p:cNvGrpSpPr/>
          <p:nvPr/>
        </p:nvGrpSpPr>
        <p:grpSpPr>
          <a:xfrm rot="0">
            <a:off x="833438" y="4130040"/>
            <a:ext cx="377190" cy="972502"/>
            <a:chOff x="0" y="0"/>
            <a:chExt cx="502920" cy="1296670"/>
          </a:xfrm>
        </p:grpSpPr>
        <p:sp>
          <p:nvSpPr>
            <p:cNvPr name="Freeform 46" id="46"/>
            <p:cNvSpPr/>
            <p:nvPr/>
          </p:nvSpPr>
          <p:spPr>
            <a:xfrm flipH="false" flipV="false" rot="0">
              <a:off x="16510" y="46990"/>
              <a:ext cx="450850" cy="1201420"/>
            </a:xfrm>
            <a:custGeom>
              <a:avLst/>
              <a:gdLst/>
              <a:ahLst/>
              <a:cxnLst/>
              <a:rect r="r" b="b" t="t" l="l"/>
              <a:pathLst>
                <a:path h="1201420" w="450850">
                  <a:moveTo>
                    <a:pt x="87630" y="961390"/>
                  </a:moveTo>
                  <a:cubicBezTo>
                    <a:pt x="113030" y="323850"/>
                    <a:pt x="113030" y="186690"/>
                    <a:pt x="138430" y="114300"/>
                  </a:cubicBezTo>
                  <a:cubicBezTo>
                    <a:pt x="152400" y="74930"/>
                    <a:pt x="171450" y="48260"/>
                    <a:pt x="193040" y="29210"/>
                  </a:cubicBezTo>
                  <a:cubicBezTo>
                    <a:pt x="210820" y="13970"/>
                    <a:pt x="233680" y="7620"/>
                    <a:pt x="255270" y="3810"/>
                  </a:cubicBezTo>
                  <a:cubicBezTo>
                    <a:pt x="276860" y="0"/>
                    <a:pt x="302260" y="2540"/>
                    <a:pt x="322580" y="8890"/>
                  </a:cubicBezTo>
                  <a:cubicBezTo>
                    <a:pt x="342900" y="15240"/>
                    <a:pt x="364490" y="27940"/>
                    <a:pt x="379730" y="45720"/>
                  </a:cubicBezTo>
                  <a:cubicBezTo>
                    <a:pt x="398780" y="67310"/>
                    <a:pt x="408940" y="95250"/>
                    <a:pt x="417830" y="138430"/>
                  </a:cubicBezTo>
                  <a:cubicBezTo>
                    <a:pt x="435610" y="226060"/>
                    <a:pt x="425450" y="433070"/>
                    <a:pt x="420370" y="548640"/>
                  </a:cubicBezTo>
                  <a:cubicBezTo>
                    <a:pt x="416560" y="635000"/>
                    <a:pt x="412750" y="720090"/>
                    <a:pt x="401320" y="772160"/>
                  </a:cubicBezTo>
                  <a:cubicBezTo>
                    <a:pt x="394970" y="801370"/>
                    <a:pt x="389890" y="820420"/>
                    <a:pt x="377190" y="839470"/>
                  </a:cubicBezTo>
                  <a:cubicBezTo>
                    <a:pt x="364490" y="858520"/>
                    <a:pt x="345440" y="876300"/>
                    <a:pt x="325120" y="886460"/>
                  </a:cubicBezTo>
                  <a:cubicBezTo>
                    <a:pt x="304800" y="897890"/>
                    <a:pt x="279400" y="904240"/>
                    <a:pt x="256540" y="904240"/>
                  </a:cubicBezTo>
                  <a:cubicBezTo>
                    <a:pt x="233680" y="904240"/>
                    <a:pt x="208280" y="897890"/>
                    <a:pt x="187960" y="887730"/>
                  </a:cubicBezTo>
                  <a:cubicBezTo>
                    <a:pt x="167640" y="877570"/>
                    <a:pt x="147320" y="861060"/>
                    <a:pt x="134620" y="842010"/>
                  </a:cubicBezTo>
                  <a:cubicBezTo>
                    <a:pt x="120650" y="822960"/>
                    <a:pt x="114300" y="807720"/>
                    <a:pt x="107950" y="775970"/>
                  </a:cubicBezTo>
                  <a:cubicBezTo>
                    <a:pt x="92710" y="698500"/>
                    <a:pt x="86360" y="454660"/>
                    <a:pt x="101600" y="364490"/>
                  </a:cubicBezTo>
                  <a:cubicBezTo>
                    <a:pt x="109220" y="318770"/>
                    <a:pt x="118110" y="289560"/>
                    <a:pt x="139700" y="264160"/>
                  </a:cubicBezTo>
                  <a:cubicBezTo>
                    <a:pt x="162560" y="238760"/>
                    <a:pt x="201930" y="217170"/>
                    <a:pt x="234950" y="213360"/>
                  </a:cubicBezTo>
                  <a:cubicBezTo>
                    <a:pt x="267970" y="209550"/>
                    <a:pt x="311150" y="220980"/>
                    <a:pt x="339090" y="240030"/>
                  </a:cubicBezTo>
                  <a:cubicBezTo>
                    <a:pt x="367030" y="259080"/>
                    <a:pt x="389890" y="290830"/>
                    <a:pt x="400050" y="327660"/>
                  </a:cubicBezTo>
                  <a:cubicBezTo>
                    <a:pt x="414020" y="377190"/>
                    <a:pt x="398780" y="435610"/>
                    <a:pt x="392430" y="515620"/>
                  </a:cubicBezTo>
                  <a:cubicBezTo>
                    <a:pt x="381000" y="655320"/>
                    <a:pt x="358140" y="1000760"/>
                    <a:pt x="326390" y="1093470"/>
                  </a:cubicBezTo>
                  <a:cubicBezTo>
                    <a:pt x="314960" y="1126490"/>
                    <a:pt x="308610" y="1137920"/>
                    <a:pt x="289560" y="1154430"/>
                  </a:cubicBezTo>
                  <a:cubicBezTo>
                    <a:pt x="266700" y="1174750"/>
                    <a:pt x="224790" y="1196340"/>
                    <a:pt x="191770" y="1198880"/>
                  </a:cubicBezTo>
                  <a:cubicBezTo>
                    <a:pt x="158750" y="1201420"/>
                    <a:pt x="115570" y="1187450"/>
                    <a:pt x="88900" y="1167130"/>
                  </a:cubicBezTo>
                  <a:cubicBezTo>
                    <a:pt x="62230" y="1146810"/>
                    <a:pt x="46990" y="1122680"/>
                    <a:pt x="34290" y="1074420"/>
                  </a:cubicBezTo>
                  <a:cubicBezTo>
                    <a:pt x="0" y="946150"/>
                    <a:pt x="20320" y="435610"/>
                    <a:pt x="36830" y="320040"/>
                  </a:cubicBezTo>
                  <a:cubicBezTo>
                    <a:pt x="41910" y="284480"/>
                    <a:pt x="45720" y="271780"/>
                    <a:pt x="57150" y="251460"/>
                  </a:cubicBezTo>
                  <a:cubicBezTo>
                    <a:pt x="68580" y="231140"/>
                    <a:pt x="85090" y="212090"/>
                    <a:pt x="106680" y="200660"/>
                  </a:cubicBezTo>
                  <a:cubicBezTo>
                    <a:pt x="133350" y="186690"/>
                    <a:pt x="180340" y="176530"/>
                    <a:pt x="210820" y="180340"/>
                  </a:cubicBezTo>
                  <a:cubicBezTo>
                    <a:pt x="234950" y="182880"/>
                    <a:pt x="257810" y="195580"/>
                    <a:pt x="275590" y="209550"/>
                  </a:cubicBezTo>
                  <a:cubicBezTo>
                    <a:pt x="293370" y="223520"/>
                    <a:pt x="308610" y="237490"/>
                    <a:pt x="320040" y="265430"/>
                  </a:cubicBezTo>
                  <a:cubicBezTo>
                    <a:pt x="341630" y="320040"/>
                    <a:pt x="339090" y="436880"/>
                    <a:pt x="344170" y="533400"/>
                  </a:cubicBezTo>
                  <a:cubicBezTo>
                    <a:pt x="349250" y="646430"/>
                    <a:pt x="360680" y="817880"/>
                    <a:pt x="346710" y="900430"/>
                  </a:cubicBezTo>
                  <a:cubicBezTo>
                    <a:pt x="339090" y="944880"/>
                    <a:pt x="331470" y="975360"/>
                    <a:pt x="309880" y="1000760"/>
                  </a:cubicBezTo>
                  <a:cubicBezTo>
                    <a:pt x="288290" y="1026160"/>
                    <a:pt x="247650" y="1046480"/>
                    <a:pt x="214630" y="1050290"/>
                  </a:cubicBezTo>
                  <a:cubicBezTo>
                    <a:pt x="181610" y="1054100"/>
                    <a:pt x="138430" y="1040130"/>
                    <a:pt x="111760" y="1024890"/>
                  </a:cubicBezTo>
                  <a:cubicBezTo>
                    <a:pt x="90170" y="1012190"/>
                    <a:pt x="74930" y="990600"/>
                    <a:pt x="63500" y="970280"/>
                  </a:cubicBezTo>
                  <a:cubicBezTo>
                    <a:pt x="53340" y="949960"/>
                    <a:pt x="48260" y="935990"/>
                    <a:pt x="46990" y="901700"/>
                  </a:cubicBezTo>
                  <a:cubicBezTo>
                    <a:pt x="43180" y="803910"/>
                    <a:pt x="107950" y="430530"/>
                    <a:pt x="135890" y="335280"/>
                  </a:cubicBezTo>
                  <a:cubicBezTo>
                    <a:pt x="146050" y="300990"/>
                    <a:pt x="148590" y="288290"/>
                    <a:pt x="165100" y="269240"/>
                  </a:cubicBezTo>
                  <a:cubicBezTo>
                    <a:pt x="185420" y="246380"/>
                    <a:pt x="223520" y="219710"/>
                    <a:pt x="256540" y="213360"/>
                  </a:cubicBezTo>
                  <a:cubicBezTo>
                    <a:pt x="289560" y="207010"/>
                    <a:pt x="332740" y="215900"/>
                    <a:pt x="361950" y="232410"/>
                  </a:cubicBezTo>
                  <a:cubicBezTo>
                    <a:pt x="391160" y="248920"/>
                    <a:pt x="415290" y="278130"/>
                    <a:pt x="429260" y="316230"/>
                  </a:cubicBezTo>
                  <a:cubicBezTo>
                    <a:pt x="449580" y="370840"/>
                    <a:pt x="435610" y="461010"/>
                    <a:pt x="431800" y="544830"/>
                  </a:cubicBezTo>
                  <a:cubicBezTo>
                    <a:pt x="426720" y="645160"/>
                    <a:pt x="421640" y="802640"/>
                    <a:pt x="397510" y="878840"/>
                  </a:cubicBezTo>
                  <a:cubicBezTo>
                    <a:pt x="383540" y="922020"/>
                    <a:pt x="370840" y="951230"/>
                    <a:pt x="345440" y="974090"/>
                  </a:cubicBezTo>
                  <a:cubicBezTo>
                    <a:pt x="320040" y="995680"/>
                    <a:pt x="278130" y="1012190"/>
                    <a:pt x="243840" y="1012190"/>
                  </a:cubicBezTo>
                  <a:cubicBezTo>
                    <a:pt x="210820" y="1012190"/>
                    <a:pt x="168910" y="995680"/>
                    <a:pt x="143510" y="972820"/>
                  </a:cubicBezTo>
                  <a:cubicBezTo>
                    <a:pt x="118110" y="949960"/>
                    <a:pt x="102870" y="908050"/>
                    <a:pt x="93980" y="876300"/>
                  </a:cubicBezTo>
                  <a:cubicBezTo>
                    <a:pt x="86360" y="849630"/>
                    <a:pt x="73660" y="815340"/>
                    <a:pt x="90170" y="796290"/>
                  </a:cubicBezTo>
                  <a:cubicBezTo>
                    <a:pt x="123190" y="759460"/>
                    <a:pt x="359410" y="744220"/>
                    <a:pt x="396240" y="779780"/>
                  </a:cubicBezTo>
                  <a:cubicBezTo>
                    <a:pt x="417830" y="800100"/>
                    <a:pt x="405130" y="847090"/>
                    <a:pt x="397510" y="878840"/>
                  </a:cubicBezTo>
                  <a:cubicBezTo>
                    <a:pt x="389890" y="911860"/>
                    <a:pt x="370840" y="951230"/>
                    <a:pt x="345440" y="974090"/>
                  </a:cubicBezTo>
                  <a:cubicBezTo>
                    <a:pt x="320040" y="995680"/>
                    <a:pt x="278130" y="1012190"/>
                    <a:pt x="243840" y="1012190"/>
                  </a:cubicBezTo>
                  <a:cubicBezTo>
                    <a:pt x="210820" y="1012190"/>
                    <a:pt x="168910" y="995680"/>
                    <a:pt x="143510" y="972820"/>
                  </a:cubicBezTo>
                  <a:cubicBezTo>
                    <a:pt x="118110" y="949960"/>
                    <a:pt x="102870" y="923290"/>
                    <a:pt x="93980" y="876300"/>
                  </a:cubicBezTo>
                  <a:cubicBezTo>
                    <a:pt x="72390" y="770890"/>
                    <a:pt x="113030" y="427990"/>
                    <a:pt x="135890" y="335280"/>
                  </a:cubicBezTo>
                  <a:cubicBezTo>
                    <a:pt x="144780" y="300990"/>
                    <a:pt x="148590" y="288290"/>
                    <a:pt x="165100" y="269240"/>
                  </a:cubicBezTo>
                  <a:cubicBezTo>
                    <a:pt x="185420" y="246380"/>
                    <a:pt x="226060" y="220980"/>
                    <a:pt x="256540" y="213360"/>
                  </a:cubicBezTo>
                  <a:cubicBezTo>
                    <a:pt x="280670" y="207010"/>
                    <a:pt x="306070" y="210820"/>
                    <a:pt x="328930" y="217170"/>
                  </a:cubicBezTo>
                  <a:cubicBezTo>
                    <a:pt x="351790" y="223520"/>
                    <a:pt x="374650" y="234950"/>
                    <a:pt x="391160" y="254000"/>
                  </a:cubicBezTo>
                  <a:cubicBezTo>
                    <a:pt x="411480" y="276860"/>
                    <a:pt x="429260" y="303530"/>
                    <a:pt x="435610" y="351790"/>
                  </a:cubicBezTo>
                  <a:cubicBezTo>
                    <a:pt x="450850" y="463550"/>
                    <a:pt x="374650" y="842010"/>
                    <a:pt x="342900" y="937260"/>
                  </a:cubicBezTo>
                  <a:cubicBezTo>
                    <a:pt x="331470" y="970280"/>
                    <a:pt x="327660" y="982980"/>
                    <a:pt x="309880" y="1000760"/>
                  </a:cubicBezTo>
                  <a:cubicBezTo>
                    <a:pt x="288290" y="1022350"/>
                    <a:pt x="247650" y="1046480"/>
                    <a:pt x="214630" y="1050290"/>
                  </a:cubicBezTo>
                  <a:cubicBezTo>
                    <a:pt x="181610" y="1054100"/>
                    <a:pt x="138430" y="1040130"/>
                    <a:pt x="111760" y="1024890"/>
                  </a:cubicBezTo>
                  <a:cubicBezTo>
                    <a:pt x="90170" y="1012190"/>
                    <a:pt x="74930" y="991870"/>
                    <a:pt x="63500" y="971550"/>
                  </a:cubicBezTo>
                  <a:cubicBezTo>
                    <a:pt x="53340" y="951230"/>
                    <a:pt x="50800" y="937260"/>
                    <a:pt x="46990" y="901700"/>
                  </a:cubicBezTo>
                  <a:cubicBezTo>
                    <a:pt x="34290" y="802640"/>
                    <a:pt x="22860" y="419100"/>
                    <a:pt x="36830" y="320040"/>
                  </a:cubicBezTo>
                  <a:cubicBezTo>
                    <a:pt x="41910" y="285750"/>
                    <a:pt x="45720" y="271780"/>
                    <a:pt x="57150" y="251460"/>
                  </a:cubicBezTo>
                  <a:cubicBezTo>
                    <a:pt x="68580" y="231140"/>
                    <a:pt x="87630" y="212090"/>
                    <a:pt x="106680" y="200660"/>
                  </a:cubicBezTo>
                  <a:cubicBezTo>
                    <a:pt x="127000" y="187960"/>
                    <a:pt x="152400" y="180340"/>
                    <a:pt x="175260" y="179070"/>
                  </a:cubicBezTo>
                  <a:cubicBezTo>
                    <a:pt x="198120" y="177800"/>
                    <a:pt x="223520" y="182880"/>
                    <a:pt x="245110" y="191770"/>
                  </a:cubicBezTo>
                  <a:cubicBezTo>
                    <a:pt x="265430" y="200660"/>
                    <a:pt x="287020" y="217170"/>
                    <a:pt x="300990" y="234950"/>
                  </a:cubicBezTo>
                  <a:cubicBezTo>
                    <a:pt x="314960" y="252730"/>
                    <a:pt x="323850" y="265430"/>
                    <a:pt x="331470" y="299720"/>
                  </a:cubicBezTo>
                  <a:cubicBezTo>
                    <a:pt x="356870" y="412750"/>
                    <a:pt x="361950" y="927100"/>
                    <a:pt x="334010" y="1057910"/>
                  </a:cubicBezTo>
                  <a:cubicBezTo>
                    <a:pt x="323850" y="1107440"/>
                    <a:pt x="313690" y="1131570"/>
                    <a:pt x="289560" y="1154430"/>
                  </a:cubicBezTo>
                  <a:cubicBezTo>
                    <a:pt x="265430" y="1178560"/>
                    <a:pt x="224790" y="1196340"/>
                    <a:pt x="191770" y="1198880"/>
                  </a:cubicBezTo>
                  <a:cubicBezTo>
                    <a:pt x="158750" y="1201420"/>
                    <a:pt x="115570" y="1187450"/>
                    <a:pt x="88900" y="1167130"/>
                  </a:cubicBezTo>
                  <a:cubicBezTo>
                    <a:pt x="62230" y="1146810"/>
                    <a:pt x="44450" y="1122680"/>
                    <a:pt x="34290" y="1074420"/>
                  </a:cubicBezTo>
                  <a:cubicBezTo>
                    <a:pt x="6350" y="947420"/>
                    <a:pt x="62230" y="452120"/>
                    <a:pt x="106680" y="327660"/>
                  </a:cubicBezTo>
                  <a:cubicBezTo>
                    <a:pt x="123190" y="280670"/>
                    <a:pt x="139700" y="259080"/>
                    <a:pt x="166370" y="240030"/>
                  </a:cubicBezTo>
                  <a:cubicBezTo>
                    <a:pt x="194310" y="220980"/>
                    <a:pt x="241300" y="210820"/>
                    <a:pt x="271780" y="213360"/>
                  </a:cubicBezTo>
                  <a:cubicBezTo>
                    <a:pt x="297180" y="214630"/>
                    <a:pt x="320040" y="226060"/>
                    <a:pt x="339090" y="240030"/>
                  </a:cubicBezTo>
                  <a:cubicBezTo>
                    <a:pt x="358140" y="252730"/>
                    <a:pt x="377190" y="273050"/>
                    <a:pt x="387350" y="293370"/>
                  </a:cubicBezTo>
                  <a:cubicBezTo>
                    <a:pt x="398780" y="313690"/>
                    <a:pt x="400050" y="330200"/>
                    <a:pt x="403860" y="364490"/>
                  </a:cubicBezTo>
                  <a:cubicBezTo>
                    <a:pt x="412750" y="444500"/>
                    <a:pt x="421640" y="685800"/>
                    <a:pt x="401320" y="772160"/>
                  </a:cubicBezTo>
                  <a:cubicBezTo>
                    <a:pt x="391160" y="816610"/>
                    <a:pt x="378460" y="844550"/>
                    <a:pt x="354330" y="866140"/>
                  </a:cubicBezTo>
                  <a:cubicBezTo>
                    <a:pt x="330200" y="887730"/>
                    <a:pt x="289560" y="904240"/>
                    <a:pt x="256540" y="904240"/>
                  </a:cubicBezTo>
                  <a:cubicBezTo>
                    <a:pt x="223520" y="904240"/>
                    <a:pt x="182880" y="890270"/>
                    <a:pt x="158750" y="868680"/>
                  </a:cubicBezTo>
                  <a:cubicBezTo>
                    <a:pt x="133350" y="847090"/>
                    <a:pt x="116840" y="817880"/>
                    <a:pt x="107950" y="775970"/>
                  </a:cubicBezTo>
                  <a:cubicBezTo>
                    <a:pt x="92710" y="703580"/>
                    <a:pt x="128270" y="565150"/>
                    <a:pt x="133350" y="457200"/>
                  </a:cubicBezTo>
                  <a:cubicBezTo>
                    <a:pt x="138430" y="345440"/>
                    <a:pt x="115570" y="187960"/>
                    <a:pt x="138430" y="114300"/>
                  </a:cubicBezTo>
                  <a:cubicBezTo>
                    <a:pt x="151130" y="73660"/>
                    <a:pt x="171450" y="48260"/>
                    <a:pt x="193040" y="29210"/>
                  </a:cubicBezTo>
                  <a:cubicBezTo>
                    <a:pt x="210820" y="13970"/>
                    <a:pt x="233680" y="7620"/>
                    <a:pt x="255270" y="3810"/>
                  </a:cubicBezTo>
                  <a:cubicBezTo>
                    <a:pt x="276860" y="0"/>
                    <a:pt x="302260" y="2540"/>
                    <a:pt x="322580" y="8890"/>
                  </a:cubicBezTo>
                  <a:cubicBezTo>
                    <a:pt x="342900" y="15240"/>
                    <a:pt x="364490" y="27940"/>
                    <a:pt x="379730" y="45720"/>
                  </a:cubicBezTo>
                  <a:cubicBezTo>
                    <a:pt x="398780" y="67310"/>
                    <a:pt x="412750" y="97790"/>
                    <a:pt x="417830" y="138430"/>
                  </a:cubicBezTo>
                  <a:cubicBezTo>
                    <a:pt x="427990" y="210820"/>
                    <a:pt x="386080" y="335280"/>
                    <a:pt x="378460" y="453390"/>
                  </a:cubicBezTo>
                  <a:cubicBezTo>
                    <a:pt x="368300" y="604520"/>
                    <a:pt x="445770" y="901700"/>
                    <a:pt x="370840" y="972820"/>
                  </a:cubicBezTo>
                  <a:cubicBezTo>
                    <a:pt x="316230" y="1024890"/>
                    <a:pt x="87630" y="961390"/>
                    <a:pt x="87630" y="961390"/>
                  </a:cubicBezTo>
                </a:path>
              </a:pathLst>
            </a:custGeom>
            <a:solidFill>
              <a:srgbClr val="FFFFFF">
                <a:alpha val="49804"/>
              </a:srgbClr>
            </a:solidFill>
            <a:ln>
              <a:noFill/>
            </a:ln>
          </p:spPr>
        </p:sp>
      </p:grpSp>
      <p:grpSp>
        <p:nvGrpSpPr>
          <p:cNvPr name="Group 47" id="47"/>
          <p:cNvGrpSpPr/>
          <p:nvPr/>
        </p:nvGrpSpPr>
        <p:grpSpPr>
          <a:xfrm rot="0">
            <a:off x="818198" y="4363403"/>
            <a:ext cx="358140" cy="762000"/>
            <a:chOff x="0" y="0"/>
            <a:chExt cx="477520" cy="1016000"/>
          </a:xfrm>
        </p:grpSpPr>
        <p:sp>
          <p:nvSpPr>
            <p:cNvPr name="Freeform 48" id="48"/>
            <p:cNvSpPr/>
            <p:nvPr/>
          </p:nvSpPr>
          <p:spPr>
            <a:xfrm flipH="false" flipV="false" rot="0">
              <a:off x="41910" y="48260"/>
              <a:ext cx="435610" cy="923290"/>
            </a:xfrm>
            <a:custGeom>
              <a:avLst/>
              <a:gdLst/>
              <a:ahLst/>
              <a:cxnLst/>
              <a:rect r="r" b="b" t="t" l="l"/>
              <a:pathLst>
                <a:path h="923290" w="435610">
                  <a:moveTo>
                    <a:pt x="96520" y="386080"/>
                  </a:moveTo>
                  <a:cubicBezTo>
                    <a:pt x="110490" y="140970"/>
                    <a:pt x="134620" y="110490"/>
                    <a:pt x="157480" y="92710"/>
                  </a:cubicBezTo>
                  <a:cubicBezTo>
                    <a:pt x="176530" y="77470"/>
                    <a:pt x="199390" y="71120"/>
                    <a:pt x="222250" y="68580"/>
                  </a:cubicBezTo>
                  <a:cubicBezTo>
                    <a:pt x="243840" y="66040"/>
                    <a:pt x="270510" y="68580"/>
                    <a:pt x="290830" y="76200"/>
                  </a:cubicBezTo>
                  <a:cubicBezTo>
                    <a:pt x="312420" y="83820"/>
                    <a:pt x="332740" y="99060"/>
                    <a:pt x="347980" y="115570"/>
                  </a:cubicBezTo>
                  <a:cubicBezTo>
                    <a:pt x="363220" y="132080"/>
                    <a:pt x="373380" y="144780"/>
                    <a:pt x="379730" y="177800"/>
                  </a:cubicBezTo>
                  <a:cubicBezTo>
                    <a:pt x="396240" y="275590"/>
                    <a:pt x="328930" y="693420"/>
                    <a:pt x="302260" y="793750"/>
                  </a:cubicBezTo>
                  <a:cubicBezTo>
                    <a:pt x="293370" y="828040"/>
                    <a:pt x="290830" y="840740"/>
                    <a:pt x="274320" y="859790"/>
                  </a:cubicBezTo>
                  <a:cubicBezTo>
                    <a:pt x="255270" y="882650"/>
                    <a:pt x="218440" y="910590"/>
                    <a:pt x="186690" y="916940"/>
                  </a:cubicBezTo>
                  <a:cubicBezTo>
                    <a:pt x="154940" y="923290"/>
                    <a:pt x="109220" y="914400"/>
                    <a:pt x="82550" y="900430"/>
                  </a:cubicBezTo>
                  <a:cubicBezTo>
                    <a:pt x="60960" y="889000"/>
                    <a:pt x="44450" y="871220"/>
                    <a:pt x="31750" y="852170"/>
                  </a:cubicBezTo>
                  <a:cubicBezTo>
                    <a:pt x="19050" y="833120"/>
                    <a:pt x="13970" y="814070"/>
                    <a:pt x="8890" y="784860"/>
                  </a:cubicBezTo>
                  <a:cubicBezTo>
                    <a:pt x="1270" y="731520"/>
                    <a:pt x="7620" y="643890"/>
                    <a:pt x="15240" y="556260"/>
                  </a:cubicBezTo>
                  <a:cubicBezTo>
                    <a:pt x="26670" y="434340"/>
                    <a:pt x="50800" y="210820"/>
                    <a:pt x="83820" y="121920"/>
                  </a:cubicBezTo>
                  <a:cubicBezTo>
                    <a:pt x="100330" y="78740"/>
                    <a:pt x="114300" y="52070"/>
                    <a:pt x="140970" y="31750"/>
                  </a:cubicBezTo>
                  <a:cubicBezTo>
                    <a:pt x="167640" y="11430"/>
                    <a:pt x="210820" y="0"/>
                    <a:pt x="243840" y="2540"/>
                  </a:cubicBezTo>
                  <a:cubicBezTo>
                    <a:pt x="276860" y="5080"/>
                    <a:pt x="316230" y="24130"/>
                    <a:pt x="339090" y="48260"/>
                  </a:cubicBezTo>
                  <a:cubicBezTo>
                    <a:pt x="361950" y="72390"/>
                    <a:pt x="372110" y="102870"/>
                    <a:pt x="381000" y="146050"/>
                  </a:cubicBezTo>
                  <a:cubicBezTo>
                    <a:pt x="397510" y="223520"/>
                    <a:pt x="435610" y="431800"/>
                    <a:pt x="381000" y="485140"/>
                  </a:cubicBezTo>
                  <a:cubicBezTo>
                    <a:pt x="328930" y="535940"/>
                    <a:pt x="128270" y="532130"/>
                    <a:pt x="76200" y="477520"/>
                  </a:cubicBezTo>
                  <a:cubicBezTo>
                    <a:pt x="20320" y="419100"/>
                    <a:pt x="60960" y="199390"/>
                    <a:pt x="83820" y="121920"/>
                  </a:cubicBezTo>
                  <a:cubicBezTo>
                    <a:pt x="96520" y="80010"/>
                    <a:pt x="118110" y="52070"/>
                    <a:pt x="140970" y="31750"/>
                  </a:cubicBezTo>
                  <a:cubicBezTo>
                    <a:pt x="160020" y="15240"/>
                    <a:pt x="181610" y="6350"/>
                    <a:pt x="207010" y="3810"/>
                  </a:cubicBezTo>
                  <a:cubicBezTo>
                    <a:pt x="237490" y="1270"/>
                    <a:pt x="283210" y="7620"/>
                    <a:pt x="311150" y="25400"/>
                  </a:cubicBezTo>
                  <a:cubicBezTo>
                    <a:pt x="339090" y="43180"/>
                    <a:pt x="364490" y="81280"/>
                    <a:pt x="374650" y="110490"/>
                  </a:cubicBezTo>
                  <a:cubicBezTo>
                    <a:pt x="383540" y="133350"/>
                    <a:pt x="379730" y="148590"/>
                    <a:pt x="378460" y="181610"/>
                  </a:cubicBezTo>
                  <a:cubicBezTo>
                    <a:pt x="374650" y="260350"/>
                    <a:pt x="323850" y="462280"/>
                    <a:pt x="312420" y="574040"/>
                  </a:cubicBezTo>
                  <a:cubicBezTo>
                    <a:pt x="303530" y="657860"/>
                    <a:pt x="318770" y="737870"/>
                    <a:pt x="302260" y="793750"/>
                  </a:cubicBezTo>
                  <a:cubicBezTo>
                    <a:pt x="290830" y="831850"/>
                    <a:pt x="271780" y="864870"/>
                    <a:pt x="250190" y="885190"/>
                  </a:cubicBezTo>
                  <a:cubicBezTo>
                    <a:pt x="232410" y="901700"/>
                    <a:pt x="209550" y="911860"/>
                    <a:pt x="186690" y="916940"/>
                  </a:cubicBezTo>
                  <a:cubicBezTo>
                    <a:pt x="163830" y="922020"/>
                    <a:pt x="138430" y="922020"/>
                    <a:pt x="115570" y="914400"/>
                  </a:cubicBezTo>
                  <a:cubicBezTo>
                    <a:pt x="87630" y="904240"/>
                    <a:pt x="49530" y="876300"/>
                    <a:pt x="31750" y="852170"/>
                  </a:cubicBezTo>
                  <a:cubicBezTo>
                    <a:pt x="17780" y="831850"/>
                    <a:pt x="11430" y="819150"/>
                    <a:pt x="8890" y="784860"/>
                  </a:cubicBezTo>
                  <a:cubicBezTo>
                    <a:pt x="0" y="684530"/>
                    <a:pt x="68580" y="274320"/>
                    <a:pt x="99060" y="177800"/>
                  </a:cubicBezTo>
                  <a:cubicBezTo>
                    <a:pt x="109220" y="144780"/>
                    <a:pt x="113030" y="133350"/>
                    <a:pt x="130810" y="115570"/>
                  </a:cubicBezTo>
                  <a:cubicBezTo>
                    <a:pt x="151130" y="95250"/>
                    <a:pt x="190500" y="72390"/>
                    <a:pt x="222250" y="68580"/>
                  </a:cubicBezTo>
                  <a:cubicBezTo>
                    <a:pt x="254000" y="64770"/>
                    <a:pt x="294640" y="74930"/>
                    <a:pt x="321310" y="92710"/>
                  </a:cubicBezTo>
                  <a:cubicBezTo>
                    <a:pt x="347980" y="110490"/>
                    <a:pt x="368300" y="140970"/>
                    <a:pt x="379730" y="177800"/>
                  </a:cubicBezTo>
                  <a:cubicBezTo>
                    <a:pt x="396240" y="229870"/>
                    <a:pt x="421640" y="347980"/>
                    <a:pt x="384810" y="386080"/>
                  </a:cubicBezTo>
                  <a:cubicBezTo>
                    <a:pt x="341630" y="430530"/>
                    <a:pt x="96520" y="386080"/>
                    <a:pt x="96520" y="386080"/>
                  </a:cubicBezTo>
                </a:path>
              </a:pathLst>
            </a:custGeom>
            <a:solidFill>
              <a:srgbClr val="FFFFFF">
                <a:alpha val="49804"/>
              </a:srgbClr>
            </a:solidFill>
            <a:ln>
              <a:noFill/>
            </a:ln>
          </p:spPr>
        </p:sp>
      </p:grpSp>
      <p:grpSp>
        <p:nvGrpSpPr>
          <p:cNvPr name="Group 49" id="49"/>
          <p:cNvGrpSpPr/>
          <p:nvPr/>
        </p:nvGrpSpPr>
        <p:grpSpPr>
          <a:xfrm rot="0">
            <a:off x="879157" y="4371022"/>
            <a:ext cx="320040" cy="613410"/>
            <a:chOff x="0" y="0"/>
            <a:chExt cx="426720" cy="817880"/>
          </a:xfrm>
        </p:grpSpPr>
        <p:sp>
          <p:nvSpPr>
            <p:cNvPr name="Freeform 50" id="50"/>
            <p:cNvSpPr/>
            <p:nvPr/>
          </p:nvSpPr>
          <p:spPr>
            <a:xfrm flipH="false" flipV="false" rot="0">
              <a:off x="31750" y="39370"/>
              <a:ext cx="372110" cy="736600"/>
            </a:xfrm>
            <a:custGeom>
              <a:avLst/>
              <a:gdLst/>
              <a:ahLst/>
              <a:cxnLst/>
              <a:rect r="r" b="b" t="t" l="l"/>
              <a:pathLst>
                <a:path h="736600" w="372110">
                  <a:moveTo>
                    <a:pt x="22860" y="480060"/>
                  </a:moveTo>
                  <a:cubicBezTo>
                    <a:pt x="54610" y="124460"/>
                    <a:pt x="55880" y="109220"/>
                    <a:pt x="69850" y="88900"/>
                  </a:cubicBezTo>
                  <a:cubicBezTo>
                    <a:pt x="87630" y="64770"/>
                    <a:pt x="121920" y="35560"/>
                    <a:pt x="152400" y="26670"/>
                  </a:cubicBezTo>
                  <a:cubicBezTo>
                    <a:pt x="182880" y="17780"/>
                    <a:pt x="227330" y="22860"/>
                    <a:pt x="255270" y="34290"/>
                  </a:cubicBezTo>
                  <a:cubicBezTo>
                    <a:pt x="278130" y="43180"/>
                    <a:pt x="294640" y="60960"/>
                    <a:pt x="308610" y="78740"/>
                  </a:cubicBezTo>
                  <a:cubicBezTo>
                    <a:pt x="322580" y="96520"/>
                    <a:pt x="330200" y="110490"/>
                    <a:pt x="336550" y="142240"/>
                  </a:cubicBezTo>
                  <a:cubicBezTo>
                    <a:pt x="354330" y="223520"/>
                    <a:pt x="349250" y="505460"/>
                    <a:pt x="339090" y="589280"/>
                  </a:cubicBezTo>
                  <a:cubicBezTo>
                    <a:pt x="335280" y="622300"/>
                    <a:pt x="328930" y="640080"/>
                    <a:pt x="321310" y="657860"/>
                  </a:cubicBezTo>
                  <a:cubicBezTo>
                    <a:pt x="314960" y="670560"/>
                    <a:pt x="311150" y="678180"/>
                    <a:pt x="300990" y="688340"/>
                  </a:cubicBezTo>
                  <a:cubicBezTo>
                    <a:pt x="287020" y="702310"/>
                    <a:pt x="265430" y="720090"/>
                    <a:pt x="241300" y="727710"/>
                  </a:cubicBezTo>
                  <a:cubicBezTo>
                    <a:pt x="212090" y="736600"/>
                    <a:pt x="163830" y="736600"/>
                    <a:pt x="134620" y="727710"/>
                  </a:cubicBezTo>
                  <a:cubicBezTo>
                    <a:pt x="110490" y="720090"/>
                    <a:pt x="91440" y="707390"/>
                    <a:pt x="76200" y="687070"/>
                  </a:cubicBezTo>
                  <a:cubicBezTo>
                    <a:pt x="57150" y="662940"/>
                    <a:pt x="46990" y="633730"/>
                    <a:pt x="39370" y="586740"/>
                  </a:cubicBezTo>
                  <a:cubicBezTo>
                    <a:pt x="22860" y="488950"/>
                    <a:pt x="26670" y="198120"/>
                    <a:pt x="49530" y="115570"/>
                  </a:cubicBezTo>
                  <a:cubicBezTo>
                    <a:pt x="58420" y="82550"/>
                    <a:pt x="68580" y="69850"/>
                    <a:pt x="85090" y="52070"/>
                  </a:cubicBezTo>
                  <a:cubicBezTo>
                    <a:pt x="100330" y="34290"/>
                    <a:pt x="120650" y="19050"/>
                    <a:pt x="144780" y="11430"/>
                  </a:cubicBezTo>
                  <a:cubicBezTo>
                    <a:pt x="173990" y="2540"/>
                    <a:pt x="223520" y="3810"/>
                    <a:pt x="252730" y="13970"/>
                  </a:cubicBezTo>
                  <a:cubicBezTo>
                    <a:pt x="276860" y="21590"/>
                    <a:pt x="295910" y="38100"/>
                    <a:pt x="311150" y="55880"/>
                  </a:cubicBezTo>
                  <a:cubicBezTo>
                    <a:pt x="326390" y="73660"/>
                    <a:pt x="337820" y="87630"/>
                    <a:pt x="344170" y="120650"/>
                  </a:cubicBezTo>
                  <a:cubicBezTo>
                    <a:pt x="361950" y="205740"/>
                    <a:pt x="351790" y="509270"/>
                    <a:pt x="317500" y="600710"/>
                  </a:cubicBezTo>
                  <a:cubicBezTo>
                    <a:pt x="300990" y="643890"/>
                    <a:pt x="275590" y="668020"/>
                    <a:pt x="250190" y="685800"/>
                  </a:cubicBezTo>
                  <a:cubicBezTo>
                    <a:pt x="228600" y="699770"/>
                    <a:pt x="205740" y="707390"/>
                    <a:pt x="180340" y="707390"/>
                  </a:cubicBezTo>
                  <a:cubicBezTo>
                    <a:pt x="148590" y="707390"/>
                    <a:pt x="102870" y="695960"/>
                    <a:pt x="76200" y="674370"/>
                  </a:cubicBezTo>
                  <a:cubicBezTo>
                    <a:pt x="49530" y="652780"/>
                    <a:pt x="29210" y="605790"/>
                    <a:pt x="21590" y="580390"/>
                  </a:cubicBezTo>
                  <a:cubicBezTo>
                    <a:pt x="17780" y="566420"/>
                    <a:pt x="19050" y="543560"/>
                    <a:pt x="19050" y="543560"/>
                  </a:cubicBezTo>
                  <a:cubicBezTo>
                    <a:pt x="19050" y="543560"/>
                    <a:pt x="15240" y="552450"/>
                    <a:pt x="19050" y="556260"/>
                  </a:cubicBezTo>
                  <a:cubicBezTo>
                    <a:pt x="36830" y="572770"/>
                    <a:pt x="299720" y="524510"/>
                    <a:pt x="325120" y="552450"/>
                  </a:cubicBezTo>
                  <a:cubicBezTo>
                    <a:pt x="335280" y="563880"/>
                    <a:pt x="326390" y="582930"/>
                    <a:pt x="318770" y="600710"/>
                  </a:cubicBezTo>
                  <a:cubicBezTo>
                    <a:pt x="307340" y="626110"/>
                    <a:pt x="275590" y="668020"/>
                    <a:pt x="250190" y="685800"/>
                  </a:cubicBezTo>
                  <a:cubicBezTo>
                    <a:pt x="228600" y="699770"/>
                    <a:pt x="205740" y="707390"/>
                    <a:pt x="180340" y="707390"/>
                  </a:cubicBezTo>
                  <a:cubicBezTo>
                    <a:pt x="148590" y="707390"/>
                    <a:pt x="102870" y="695960"/>
                    <a:pt x="76200" y="674370"/>
                  </a:cubicBezTo>
                  <a:cubicBezTo>
                    <a:pt x="49530" y="652780"/>
                    <a:pt x="33020" y="624840"/>
                    <a:pt x="21590" y="580390"/>
                  </a:cubicBezTo>
                  <a:cubicBezTo>
                    <a:pt x="0" y="491490"/>
                    <a:pt x="31750" y="232410"/>
                    <a:pt x="44450" y="151130"/>
                  </a:cubicBezTo>
                  <a:cubicBezTo>
                    <a:pt x="49530" y="118110"/>
                    <a:pt x="49530" y="102870"/>
                    <a:pt x="63500" y="81280"/>
                  </a:cubicBezTo>
                  <a:cubicBezTo>
                    <a:pt x="80010" y="54610"/>
                    <a:pt x="113030" y="22860"/>
                    <a:pt x="144780" y="11430"/>
                  </a:cubicBezTo>
                  <a:cubicBezTo>
                    <a:pt x="176530" y="0"/>
                    <a:pt x="223520" y="3810"/>
                    <a:pt x="252730" y="13970"/>
                  </a:cubicBezTo>
                  <a:cubicBezTo>
                    <a:pt x="276860" y="21590"/>
                    <a:pt x="295910" y="38100"/>
                    <a:pt x="311150" y="55880"/>
                  </a:cubicBezTo>
                  <a:cubicBezTo>
                    <a:pt x="326390" y="73660"/>
                    <a:pt x="336550" y="87630"/>
                    <a:pt x="344170" y="120650"/>
                  </a:cubicBezTo>
                  <a:cubicBezTo>
                    <a:pt x="363220" y="204470"/>
                    <a:pt x="350520" y="502920"/>
                    <a:pt x="339090" y="589280"/>
                  </a:cubicBezTo>
                  <a:cubicBezTo>
                    <a:pt x="334010" y="622300"/>
                    <a:pt x="328930" y="640080"/>
                    <a:pt x="321310" y="657860"/>
                  </a:cubicBezTo>
                  <a:cubicBezTo>
                    <a:pt x="314960" y="670560"/>
                    <a:pt x="311150" y="678180"/>
                    <a:pt x="300990" y="688340"/>
                  </a:cubicBezTo>
                  <a:cubicBezTo>
                    <a:pt x="287020" y="702310"/>
                    <a:pt x="265430" y="720090"/>
                    <a:pt x="241300" y="727710"/>
                  </a:cubicBezTo>
                  <a:cubicBezTo>
                    <a:pt x="212090" y="736600"/>
                    <a:pt x="163830" y="736600"/>
                    <a:pt x="134620" y="727710"/>
                  </a:cubicBezTo>
                  <a:cubicBezTo>
                    <a:pt x="110490" y="720090"/>
                    <a:pt x="91440" y="707390"/>
                    <a:pt x="76200" y="687070"/>
                  </a:cubicBezTo>
                  <a:cubicBezTo>
                    <a:pt x="57150" y="662940"/>
                    <a:pt x="46990" y="633730"/>
                    <a:pt x="39370" y="586740"/>
                  </a:cubicBezTo>
                  <a:cubicBezTo>
                    <a:pt x="24130" y="488950"/>
                    <a:pt x="31750" y="200660"/>
                    <a:pt x="55880" y="120650"/>
                  </a:cubicBezTo>
                  <a:cubicBezTo>
                    <a:pt x="64770" y="90170"/>
                    <a:pt x="76200" y="77470"/>
                    <a:pt x="92710" y="62230"/>
                  </a:cubicBezTo>
                  <a:cubicBezTo>
                    <a:pt x="109220" y="46990"/>
                    <a:pt x="128270" y="31750"/>
                    <a:pt x="152400" y="26670"/>
                  </a:cubicBezTo>
                  <a:cubicBezTo>
                    <a:pt x="181610" y="20320"/>
                    <a:pt x="227330" y="22860"/>
                    <a:pt x="255270" y="34290"/>
                  </a:cubicBezTo>
                  <a:cubicBezTo>
                    <a:pt x="278130" y="43180"/>
                    <a:pt x="294640" y="60960"/>
                    <a:pt x="308610" y="78740"/>
                  </a:cubicBezTo>
                  <a:cubicBezTo>
                    <a:pt x="322580" y="96520"/>
                    <a:pt x="331470" y="111760"/>
                    <a:pt x="336550" y="142240"/>
                  </a:cubicBezTo>
                  <a:cubicBezTo>
                    <a:pt x="349250" y="213360"/>
                    <a:pt x="372110" y="462280"/>
                    <a:pt x="309880" y="513080"/>
                  </a:cubicBezTo>
                  <a:cubicBezTo>
                    <a:pt x="255270" y="558800"/>
                    <a:pt x="22860" y="480060"/>
                    <a:pt x="22860" y="480060"/>
                  </a:cubicBezTo>
                </a:path>
              </a:pathLst>
            </a:custGeom>
            <a:solidFill>
              <a:srgbClr val="FFFFFF">
                <a:alpha val="49804"/>
              </a:srgbClr>
            </a:solidFill>
            <a:ln>
              <a:noFill/>
            </a:ln>
          </p:spPr>
        </p:sp>
      </p:grpSp>
      <p:grpSp>
        <p:nvGrpSpPr>
          <p:cNvPr name="Group 51" id="51"/>
          <p:cNvGrpSpPr/>
          <p:nvPr/>
        </p:nvGrpSpPr>
        <p:grpSpPr>
          <a:xfrm rot="0">
            <a:off x="860107" y="4348162"/>
            <a:ext cx="346710" cy="727710"/>
            <a:chOff x="0" y="0"/>
            <a:chExt cx="462280" cy="970280"/>
          </a:xfrm>
        </p:grpSpPr>
        <p:sp>
          <p:nvSpPr>
            <p:cNvPr name="Freeform 52" id="52"/>
            <p:cNvSpPr/>
            <p:nvPr/>
          </p:nvSpPr>
          <p:spPr>
            <a:xfrm flipH="false" flipV="false" rot="0">
              <a:off x="29210" y="48260"/>
              <a:ext cx="405130" cy="876300"/>
            </a:xfrm>
            <a:custGeom>
              <a:avLst/>
              <a:gdLst/>
              <a:ahLst/>
              <a:cxnLst/>
              <a:rect r="r" b="b" t="t" l="l"/>
              <a:pathLst>
                <a:path h="876300" w="405130">
                  <a:moveTo>
                    <a:pt x="54610" y="552450"/>
                  </a:moveTo>
                  <a:cubicBezTo>
                    <a:pt x="71120" y="133350"/>
                    <a:pt x="71120" y="118110"/>
                    <a:pt x="83820" y="97790"/>
                  </a:cubicBezTo>
                  <a:cubicBezTo>
                    <a:pt x="99060" y="72390"/>
                    <a:pt x="134620" y="41910"/>
                    <a:pt x="161290" y="30480"/>
                  </a:cubicBezTo>
                  <a:cubicBezTo>
                    <a:pt x="182880" y="20320"/>
                    <a:pt x="208280" y="20320"/>
                    <a:pt x="229870" y="22860"/>
                  </a:cubicBezTo>
                  <a:cubicBezTo>
                    <a:pt x="252730" y="25400"/>
                    <a:pt x="275590" y="35560"/>
                    <a:pt x="294640" y="48260"/>
                  </a:cubicBezTo>
                  <a:cubicBezTo>
                    <a:pt x="312420" y="60960"/>
                    <a:pt x="330200" y="80010"/>
                    <a:pt x="340360" y="100330"/>
                  </a:cubicBezTo>
                  <a:cubicBezTo>
                    <a:pt x="350520" y="120650"/>
                    <a:pt x="351790" y="135890"/>
                    <a:pt x="355600" y="167640"/>
                  </a:cubicBezTo>
                  <a:cubicBezTo>
                    <a:pt x="364490" y="240030"/>
                    <a:pt x="354330" y="438150"/>
                    <a:pt x="360680" y="528320"/>
                  </a:cubicBezTo>
                  <a:cubicBezTo>
                    <a:pt x="364490" y="582930"/>
                    <a:pt x="375920" y="621030"/>
                    <a:pt x="375920" y="657860"/>
                  </a:cubicBezTo>
                  <a:cubicBezTo>
                    <a:pt x="375920" y="684530"/>
                    <a:pt x="377190" y="706120"/>
                    <a:pt x="367030" y="728980"/>
                  </a:cubicBezTo>
                  <a:cubicBezTo>
                    <a:pt x="354330" y="756920"/>
                    <a:pt x="326390" y="791210"/>
                    <a:pt x="297180" y="806450"/>
                  </a:cubicBezTo>
                  <a:cubicBezTo>
                    <a:pt x="267970" y="821690"/>
                    <a:pt x="220980" y="824230"/>
                    <a:pt x="191770" y="819150"/>
                  </a:cubicBezTo>
                  <a:cubicBezTo>
                    <a:pt x="167640" y="814070"/>
                    <a:pt x="147320" y="803910"/>
                    <a:pt x="129540" y="786130"/>
                  </a:cubicBezTo>
                  <a:cubicBezTo>
                    <a:pt x="107950" y="764540"/>
                    <a:pt x="92710" y="739140"/>
                    <a:pt x="81280" y="692150"/>
                  </a:cubicBezTo>
                  <a:cubicBezTo>
                    <a:pt x="55880" y="582930"/>
                    <a:pt x="52070" y="220980"/>
                    <a:pt x="85090" y="115570"/>
                  </a:cubicBezTo>
                  <a:cubicBezTo>
                    <a:pt x="99060" y="69850"/>
                    <a:pt x="121920" y="46990"/>
                    <a:pt x="146050" y="27940"/>
                  </a:cubicBezTo>
                  <a:cubicBezTo>
                    <a:pt x="166370" y="12700"/>
                    <a:pt x="190500" y="5080"/>
                    <a:pt x="213360" y="2540"/>
                  </a:cubicBezTo>
                  <a:cubicBezTo>
                    <a:pt x="236220" y="0"/>
                    <a:pt x="262890" y="3810"/>
                    <a:pt x="284480" y="11430"/>
                  </a:cubicBezTo>
                  <a:cubicBezTo>
                    <a:pt x="306070" y="19050"/>
                    <a:pt x="328930" y="31750"/>
                    <a:pt x="344170" y="52070"/>
                  </a:cubicBezTo>
                  <a:cubicBezTo>
                    <a:pt x="363220" y="76200"/>
                    <a:pt x="375920" y="104140"/>
                    <a:pt x="382270" y="152400"/>
                  </a:cubicBezTo>
                  <a:cubicBezTo>
                    <a:pt x="397510" y="270510"/>
                    <a:pt x="360680" y="669290"/>
                    <a:pt x="313690" y="775970"/>
                  </a:cubicBezTo>
                  <a:cubicBezTo>
                    <a:pt x="294640" y="820420"/>
                    <a:pt x="273050" y="840740"/>
                    <a:pt x="243840" y="857250"/>
                  </a:cubicBezTo>
                  <a:cubicBezTo>
                    <a:pt x="214630" y="873760"/>
                    <a:pt x="167640" y="876300"/>
                    <a:pt x="137160" y="871220"/>
                  </a:cubicBezTo>
                  <a:cubicBezTo>
                    <a:pt x="113030" y="867410"/>
                    <a:pt x="91440" y="855980"/>
                    <a:pt x="73660" y="838200"/>
                  </a:cubicBezTo>
                  <a:cubicBezTo>
                    <a:pt x="52070" y="816610"/>
                    <a:pt x="29210" y="767080"/>
                    <a:pt x="22860" y="742950"/>
                  </a:cubicBezTo>
                  <a:cubicBezTo>
                    <a:pt x="19050" y="728980"/>
                    <a:pt x="22860" y="707390"/>
                    <a:pt x="22860" y="707390"/>
                  </a:cubicBezTo>
                  <a:cubicBezTo>
                    <a:pt x="22860" y="707390"/>
                    <a:pt x="16510" y="721360"/>
                    <a:pt x="21590" y="726440"/>
                  </a:cubicBezTo>
                  <a:cubicBezTo>
                    <a:pt x="40640" y="746760"/>
                    <a:pt x="299720" y="692150"/>
                    <a:pt x="323850" y="721360"/>
                  </a:cubicBezTo>
                  <a:cubicBezTo>
                    <a:pt x="334010" y="734060"/>
                    <a:pt x="322580" y="756920"/>
                    <a:pt x="313690" y="775970"/>
                  </a:cubicBezTo>
                  <a:cubicBezTo>
                    <a:pt x="300990" y="802640"/>
                    <a:pt x="273050" y="840740"/>
                    <a:pt x="243840" y="857250"/>
                  </a:cubicBezTo>
                  <a:cubicBezTo>
                    <a:pt x="214630" y="873760"/>
                    <a:pt x="167640" y="876300"/>
                    <a:pt x="137160" y="871220"/>
                  </a:cubicBezTo>
                  <a:cubicBezTo>
                    <a:pt x="113030" y="867410"/>
                    <a:pt x="91440" y="855980"/>
                    <a:pt x="73660" y="838200"/>
                  </a:cubicBezTo>
                  <a:cubicBezTo>
                    <a:pt x="52070" y="816610"/>
                    <a:pt x="31750" y="791210"/>
                    <a:pt x="22860" y="742950"/>
                  </a:cubicBezTo>
                  <a:cubicBezTo>
                    <a:pt x="0" y="627380"/>
                    <a:pt x="44450" y="227330"/>
                    <a:pt x="85090" y="115570"/>
                  </a:cubicBezTo>
                  <a:cubicBezTo>
                    <a:pt x="101600" y="69850"/>
                    <a:pt x="121920" y="46990"/>
                    <a:pt x="146050" y="27940"/>
                  </a:cubicBezTo>
                  <a:cubicBezTo>
                    <a:pt x="166370" y="12700"/>
                    <a:pt x="187960" y="3810"/>
                    <a:pt x="213360" y="2540"/>
                  </a:cubicBezTo>
                  <a:cubicBezTo>
                    <a:pt x="243840" y="1270"/>
                    <a:pt x="289560" y="8890"/>
                    <a:pt x="317500" y="27940"/>
                  </a:cubicBezTo>
                  <a:cubicBezTo>
                    <a:pt x="345440" y="46990"/>
                    <a:pt x="364490" y="73660"/>
                    <a:pt x="378460" y="115570"/>
                  </a:cubicBezTo>
                  <a:cubicBezTo>
                    <a:pt x="403860" y="196850"/>
                    <a:pt x="383540" y="391160"/>
                    <a:pt x="381000" y="502920"/>
                  </a:cubicBezTo>
                  <a:cubicBezTo>
                    <a:pt x="378460" y="588010"/>
                    <a:pt x="389890" y="675640"/>
                    <a:pt x="367030" y="728980"/>
                  </a:cubicBezTo>
                  <a:cubicBezTo>
                    <a:pt x="351790" y="764540"/>
                    <a:pt x="326390" y="791210"/>
                    <a:pt x="297180" y="806450"/>
                  </a:cubicBezTo>
                  <a:cubicBezTo>
                    <a:pt x="267970" y="821690"/>
                    <a:pt x="223520" y="826770"/>
                    <a:pt x="191770" y="819150"/>
                  </a:cubicBezTo>
                  <a:cubicBezTo>
                    <a:pt x="160020" y="811530"/>
                    <a:pt x="124460" y="782320"/>
                    <a:pt x="105410" y="758190"/>
                  </a:cubicBezTo>
                  <a:cubicBezTo>
                    <a:pt x="88900" y="736600"/>
                    <a:pt x="85090" y="713740"/>
                    <a:pt x="78740" y="684530"/>
                  </a:cubicBezTo>
                  <a:cubicBezTo>
                    <a:pt x="69850" y="643890"/>
                    <a:pt x="68580" y="598170"/>
                    <a:pt x="66040" y="535940"/>
                  </a:cubicBezTo>
                  <a:cubicBezTo>
                    <a:pt x="62230" y="434340"/>
                    <a:pt x="52070" y="204470"/>
                    <a:pt x="71120" y="129540"/>
                  </a:cubicBezTo>
                  <a:cubicBezTo>
                    <a:pt x="78740" y="99060"/>
                    <a:pt x="88900" y="85090"/>
                    <a:pt x="104140" y="68580"/>
                  </a:cubicBezTo>
                  <a:cubicBezTo>
                    <a:pt x="119380" y="52070"/>
                    <a:pt x="140970" y="38100"/>
                    <a:pt x="161290" y="30480"/>
                  </a:cubicBezTo>
                  <a:cubicBezTo>
                    <a:pt x="182880" y="22860"/>
                    <a:pt x="208280" y="20320"/>
                    <a:pt x="229870" y="22860"/>
                  </a:cubicBezTo>
                  <a:cubicBezTo>
                    <a:pt x="252730" y="25400"/>
                    <a:pt x="275590" y="35560"/>
                    <a:pt x="294640" y="48260"/>
                  </a:cubicBezTo>
                  <a:cubicBezTo>
                    <a:pt x="312420" y="60960"/>
                    <a:pt x="330200" y="80010"/>
                    <a:pt x="340360" y="100330"/>
                  </a:cubicBezTo>
                  <a:cubicBezTo>
                    <a:pt x="350520" y="120650"/>
                    <a:pt x="353060" y="135890"/>
                    <a:pt x="355600" y="167640"/>
                  </a:cubicBezTo>
                  <a:cubicBezTo>
                    <a:pt x="363220" y="245110"/>
                    <a:pt x="405130" y="510540"/>
                    <a:pt x="341630" y="568960"/>
                  </a:cubicBezTo>
                  <a:cubicBezTo>
                    <a:pt x="288290" y="618490"/>
                    <a:pt x="54610" y="552450"/>
                    <a:pt x="54610" y="552450"/>
                  </a:cubicBezTo>
                </a:path>
              </a:pathLst>
            </a:custGeom>
            <a:solidFill>
              <a:srgbClr val="FFFFFF">
                <a:alpha val="49804"/>
              </a:srgbClr>
            </a:solidFill>
            <a:ln>
              <a:noFill/>
            </a:ln>
          </p:spPr>
        </p:sp>
      </p:grpSp>
      <p:grpSp>
        <p:nvGrpSpPr>
          <p:cNvPr name="Group 53" id="53"/>
          <p:cNvGrpSpPr/>
          <p:nvPr/>
        </p:nvGrpSpPr>
        <p:grpSpPr>
          <a:xfrm rot="0">
            <a:off x="863918" y="4312920"/>
            <a:ext cx="324803" cy="723900"/>
            <a:chOff x="0" y="0"/>
            <a:chExt cx="433070" cy="965200"/>
          </a:xfrm>
        </p:grpSpPr>
        <p:sp>
          <p:nvSpPr>
            <p:cNvPr name="Freeform 54" id="54"/>
            <p:cNvSpPr/>
            <p:nvPr/>
          </p:nvSpPr>
          <p:spPr>
            <a:xfrm flipH="false" flipV="false" rot="0">
              <a:off x="33020" y="45720"/>
              <a:ext cx="375920" cy="873760"/>
            </a:xfrm>
            <a:custGeom>
              <a:avLst/>
              <a:gdLst/>
              <a:ahLst/>
              <a:cxnLst/>
              <a:rect r="r" b="b" t="t" l="l"/>
              <a:pathLst>
                <a:path h="873760" w="375920">
                  <a:moveTo>
                    <a:pt x="19050" y="772160"/>
                  </a:moveTo>
                  <a:cubicBezTo>
                    <a:pt x="39370" y="340360"/>
                    <a:pt x="62230" y="314960"/>
                    <a:pt x="85090" y="297180"/>
                  </a:cubicBezTo>
                  <a:cubicBezTo>
                    <a:pt x="104140" y="281940"/>
                    <a:pt x="127000" y="273050"/>
                    <a:pt x="151130" y="271780"/>
                  </a:cubicBezTo>
                  <a:cubicBezTo>
                    <a:pt x="180340" y="270510"/>
                    <a:pt x="224790" y="278130"/>
                    <a:pt x="251460" y="297180"/>
                  </a:cubicBezTo>
                  <a:cubicBezTo>
                    <a:pt x="278130" y="316230"/>
                    <a:pt x="297180" y="341630"/>
                    <a:pt x="309880" y="382270"/>
                  </a:cubicBezTo>
                  <a:cubicBezTo>
                    <a:pt x="334010" y="458470"/>
                    <a:pt x="336550" y="664210"/>
                    <a:pt x="312420" y="741680"/>
                  </a:cubicBezTo>
                  <a:cubicBezTo>
                    <a:pt x="299720" y="783590"/>
                    <a:pt x="279400" y="810260"/>
                    <a:pt x="251460" y="829310"/>
                  </a:cubicBezTo>
                  <a:cubicBezTo>
                    <a:pt x="224790" y="847090"/>
                    <a:pt x="182880" y="857250"/>
                    <a:pt x="149860" y="853440"/>
                  </a:cubicBezTo>
                  <a:cubicBezTo>
                    <a:pt x="116840" y="849630"/>
                    <a:pt x="77470" y="829310"/>
                    <a:pt x="55880" y="805180"/>
                  </a:cubicBezTo>
                  <a:cubicBezTo>
                    <a:pt x="34290" y="781050"/>
                    <a:pt x="25400" y="754380"/>
                    <a:pt x="17780" y="706120"/>
                  </a:cubicBezTo>
                  <a:cubicBezTo>
                    <a:pt x="0" y="591820"/>
                    <a:pt x="16510" y="218440"/>
                    <a:pt x="55880" y="111760"/>
                  </a:cubicBezTo>
                  <a:cubicBezTo>
                    <a:pt x="72390" y="67310"/>
                    <a:pt x="91440" y="44450"/>
                    <a:pt x="119380" y="26670"/>
                  </a:cubicBezTo>
                  <a:cubicBezTo>
                    <a:pt x="147320" y="8890"/>
                    <a:pt x="191770" y="0"/>
                    <a:pt x="224790" y="6350"/>
                  </a:cubicBezTo>
                  <a:cubicBezTo>
                    <a:pt x="257810" y="12700"/>
                    <a:pt x="295910" y="38100"/>
                    <a:pt x="316230" y="60960"/>
                  </a:cubicBezTo>
                  <a:cubicBezTo>
                    <a:pt x="332740" y="80010"/>
                    <a:pt x="339090" y="91440"/>
                    <a:pt x="346710" y="125730"/>
                  </a:cubicBezTo>
                  <a:cubicBezTo>
                    <a:pt x="368300" y="227330"/>
                    <a:pt x="368300" y="645160"/>
                    <a:pt x="331470" y="756920"/>
                  </a:cubicBezTo>
                  <a:cubicBezTo>
                    <a:pt x="316230" y="802640"/>
                    <a:pt x="298450" y="825500"/>
                    <a:pt x="270510" y="844550"/>
                  </a:cubicBezTo>
                  <a:cubicBezTo>
                    <a:pt x="242570" y="863600"/>
                    <a:pt x="199390" y="873760"/>
                    <a:pt x="166370" y="868680"/>
                  </a:cubicBezTo>
                  <a:cubicBezTo>
                    <a:pt x="133350" y="863600"/>
                    <a:pt x="93980" y="839470"/>
                    <a:pt x="72390" y="817880"/>
                  </a:cubicBezTo>
                  <a:cubicBezTo>
                    <a:pt x="54610" y="800100"/>
                    <a:pt x="46990" y="784860"/>
                    <a:pt x="39370" y="753110"/>
                  </a:cubicBezTo>
                  <a:cubicBezTo>
                    <a:pt x="21590" y="678180"/>
                    <a:pt x="21590" y="435610"/>
                    <a:pt x="48260" y="353060"/>
                  </a:cubicBezTo>
                  <a:cubicBezTo>
                    <a:pt x="62230" y="309880"/>
                    <a:pt x="91440" y="281940"/>
                    <a:pt x="110490" y="264160"/>
                  </a:cubicBezTo>
                  <a:cubicBezTo>
                    <a:pt x="121920" y="254000"/>
                    <a:pt x="129540" y="250190"/>
                    <a:pt x="142240" y="246380"/>
                  </a:cubicBezTo>
                  <a:cubicBezTo>
                    <a:pt x="161290" y="240030"/>
                    <a:pt x="189230" y="233680"/>
                    <a:pt x="214630" y="238760"/>
                  </a:cubicBezTo>
                  <a:cubicBezTo>
                    <a:pt x="245110" y="245110"/>
                    <a:pt x="288290" y="264160"/>
                    <a:pt x="311150" y="289560"/>
                  </a:cubicBezTo>
                  <a:cubicBezTo>
                    <a:pt x="334010" y="314960"/>
                    <a:pt x="354330" y="387350"/>
                    <a:pt x="349250" y="389890"/>
                  </a:cubicBezTo>
                  <a:cubicBezTo>
                    <a:pt x="342900" y="393700"/>
                    <a:pt x="270510" y="238760"/>
                    <a:pt x="240030" y="243840"/>
                  </a:cubicBezTo>
                  <a:cubicBezTo>
                    <a:pt x="200660" y="250190"/>
                    <a:pt x="191770" y="529590"/>
                    <a:pt x="152400" y="535940"/>
                  </a:cubicBezTo>
                  <a:cubicBezTo>
                    <a:pt x="121920" y="541020"/>
                    <a:pt x="50800" y="430530"/>
                    <a:pt x="43180" y="388620"/>
                  </a:cubicBezTo>
                  <a:cubicBezTo>
                    <a:pt x="38100" y="361950"/>
                    <a:pt x="48260" y="340360"/>
                    <a:pt x="60960" y="318770"/>
                  </a:cubicBezTo>
                  <a:cubicBezTo>
                    <a:pt x="77470" y="292100"/>
                    <a:pt x="110490" y="257810"/>
                    <a:pt x="142240" y="246380"/>
                  </a:cubicBezTo>
                  <a:cubicBezTo>
                    <a:pt x="173990" y="234950"/>
                    <a:pt x="222250" y="237490"/>
                    <a:pt x="251460" y="247650"/>
                  </a:cubicBezTo>
                  <a:cubicBezTo>
                    <a:pt x="275590" y="255270"/>
                    <a:pt x="295910" y="269240"/>
                    <a:pt x="311150" y="289560"/>
                  </a:cubicBezTo>
                  <a:cubicBezTo>
                    <a:pt x="330200" y="313690"/>
                    <a:pt x="341630" y="345440"/>
                    <a:pt x="349250" y="389890"/>
                  </a:cubicBezTo>
                  <a:cubicBezTo>
                    <a:pt x="361950" y="472440"/>
                    <a:pt x="358140" y="679450"/>
                    <a:pt x="331470" y="756920"/>
                  </a:cubicBezTo>
                  <a:cubicBezTo>
                    <a:pt x="317500" y="798830"/>
                    <a:pt x="298450" y="825500"/>
                    <a:pt x="270510" y="844550"/>
                  </a:cubicBezTo>
                  <a:cubicBezTo>
                    <a:pt x="242570" y="863600"/>
                    <a:pt x="199390" y="873760"/>
                    <a:pt x="166370" y="868680"/>
                  </a:cubicBezTo>
                  <a:cubicBezTo>
                    <a:pt x="133350" y="863600"/>
                    <a:pt x="93980" y="839470"/>
                    <a:pt x="72390" y="817880"/>
                  </a:cubicBezTo>
                  <a:cubicBezTo>
                    <a:pt x="54610" y="800100"/>
                    <a:pt x="46990" y="787400"/>
                    <a:pt x="39370" y="753110"/>
                  </a:cubicBezTo>
                  <a:cubicBezTo>
                    <a:pt x="16510" y="651510"/>
                    <a:pt x="17780" y="223520"/>
                    <a:pt x="55880" y="111760"/>
                  </a:cubicBezTo>
                  <a:cubicBezTo>
                    <a:pt x="71120" y="66040"/>
                    <a:pt x="93980" y="44450"/>
                    <a:pt x="119380" y="26670"/>
                  </a:cubicBezTo>
                  <a:cubicBezTo>
                    <a:pt x="139700" y="12700"/>
                    <a:pt x="162560" y="5080"/>
                    <a:pt x="187960" y="5080"/>
                  </a:cubicBezTo>
                  <a:cubicBezTo>
                    <a:pt x="218440" y="5080"/>
                    <a:pt x="262890" y="15240"/>
                    <a:pt x="289560" y="35560"/>
                  </a:cubicBezTo>
                  <a:cubicBezTo>
                    <a:pt x="316230" y="55880"/>
                    <a:pt x="335280" y="80010"/>
                    <a:pt x="346710" y="125730"/>
                  </a:cubicBezTo>
                  <a:cubicBezTo>
                    <a:pt x="375920" y="237490"/>
                    <a:pt x="339090" y="642620"/>
                    <a:pt x="312420" y="741680"/>
                  </a:cubicBezTo>
                  <a:cubicBezTo>
                    <a:pt x="303530" y="774700"/>
                    <a:pt x="297180" y="787400"/>
                    <a:pt x="279400" y="805180"/>
                  </a:cubicBezTo>
                  <a:cubicBezTo>
                    <a:pt x="257810" y="826770"/>
                    <a:pt x="218440" y="849630"/>
                    <a:pt x="185420" y="853440"/>
                  </a:cubicBezTo>
                  <a:cubicBezTo>
                    <a:pt x="152400" y="857250"/>
                    <a:pt x="109220" y="848360"/>
                    <a:pt x="82550" y="829310"/>
                  </a:cubicBezTo>
                  <a:cubicBezTo>
                    <a:pt x="55880" y="810260"/>
                    <a:pt x="35560" y="783590"/>
                    <a:pt x="22860" y="741680"/>
                  </a:cubicBezTo>
                  <a:cubicBezTo>
                    <a:pt x="0" y="664210"/>
                    <a:pt x="2540" y="457200"/>
                    <a:pt x="26670" y="381000"/>
                  </a:cubicBezTo>
                  <a:cubicBezTo>
                    <a:pt x="39370" y="340360"/>
                    <a:pt x="58420" y="314960"/>
                    <a:pt x="85090" y="297180"/>
                  </a:cubicBezTo>
                  <a:cubicBezTo>
                    <a:pt x="111760" y="278130"/>
                    <a:pt x="157480" y="269240"/>
                    <a:pt x="186690" y="271780"/>
                  </a:cubicBezTo>
                  <a:cubicBezTo>
                    <a:pt x="210820" y="273050"/>
                    <a:pt x="232410" y="281940"/>
                    <a:pt x="251460" y="297180"/>
                  </a:cubicBezTo>
                  <a:cubicBezTo>
                    <a:pt x="274320" y="316230"/>
                    <a:pt x="297180" y="340360"/>
                    <a:pt x="309880" y="382270"/>
                  </a:cubicBezTo>
                  <a:cubicBezTo>
                    <a:pt x="335280" y="463550"/>
                    <a:pt x="368300" y="720090"/>
                    <a:pt x="307340" y="779780"/>
                  </a:cubicBezTo>
                  <a:cubicBezTo>
                    <a:pt x="255270" y="830580"/>
                    <a:pt x="19050" y="772160"/>
                    <a:pt x="19050" y="772160"/>
                  </a:cubicBezTo>
                </a:path>
              </a:pathLst>
            </a:custGeom>
            <a:solidFill>
              <a:srgbClr val="FFFFFF">
                <a:alpha val="49804"/>
              </a:srgbClr>
            </a:solidFill>
            <a:ln>
              <a:noFill/>
            </a:ln>
          </p:spPr>
        </p:sp>
      </p:grpSp>
      <p:grpSp>
        <p:nvGrpSpPr>
          <p:cNvPr name="Group 55" id="55"/>
          <p:cNvGrpSpPr/>
          <p:nvPr/>
        </p:nvGrpSpPr>
        <p:grpSpPr>
          <a:xfrm rot="0">
            <a:off x="880110" y="4414838"/>
            <a:ext cx="303847" cy="525780"/>
            <a:chOff x="0" y="0"/>
            <a:chExt cx="405130" cy="701040"/>
          </a:xfrm>
        </p:grpSpPr>
        <p:sp>
          <p:nvSpPr>
            <p:cNvPr name="Freeform 56" id="56"/>
            <p:cNvSpPr/>
            <p:nvPr/>
          </p:nvSpPr>
          <p:spPr>
            <a:xfrm flipH="false" flipV="false" rot="0">
              <a:off x="3810" y="44450"/>
              <a:ext cx="417830" cy="657860"/>
            </a:xfrm>
            <a:custGeom>
              <a:avLst/>
              <a:gdLst/>
              <a:ahLst/>
              <a:cxnLst/>
              <a:rect r="r" b="b" t="t" l="l"/>
              <a:pathLst>
                <a:path h="657860" w="417830">
                  <a:moveTo>
                    <a:pt x="60960" y="605790"/>
                  </a:moveTo>
                  <a:cubicBezTo>
                    <a:pt x="52070" y="128270"/>
                    <a:pt x="50800" y="113030"/>
                    <a:pt x="62230" y="91440"/>
                  </a:cubicBezTo>
                  <a:cubicBezTo>
                    <a:pt x="76200" y="64770"/>
                    <a:pt x="106680" y="30480"/>
                    <a:pt x="135890" y="16510"/>
                  </a:cubicBezTo>
                  <a:cubicBezTo>
                    <a:pt x="166370" y="2540"/>
                    <a:pt x="212090" y="2540"/>
                    <a:pt x="241300" y="10160"/>
                  </a:cubicBezTo>
                  <a:cubicBezTo>
                    <a:pt x="265430" y="16510"/>
                    <a:pt x="285750" y="30480"/>
                    <a:pt x="302260" y="46990"/>
                  </a:cubicBezTo>
                  <a:cubicBezTo>
                    <a:pt x="318770" y="63500"/>
                    <a:pt x="330200" y="77470"/>
                    <a:pt x="339090" y="106680"/>
                  </a:cubicBezTo>
                  <a:cubicBezTo>
                    <a:pt x="356870" y="166370"/>
                    <a:pt x="396240" y="354330"/>
                    <a:pt x="347980" y="403860"/>
                  </a:cubicBezTo>
                  <a:cubicBezTo>
                    <a:pt x="299720" y="453390"/>
                    <a:pt x="95250" y="453390"/>
                    <a:pt x="46990" y="403860"/>
                  </a:cubicBezTo>
                  <a:cubicBezTo>
                    <a:pt x="0" y="356870"/>
                    <a:pt x="39370" y="185420"/>
                    <a:pt x="52070" y="125730"/>
                  </a:cubicBezTo>
                  <a:cubicBezTo>
                    <a:pt x="58420" y="95250"/>
                    <a:pt x="63500" y="80010"/>
                    <a:pt x="80010" y="60960"/>
                  </a:cubicBezTo>
                  <a:cubicBezTo>
                    <a:pt x="100330" y="38100"/>
                    <a:pt x="138430" y="12700"/>
                    <a:pt x="170180" y="6350"/>
                  </a:cubicBezTo>
                  <a:cubicBezTo>
                    <a:pt x="201930" y="0"/>
                    <a:pt x="246380" y="10160"/>
                    <a:pt x="273050" y="24130"/>
                  </a:cubicBezTo>
                  <a:cubicBezTo>
                    <a:pt x="294640" y="35560"/>
                    <a:pt x="311150" y="54610"/>
                    <a:pt x="323850" y="74930"/>
                  </a:cubicBezTo>
                  <a:cubicBezTo>
                    <a:pt x="335280" y="93980"/>
                    <a:pt x="340360" y="109220"/>
                    <a:pt x="345440" y="142240"/>
                  </a:cubicBezTo>
                  <a:cubicBezTo>
                    <a:pt x="359410" y="226060"/>
                    <a:pt x="417830" y="534670"/>
                    <a:pt x="350520" y="603250"/>
                  </a:cubicBezTo>
                  <a:cubicBezTo>
                    <a:pt x="297180" y="657860"/>
                    <a:pt x="60960" y="605790"/>
                    <a:pt x="60960" y="605790"/>
                  </a:cubicBezTo>
                </a:path>
              </a:pathLst>
            </a:custGeom>
            <a:solidFill>
              <a:srgbClr val="FFFFFF">
                <a:alpha val="49804"/>
              </a:srgbClr>
            </a:solidFill>
            <a:ln>
              <a:noFill/>
            </a:ln>
          </p:spPr>
        </p:sp>
      </p:grpSp>
      <p:grpSp>
        <p:nvGrpSpPr>
          <p:cNvPr name="Group 57" id="57"/>
          <p:cNvGrpSpPr/>
          <p:nvPr/>
        </p:nvGrpSpPr>
        <p:grpSpPr>
          <a:xfrm rot="0">
            <a:off x="870585" y="4825365"/>
            <a:ext cx="331470" cy="799148"/>
            <a:chOff x="0" y="0"/>
            <a:chExt cx="441960" cy="1065530"/>
          </a:xfrm>
        </p:grpSpPr>
        <p:sp>
          <p:nvSpPr>
            <p:cNvPr name="Freeform 58" id="58"/>
            <p:cNvSpPr/>
            <p:nvPr/>
          </p:nvSpPr>
          <p:spPr>
            <a:xfrm flipH="false" flipV="false" rot="0">
              <a:off x="27940" y="45720"/>
              <a:ext cx="381000" cy="971550"/>
            </a:xfrm>
            <a:custGeom>
              <a:avLst/>
              <a:gdLst/>
              <a:ahLst/>
              <a:cxnLst/>
              <a:rect r="r" b="b" t="t" l="l"/>
              <a:pathLst>
                <a:path h="971550" w="381000">
                  <a:moveTo>
                    <a:pt x="318770" y="581660"/>
                  </a:moveTo>
                  <a:cubicBezTo>
                    <a:pt x="290830" y="808990"/>
                    <a:pt x="265430" y="836930"/>
                    <a:pt x="241300" y="853440"/>
                  </a:cubicBezTo>
                  <a:cubicBezTo>
                    <a:pt x="220980" y="867410"/>
                    <a:pt x="198120" y="872490"/>
                    <a:pt x="175260" y="873760"/>
                  </a:cubicBezTo>
                  <a:cubicBezTo>
                    <a:pt x="152400" y="875030"/>
                    <a:pt x="127000" y="869950"/>
                    <a:pt x="106680" y="861060"/>
                  </a:cubicBezTo>
                  <a:cubicBezTo>
                    <a:pt x="86360" y="852170"/>
                    <a:pt x="67310" y="835660"/>
                    <a:pt x="53340" y="817880"/>
                  </a:cubicBezTo>
                  <a:cubicBezTo>
                    <a:pt x="39370" y="800100"/>
                    <a:pt x="31750" y="787400"/>
                    <a:pt x="25400" y="754380"/>
                  </a:cubicBezTo>
                  <a:cubicBezTo>
                    <a:pt x="6350" y="661670"/>
                    <a:pt x="8890" y="288290"/>
                    <a:pt x="33020" y="195580"/>
                  </a:cubicBezTo>
                  <a:cubicBezTo>
                    <a:pt x="41910" y="162560"/>
                    <a:pt x="52070" y="149860"/>
                    <a:pt x="67310" y="132080"/>
                  </a:cubicBezTo>
                  <a:cubicBezTo>
                    <a:pt x="82550" y="115570"/>
                    <a:pt x="104140" y="100330"/>
                    <a:pt x="125730" y="92710"/>
                  </a:cubicBezTo>
                  <a:cubicBezTo>
                    <a:pt x="147320" y="85090"/>
                    <a:pt x="173990" y="81280"/>
                    <a:pt x="196850" y="83820"/>
                  </a:cubicBezTo>
                  <a:cubicBezTo>
                    <a:pt x="219710" y="86360"/>
                    <a:pt x="243840" y="93980"/>
                    <a:pt x="262890" y="109220"/>
                  </a:cubicBezTo>
                  <a:cubicBezTo>
                    <a:pt x="287020" y="128270"/>
                    <a:pt x="308610" y="152400"/>
                    <a:pt x="322580" y="195580"/>
                  </a:cubicBezTo>
                  <a:cubicBezTo>
                    <a:pt x="351790" y="288290"/>
                    <a:pt x="345440" y="585470"/>
                    <a:pt x="325120" y="669290"/>
                  </a:cubicBezTo>
                  <a:cubicBezTo>
                    <a:pt x="317500" y="702310"/>
                    <a:pt x="309880" y="716280"/>
                    <a:pt x="292100" y="734060"/>
                  </a:cubicBezTo>
                  <a:cubicBezTo>
                    <a:pt x="270510" y="755650"/>
                    <a:pt x="229870" y="779780"/>
                    <a:pt x="196850" y="783590"/>
                  </a:cubicBezTo>
                  <a:cubicBezTo>
                    <a:pt x="163830" y="787400"/>
                    <a:pt x="120650" y="777240"/>
                    <a:pt x="92710" y="758190"/>
                  </a:cubicBezTo>
                  <a:cubicBezTo>
                    <a:pt x="64770" y="739140"/>
                    <a:pt x="44450" y="709930"/>
                    <a:pt x="31750" y="669290"/>
                  </a:cubicBezTo>
                  <a:cubicBezTo>
                    <a:pt x="12700" y="605790"/>
                    <a:pt x="26670" y="488950"/>
                    <a:pt x="31750" y="400050"/>
                  </a:cubicBezTo>
                  <a:cubicBezTo>
                    <a:pt x="36830" y="311150"/>
                    <a:pt x="41910" y="198120"/>
                    <a:pt x="62230" y="133350"/>
                  </a:cubicBezTo>
                  <a:cubicBezTo>
                    <a:pt x="74930" y="92710"/>
                    <a:pt x="90170" y="59690"/>
                    <a:pt x="111760" y="38100"/>
                  </a:cubicBezTo>
                  <a:cubicBezTo>
                    <a:pt x="129540" y="20320"/>
                    <a:pt x="151130" y="10160"/>
                    <a:pt x="176530" y="5080"/>
                  </a:cubicBezTo>
                  <a:cubicBezTo>
                    <a:pt x="207010" y="0"/>
                    <a:pt x="255270" y="5080"/>
                    <a:pt x="283210" y="17780"/>
                  </a:cubicBezTo>
                  <a:cubicBezTo>
                    <a:pt x="306070" y="27940"/>
                    <a:pt x="325120" y="46990"/>
                    <a:pt x="337820" y="66040"/>
                  </a:cubicBezTo>
                  <a:cubicBezTo>
                    <a:pt x="351790" y="85090"/>
                    <a:pt x="358140" y="99060"/>
                    <a:pt x="363220" y="134620"/>
                  </a:cubicBezTo>
                  <a:cubicBezTo>
                    <a:pt x="381000" y="245110"/>
                    <a:pt x="364490" y="709930"/>
                    <a:pt x="331470" y="834390"/>
                  </a:cubicBezTo>
                  <a:cubicBezTo>
                    <a:pt x="318770" y="882650"/>
                    <a:pt x="307340" y="906780"/>
                    <a:pt x="283210" y="929640"/>
                  </a:cubicBezTo>
                  <a:cubicBezTo>
                    <a:pt x="259080" y="952500"/>
                    <a:pt x="217170" y="969010"/>
                    <a:pt x="184150" y="969010"/>
                  </a:cubicBezTo>
                  <a:cubicBezTo>
                    <a:pt x="151130" y="969010"/>
                    <a:pt x="110490" y="953770"/>
                    <a:pt x="85090" y="932180"/>
                  </a:cubicBezTo>
                  <a:cubicBezTo>
                    <a:pt x="59690" y="910590"/>
                    <a:pt x="46990" y="886460"/>
                    <a:pt x="34290" y="839470"/>
                  </a:cubicBezTo>
                  <a:cubicBezTo>
                    <a:pt x="6350" y="730250"/>
                    <a:pt x="6350" y="353060"/>
                    <a:pt x="29210" y="257810"/>
                  </a:cubicBezTo>
                  <a:cubicBezTo>
                    <a:pt x="36830" y="223520"/>
                    <a:pt x="44450" y="210820"/>
                    <a:pt x="62230" y="193040"/>
                  </a:cubicBezTo>
                  <a:cubicBezTo>
                    <a:pt x="83820" y="171450"/>
                    <a:pt x="127000" y="147320"/>
                    <a:pt x="157480" y="142240"/>
                  </a:cubicBezTo>
                  <a:cubicBezTo>
                    <a:pt x="182880" y="137160"/>
                    <a:pt x="208280" y="142240"/>
                    <a:pt x="229870" y="151130"/>
                  </a:cubicBezTo>
                  <a:cubicBezTo>
                    <a:pt x="251460" y="160020"/>
                    <a:pt x="274320" y="173990"/>
                    <a:pt x="289560" y="191770"/>
                  </a:cubicBezTo>
                  <a:cubicBezTo>
                    <a:pt x="304800" y="209550"/>
                    <a:pt x="317500" y="232410"/>
                    <a:pt x="323850" y="256540"/>
                  </a:cubicBezTo>
                  <a:cubicBezTo>
                    <a:pt x="331470" y="285750"/>
                    <a:pt x="347980" y="334010"/>
                    <a:pt x="327660" y="355600"/>
                  </a:cubicBezTo>
                  <a:cubicBezTo>
                    <a:pt x="292100" y="392430"/>
                    <a:pt x="60960" y="394970"/>
                    <a:pt x="25400" y="355600"/>
                  </a:cubicBezTo>
                  <a:cubicBezTo>
                    <a:pt x="2540" y="328930"/>
                    <a:pt x="24130" y="259080"/>
                    <a:pt x="41910" y="223520"/>
                  </a:cubicBezTo>
                  <a:cubicBezTo>
                    <a:pt x="58420" y="191770"/>
                    <a:pt x="90170" y="163830"/>
                    <a:pt x="121920" y="151130"/>
                  </a:cubicBezTo>
                  <a:cubicBezTo>
                    <a:pt x="153670" y="138430"/>
                    <a:pt x="198120" y="139700"/>
                    <a:pt x="229870" y="151130"/>
                  </a:cubicBezTo>
                  <a:cubicBezTo>
                    <a:pt x="261620" y="162560"/>
                    <a:pt x="293370" y="195580"/>
                    <a:pt x="309880" y="222250"/>
                  </a:cubicBezTo>
                  <a:cubicBezTo>
                    <a:pt x="322580" y="243840"/>
                    <a:pt x="322580" y="257810"/>
                    <a:pt x="327660" y="292100"/>
                  </a:cubicBezTo>
                  <a:cubicBezTo>
                    <a:pt x="340360" y="387350"/>
                    <a:pt x="355600" y="728980"/>
                    <a:pt x="331470" y="834390"/>
                  </a:cubicBezTo>
                  <a:cubicBezTo>
                    <a:pt x="320040" y="881380"/>
                    <a:pt x="307340" y="906780"/>
                    <a:pt x="283210" y="929640"/>
                  </a:cubicBezTo>
                  <a:cubicBezTo>
                    <a:pt x="259080" y="952500"/>
                    <a:pt x="215900" y="966470"/>
                    <a:pt x="185420" y="969010"/>
                  </a:cubicBezTo>
                  <a:cubicBezTo>
                    <a:pt x="160020" y="971550"/>
                    <a:pt x="135890" y="965200"/>
                    <a:pt x="114300" y="952500"/>
                  </a:cubicBezTo>
                  <a:cubicBezTo>
                    <a:pt x="87630" y="937260"/>
                    <a:pt x="55880" y="901700"/>
                    <a:pt x="43180" y="873760"/>
                  </a:cubicBezTo>
                  <a:cubicBezTo>
                    <a:pt x="33020" y="850900"/>
                    <a:pt x="34290" y="836930"/>
                    <a:pt x="33020" y="803910"/>
                  </a:cubicBezTo>
                  <a:cubicBezTo>
                    <a:pt x="29210" y="718820"/>
                    <a:pt x="58420" y="478790"/>
                    <a:pt x="62230" y="355600"/>
                  </a:cubicBezTo>
                  <a:cubicBezTo>
                    <a:pt x="64770" y="269240"/>
                    <a:pt x="48260" y="190500"/>
                    <a:pt x="62230" y="133350"/>
                  </a:cubicBezTo>
                  <a:cubicBezTo>
                    <a:pt x="72390" y="93980"/>
                    <a:pt x="90170" y="59690"/>
                    <a:pt x="111760" y="38100"/>
                  </a:cubicBezTo>
                  <a:cubicBezTo>
                    <a:pt x="129540" y="20320"/>
                    <a:pt x="153670" y="10160"/>
                    <a:pt x="176530" y="5080"/>
                  </a:cubicBezTo>
                  <a:cubicBezTo>
                    <a:pt x="199390" y="0"/>
                    <a:pt x="226060" y="0"/>
                    <a:pt x="248920" y="5080"/>
                  </a:cubicBezTo>
                  <a:cubicBezTo>
                    <a:pt x="271780" y="10160"/>
                    <a:pt x="295910" y="24130"/>
                    <a:pt x="313690" y="39370"/>
                  </a:cubicBezTo>
                  <a:cubicBezTo>
                    <a:pt x="331470" y="54610"/>
                    <a:pt x="346710" y="77470"/>
                    <a:pt x="354330" y="99060"/>
                  </a:cubicBezTo>
                  <a:cubicBezTo>
                    <a:pt x="361950" y="120650"/>
                    <a:pt x="363220" y="139700"/>
                    <a:pt x="363220" y="170180"/>
                  </a:cubicBezTo>
                  <a:cubicBezTo>
                    <a:pt x="363220" y="227330"/>
                    <a:pt x="339090" y="332740"/>
                    <a:pt x="334010" y="411480"/>
                  </a:cubicBezTo>
                  <a:cubicBezTo>
                    <a:pt x="328930" y="486410"/>
                    <a:pt x="341630" y="575310"/>
                    <a:pt x="330200" y="633730"/>
                  </a:cubicBezTo>
                  <a:cubicBezTo>
                    <a:pt x="322580" y="674370"/>
                    <a:pt x="313690" y="708660"/>
                    <a:pt x="292100" y="734060"/>
                  </a:cubicBezTo>
                  <a:cubicBezTo>
                    <a:pt x="269240" y="759460"/>
                    <a:pt x="229870" y="779780"/>
                    <a:pt x="196850" y="783590"/>
                  </a:cubicBezTo>
                  <a:cubicBezTo>
                    <a:pt x="163830" y="787400"/>
                    <a:pt x="119380" y="774700"/>
                    <a:pt x="92710" y="758190"/>
                  </a:cubicBezTo>
                  <a:cubicBezTo>
                    <a:pt x="71120" y="745490"/>
                    <a:pt x="55880" y="723900"/>
                    <a:pt x="44450" y="703580"/>
                  </a:cubicBezTo>
                  <a:cubicBezTo>
                    <a:pt x="33020" y="683260"/>
                    <a:pt x="30480" y="666750"/>
                    <a:pt x="26670" y="633730"/>
                  </a:cubicBezTo>
                  <a:cubicBezTo>
                    <a:pt x="16510" y="554990"/>
                    <a:pt x="20320" y="308610"/>
                    <a:pt x="29210" y="231140"/>
                  </a:cubicBezTo>
                  <a:cubicBezTo>
                    <a:pt x="33020" y="198120"/>
                    <a:pt x="35560" y="182880"/>
                    <a:pt x="45720" y="162560"/>
                  </a:cubicBezTo>
                  <a:cubicBezTo>
                    <a:pt x="57150" y="142240"/>
                    <a:pt x="74930" y="121920"/>
                    <a:pt x="93980" y="109220"/>
                  </a:cubicBezTo>
                  <a:cubicBezTo>
                    <a:pt x="113030" y="96520"/>
                    <a:pt x="137160" y="86360"/>
                    <a:pt x="160020" y="83820"/>
                  </a:cubicBezTo>
                  <a:cubicBezTo>
                    <a:pt x="182880" y="81280"/>
                    <a:pt x="209550" y="83820"/>
                    <a:pt x="231140" y="92710"/>
                  </a:cubicBezTo>
                  <a:cubicBezTo>
                    <a:pt x="252730" y="101600"/>
                    <a:pt x="274320" y="115570"/>
                    <a:pt x="289560" y="133350"/>
                  </a:cubicBezTo>
                  <a:cubicBezTo>
                    <a:pt x="304800" y="149860"/>
                    <a:pt x="314960" y="162560"/>
                    <a:pt x="322580" y="195580"/>
                  </a:cubicBezTo>
                  <a:cubicBezTo>
                    <a:pt x="344170" y="285750"/>
                    <a:pt x="336550" y="635000"/>
                    <a:pt x="312420" y="739140"/>
                  </a:cubicBezTo>
                  <a:cubicBezTo>
                    <a:pt x="302260" y="784860"/>
                    <a:pt x="292100" y="808990"/>
                    <a:pt x="269240" y="831850"/>
                  </a:cubicBezTo>
                  <a:cubicBezTo>
                    <a:pt x="246380" y="854710"/>
                    <a:pt x="204470" y="869950"/>
                    <a:pt x="175260" y="873760"/>
                  </a:cubicBezTo>
                  <a:cubicBezTo>
                    <a:pt x="151130" y="876300"/>
                    <a:pt x="128270" y="872490"/>
                    <a:pt x="106680" y="861060"/>
                  </a:cubicBezTo>
                  <a:cubicBezTo>
                    <a:pt x="81280" y="847090"/>
                    <a:pt x="49530" y="814070"/>
                    <a:pt x="35560" y="787400"/>
                  </a:cubicBezTo>
                  <a:cubicBezTo>
                    <a:pt x="24130" y="765810"/>
                    <a:pt x="24130" y="746760"/>
                    <a:pt x="22860" y="718820"/>
                  </a:cubicBezTo>
                  <a:cubicBezTo>
                    <a:pt x="20320" y="678180"/>
                    <a:pt x="0" y="595630"/>
                    <a:pt x="30480" y="567690"/>
                  </a:cubicBezTo>
                  <a:cubicBezTo>
                    <a:pt x="72390" y="529590"/>
                    <a:pt x="318770" y="581660"/>
                    <a:pt x="318770" y="581660"/>
                  </a:cubicBezTo>
                </a:path>
              </a:pathLst>
            </a:custGeom>
            <a:solidFill>
              <a:srgbClr val="FFFFFF">
                <a:alpha val="49804"/>
              </a:srgbClr>
            </a:solidFill>
            <a:ln>
              <a:noFill/>
            </a:ln>
          </p:spPr>
        </p:sp>
      </p:grpSp>
      <p:grpSp>
        <p:nvGrpSpPr>
          <p:cNvPr name="Group 59" id="59"/>
          <p:cNvGrpSpPr/>
          <p:nvPr/>
        </p:nvGrpSpPr>
        <p:grpSpPr>
          <a:xfrm rot="0">
            <a:off x="873443" y="4903470"/>
            <a:ext cx="319088" cy="569595"/>
            <a:chOff x="0" y="0"/>
            <a:chExt cx="425450" cy="759460"/>
          </a:xfrm>
        </p:grpSpPr>
        <p:sp>
          <p:nvSpPr>
            <p:cNvPr name="Freeform 60" id="60"/>
            <p:cNvSpPr/>
            <p:nvPr/>
          </p:nvSpPr>
          <p:spPr>
            <a:xfrm flipH="false" flipV="false" rot="0">
              <a:off x="33020" y="45720"/>
              <a:ext cx="369570" cy="668020"/>
            </a:xfrm>
            <a:custGeom>
              <a:avLst/>
              <a:gdLst/>
              <a:ahLst/>
              <a:cxnLst/>
              <a:rect r="r" b="b" t="t" l="l"/>
              <a:pathLst>
                <a:path h="668020" w="369570">
                  <a:moveTo>
                    <a:pt x="17780" y="346710"/>
                  </a:moveTo>
                  <a:cubicBezTo>
                    <a:pt x="54610" y="102870"/>
                    <a:pt x="55880" y="85090"/>
                    <a:pt x="71120" y="66040"/>
                  </a:cubicBezTo>
                  <a:cubicBezTo>
                    <a:pt x="88900" y="43180"/>
                    <a:pt x="128270" y="16510"/>
                    <a:pt x="156210" y="7620"/>
                  </a:cubicBezTo>
                  <a:cubicBezTo>
                    <a:pt x="179070" y="0"/>
                    <a:pt x="204470" y="3810"/>
                    <a:pt x="226060" y="8890"/>
                  </a:cubicBezTo>
                  <a:cubicBezTo>
                    <a:pt x="247650" y="13970"/>
                    <a:pt x="270510" y="25400"/>
                    <a:pt x="287020" y="40640"/>
                  </a:cubicBezTo>
                  <a:cubicBezTo>
                    <a:pt x="303530" y="55880"/>
                    <a:pt x="318770" y="76200"/>
                    <a:pt x="326390" y="97790"/>
                  </a:cubicBezTo>
                  <a:cubicBezTo>
                    <a:pt x="334010" y="118110"/>
                    <a:pt x="332740" y="134620"/>
                    <a:pt x="334010" y="166370"/>
                  </a:cubicBezTo>
                  <a:cubicBezTo>
                    <a:pt x="336550" y="238760"/>
                    <a:pt x="336550" y="438150"/>
                    <a:pt x="318770" y="518160"/>
                  </a:cubicBezTo>
                  <a:cubicBezTo>
                    <a:pt x="309880" y="561340"/>
                    <a:pt x="298450" y="593090"/>
                    <a:pt x="279400" y="615950"/>
                  </a:cubicBezTo>
                  <a:cubicBezTo>
                    <a:pt x="264160" y="635000"/>
                    <a:pt x="241300" y="647700"/>
                    <a:pt x="219710" y="655320"/>
                  </a:cubicBezTo>
                  <a:cubicBezTo>
                    <a:pt x="198120" y="662940"/>
                    <a:pt x="172720" y="668020"/>
                    <a:pt x="148590" y="662940"/>
                  </a:cubicBezTo>
                  <a:cubicBezTo>
                    <a:pt x="119380" y="656590"/>
                    <a:pt x="77470" y="632460"/>
                    <a:pt x="55880" y="610870"/>
                  </a:cubicBezTo>
                  <a:cubicBezTo>
                    <a:pt x="38100" y="593090"/>
                    <a:pt x="30480" y="575310"/>
                    <a:pt x="24130" y="547370"/>
                  </a:cubicBezTo>
                  <a:cubicBezTo>
                    <a:pt x="12700" y="497840"/>
                    <a:pt x="17780" y="403860"/>
                    <a:pt x="21590" y="331470"/>
                  </a:cubicBezTo>
                  <a:cubicBezTo>
                    <a:pt x="25400" y="256540"/>
                    <a:pt x="30480" y="156210"/>
                    <a:pt x="48260" y="106680"/>
                  </a:cubicBezTo>
                  <a:cubicBezTo>
                    <a:pt x="58420" y="78740"/>
                    <a:pt x="68580" y="62230"/>
                    <a:pt x="87630" y="45720"/>
                  </a:cubicBezTo>
                  <a:cubicBezTo>
                    <a:pt x="111760" y="26670"/>
                    <a:pt x="153670" y="6350"/>
                    <a:pt x="186690" y="5080"/>
                  </a:cubicBezTo>
                  <a:cubicBezTo>
                    <a:pt x="219710" y="3810"/>
                    <a:pt x="262890" y="19050"/>
                    <a:pt x="288290" y="40640"/>
                  </a:cubicBezTo>
                  <a:cubicBezTo>
                    <a:pt x="313690" y="62230"/>
                    <a:pt x="331470" y="96520"/>
                    <a:pt x="340360" y="134620"/>
                  </a:cubicBezTo>
                  <a:cubicBezTo>
                    <a:pt x="351790" y="181610"/>
                    <a:pt x="369570" y="276860"/>
                    <a:pt x="336550" y="307340"/>
                  </a:cubicBezTo>
                  <a:cubicBezTo>
                    <a:pt x="292100" y="347980"/>
                    <a:pt x="72390" y="336550"/>
                    <a:pt x="31750" y="289560"/>
                  </a:cubicBezTo>
                  <a:cubicBezTo>
                    <a:pt x="0" y="252730"/>
                    <a:pt x="33020" y="149860"/>
                    <a:pt x="48260" y="106680"/>
                  </a:cubicBezTo>
                  <a:cubicBezTo>
                    <a:pt x="57150" y="80010"/>
                    <a:pt x="68580" y="62230"/>
                    <a:pt x="87630" y="45720"/>
                  </a:cubicBezTo>
                  <a:cubicBezTo>
                    <a:pt x="111760" y="26670"/>
                    <a:pt x="156210" y="7620"/>
                    <a:pt x="186690" y="5080"/>
                  </a:cubicBezTo>
                  <a:cubicBezTo>
                    <a:pt x="212090" y="2540"/>
                    <a:pt x="236220" y="11430"/>
                    <a:pt x="257810" y="21590"/>
                  </a:cubicBezTo>
                  <a:cubicBezTo>
                    <a:pt x="279400" y="31750"/>
                    <a:pt x="299720" y="45720"/>
                    <a:pt x="313690" y="67310"/>
                  </a:cubicBezTo>
                  <a:cubicBezTo>
                    <a:pt x="330200" y="92710"/>
                    <a:pt x="336550" y="125730"/>
                    <a:pt x="341630" y="171450"/>
                  </a:cubicBezTo>
                  <a:cubicBezTo>
                    <a:pt x="349250" y="252730"/>
                    <a:pt x="336550" y="439420"/>
                    <a:pt x="318770" y="518160"/>
                  </a:cubicBezTo>
                  <a:cubicBezTo>
                    <a:pt x="308610" y="561340"/>
                    <a:pt x="298450" y="593090"/>
                    <a:pt x="279400" y="615950"/>
                  </a:cubicBezTo>
                  <a:cubicBezTo>
                    <a:pt x="264160" y="635000"/>
                    <a:pt x="243840" y="648970"/>
                    <a:pt x="219710" y="655320"/>
                  </a:cubicBezTo>
                  <a:cubicBezTo>
                    <a:pt x="190500" y="664210"/>
                    <a:pt x="143510" y="662940"/>
                    <a:pt x="114300" y="652780"/>
                  </a:cubicBezTo>
                  <a:cubicBezTo>
                    <a:pt x="90170" y="645160"/>
                    <a:pt x="71120" y="631190"/>
                    <a:pt x="55880" y="610870"/>
                  </a:cubicBezTo>
                  <a:cubicBezTo>
                    <a:pt x="38100" y="586740"/>
                    <a:pt x="26670" y="556260"/>
                    <a:pt x="20320" y="511810"/>
                  </a:cubicBezTo>
                  <a:cubicBezTo>
                    <a:pt x="8890" y="426720"/>
                    <a:pt x="30480" y="204470"/>
                    <a:pt x="46990" y="130810"/>
                  </a:cubicBezTo>
                  <a:cubicBezTo>
                    <a:pt x="53340" y="99060"/>
                    <a:pt x="55880" y="85090"/>
                    <a:pt x="71120" y="66040"/>
                  </a:cubicBezTo>
                  <a:cubicBezTo>
                    <a:pt x="88900" y="43180"/>
                    <a:pt x="128270" y="16510"/>
                    <a:pt x="156210" y="7620"/>
                  </a:cubicBezTo>
                  <a:cubicBezTo>
                    <a:pt x="179070" y="1270"/>
                    <a:pt x="203200" y="3810"/>
                    <a:pt x="224790" y="8890"/>
                  </a:cubicBezTo>
                  <a:cubicBezTo>
                    <a:pt x="246380" y="13970"/>
                    <a:pt x="269240" y="22860"/>
                    <a:pt x="287020" y="40640"/>
                  </a:cubicBezTo>
                  <a:cubicBezTo>
                    <a:pt x="307340" y="60960"/>
                    <a:pt x="326390" y="92710"/>
                    <a:pt x="334010" y="132080"/>
                  </a:cubicBezTo>
                  <a:cubicBezTo>
                    <a:pt x="345440" y="195580"/>
                    <a:pt x="351790" y="354330"/>
                    <a:pt x="302260" y="391160"/>
                  </a:cubicBezTo>
                  <a:cubicBezTo>
                    <a:pt x="250190" y="430530"/>
                    <a:pt x="17780" y="346710"/>
                    <a:pt x="17780" y="346710"/>
                  </a:cubicBezTo>
                </a:path>
              </a:pathLst>
            </a:custGeom>
            <a:solidFill>
              <a:srgbClr val="FFFFFF">
                <a:alpha val="49804"/>
              </a:srgbClr>
            </a:solidFill>
            <a:ln>
              <a:noFill/>
            </a:ln>
          </p:spPr>
        </p:sp>
      </p:grpSp>
      <p:grpSp>
        <p:nvGrpSpPr>
          <p:cNvPr name="Group 61" id="61"/>
          <p:cNvGrpSpPr/>
          <p:nvPr/>
        </p:nvGrpSpPr>
        <p:grpSpPr>
          <a:xfrm rot="0">
            <a:off x="860107" y="4792028"/>
            <a:ext cx="344805" cy="675322"/>
            <a:chOff x="0" y="0"/>
            <a:chExt cx="459740" cy="900430"/>
          </a:xfrm>
        </p:grpSpPr>
        <p:sp>
          <p:nvSpPr>
            <p:cNvPr name="Freeform 62" id="62"/>
            <p:cNvSpPr/>
            <p:nvPr/>
          </p:nvSpPr>
          <p:spPr>
            <a:xfrm flipH="false" flipV="false" rot="0">
              <a:off x="35560" y="45720"/>
              <a:ext cx="408940" cy="805180"/>
            </a:xfrm>
            <a:custGeom>
              <a:avLst/>
              <a:gdLst/>
              <a:ahLst/>
              <a:cxnLst/>
              <a:rect r="r" b="b" t="t" l="l"/>
              <a:pathLst>
                <a:path h="805180" w="408940">
                  <a:moveTo>
                    <a:pt x="331470" y="435610"/>
                  </a:moveTo>
                  <a:cubicBezTo>
                    <a:pt x="302260" y="596900"/>
                    <a:pt x="176530" y="772160"/>
                    <a:pt x="187960" y="781050"/>
                  </a:cubicBezTo>
                  <a:cubicBezTo>
                    <a:pt x="195580" y="787400"/>
                    <a:pt x="295910" y="678180"/>
                    <a:pt x="300990" y="683260"/>
                  </a:cubicBezTo>
                  <a:cubicBezTo>
                    <a:pt x="306070" y="687070"/>
                    <a:pt x="270510" y="751840"/>
                    <a:pt x="248920" y="772160"/>
                  </a:cubicBezTo>
                  <a:cubicBezTo>
                    <a:pt x="231140" y="788670"/>
                    <a:pt x="207010" y="797560"/>
                    <a:pt x="185420" y="801370"/>
                  </a:cubicBezTo>
                  <a:cubicBezTo>
                    <a:pt x="163830" y="805180"/>
                    <a:pt x="138430" y="803910"/>
                    <a:pt x="116840" y="797560"/>
                  </a:cubicBezTo>
                  <a:cubicBezTo>
                    <a:pt x="95250" y="791210"/>
                    <a:pt x="72390" y="778510"/>
                    <a:pt x="55880" y="762000"/>
                  </a:cubicBezTo>
                  <a:cubicBezTo>
                    <a:pt x="39370" y="746760"/>
                    <a:pt x="26670" y="723900"/>
                    <a:pt x="20320" y="702310"/>
                  </a:cubicBezTo>
                  <a:cubicBezTo>
                    <a:pt x="13970" y="680720"/>
                    <a:pt x="13970" y="666750"/>
                    <a:pt x="15240" y="633730"/>
                  </a:cubicBezTo>
                  <a:cubicBezTo>
                    <a:pt x="17780" y="543560"/>
                    <a:pt x="55880" y="219710"/>
                    <a:pt x="78740" y="130810"/>
                  </a:cubicBezTo>
                  <a:cubicBezTo>
                    <a:pt x="87630" y="97790"/>
                    <a:pt x="91440" y="83820"/>
                    <a:pt x="104140" y="64770"/>
                  </a:cubicBezTo>
                  <a:cubicBezTo>
                    <a:pt x="116840" y="45720"/>
                    <a:pt x="133350" y="27940"/>
                    <a:pt x="156210" y="17780"/>
                  </a:cubicBezTo>
                  <a:cubicBezTo>
                    <a:pt x="184150" y="5080"/>
                    <a:pt x="232410" y="0"/>
                    <a:pt x="261620" y="5080"/>
                  </a:cubicBezTo>
                  <a:cubicBezTo>
                    <a:pt x="285750" y="10160"/>
                    <a:pt x="306070" y="22860"/>
                    <a:pt x="323850" y="38100"/>
                  </a:cubicBezTo>
                  <a:cubicBezTo>
                    <a:pt x="340360" y="53340"/>
                    <a:pt x="355600" y="73660"/>
                    <a:pt x="364490" y="95250"/>
                  </a:cubicBezTo>
                  <a:cubicBezTo>
                    <a:pt x="373380" y="116840"/>
                    <a:pt x="372110" y="132080"/>
                    <a:pt x="373380" y="166370"/>
                  </a:cubicBezTo>
                  <a:cubicBezTo>
                    <a:pt x="377190" y="252730"/>
                    <a:pt x="386080" y="533400"/>
                    <a:pt x="351790" y="622300"/>
                  </a:cubicBezTo>
                  <a:cubicBezTo>
                    <a:pt x="335280" y="665480"/>
                    <a:pt x="312420" y="689610"/>
                    <a:pt x="283210" y="706120"/>
                  </a:cubicBezTo>
                  <a:cubicBezTo>
                    <a:pt x="254000" y="722630"/>
                    <a:pt x="208280" y="727710"/>
                    <a:pt x="177800" y="723900"/>
                  </a:cubicBezTo>
                  <a:cubicBezTo>
                    <a:pt x="152400" y="720090"/>
                    <a:pt x="130810" y="709930"/>
                    <a:pt x="111760" y="693420"/>
                  </a:cubicBezTo>
                  <a:cubicBezTo>
                    <a:pt x="88900" y="673100"/>
                    <a:pt x="69850" y="641350"/>
                    <a:pt x="58420" y="600710"/>
                  </a:cubicBezTo>
                  <a:cubicBezTo>
                    <a:pt x="40640" y="535940"/>
                    <a:pt x="10160" y="379730"/>
                    <a:pt x="55880" y="334010"/>
                  </a:cubicBezTo>
                  <a:cubicBezTo>
                    <a:pt x="104140" y="284480"/>
                    <a:pt x="313690" y="284480"/>
                    <a:pt x="361950" y="335280"/>
                  </a:cubicBezTo>
                  <a:cubicBezTo>
                    <a:pt x="408940" y="383540"/>
                    <a:pt x="375920" y="557530"/>
                    <a:pt x="351790" y="622300"/>
                  </a:cubicBezTo>
                  <a:cubicBezTo>
                    <a:pt x="336550" y="661670"/>
                    <a:pt x="312420" y="689610"/>
                    <a:pt x="283210" y="706120"/>
                  </a:cubicBezTo>
                  <a:cubicBezTo>
                    <a:pt x="254000" y="722630"/>
                    <a:pt x="208280" y="727710"/>
                    <a:pt x="177800" y="723900"/>
                  </a:cubicBezTo>
                  <a:cubicBezTo>
                    <a:pt x="152400" y="720090"/>
                    <a:pt x="130810" y="709930"/>
                    <a:pt x="111760" y="693420"/>
                  </a:cubicBezTo>
                  <a:cubicBezTo>
                    <a:pt x="88900" y="673100"/>
                    <a:pt x="69850" y="645160"/>
                    <a:pt x="58420" y="600710"/>
                  </a:cubicBezTo>
                  <a:cubicBezTo>
                    <a:pt x="35560" y="506730"/>
                    <a:pt x="53340" y="226060"/>
                    <a:pt x="78740" y="130810"/>
                  </a:cubicBezTo>
                  <a:cubicBezTo>
                    <a:pt x="90170" y="86360"/>
                    <a:pt x="105410" y="59690"/>
                    <a:pt x="127000" y="38100"/>
                  </a:cubicBezTo>
                  <a:cubicBezTo>
                    <a:pt x="144780" y="20320"/>
                    <a:pt x="167640" y="10160"/>
                    <a:pt x="190500" y="5080"/>
                  </a:cubicBezTo>
                  <a:cubicBezTo>
                    <a:pt x="212090" y="0"/>
                    <a:pt x="238760" y="0"/>
                    <a:pt x="260350" y="5080"/>
                  </a:cubicBezTo>
                  <a:cubicBezTo>
                    <a:pt x="283210" y="10160"/>
                    <a:pt x="306070" y="19050"/>
                    <a:pt x="323850" y="36830"/>
                  </a:cubicBezTo>
                  <a:cubicBezTo>
                    <a:pt x="345440" y="58420"/>
                    <a:pt x="364490" y="85090"/>
                    <a:pt x="373380" y="130810"/>
                  </a:cubicBezTo>
                  <a:cubicBezTo>
                    <a:pt x="392430" y="236220"/>
                    <a:pt x="336550" y="579120"/>
                    <a:pt x="300990" y="683260"/>
                  </a:cubicBezTo>
                  <a:cubicBezTo>
                    <a:pt x="285750" y="727710"/>
                    <a:pt x="274320" y="751840"/>
                    <a:pt x="248920" y="772160"/>
                  </a:cubicBezTo>
                  <a:cubicBezTo>
                    <a:pt x="223520" y="792480"/>
                    <a:pt x="182880" y="805180"/>
                    <a:pt x="151130" y="803910"/>
                  </a:cubicBezTo>
                  <a:cubicBezTo>
                    <a:pt x="119380" y="802640"/>
                    <a:pt x="78740" y="781050"/>
                    <a:pt x="55880" y="762000"/>
                  </a:cubicBezTo>
                  <a:cubicBezTo>
                    <a:pt x="38100" y="745490"/>
                    <a:pt x="26670" y="723900"/>
                    <a:pt x="20320" y="702310"/>
                  </a:cubicBezTo>
                  <a:cubicBezTo>
                    <a:pt x="13970" y="680720"/>
                    <a:pt x="13970" y="662940"/>
                    <a:pt x="15240" y="633730"/>
                  </a:cubicBezTo>
                  <a:cubicBezTo>
                    <a:pt x="16510" y="580390"/>
                    <a:pt x="0" y="443230"/>
                    <a:pt x="45720" y="407670"/>
                  </a:cubicBezTo>
                  <a:cubicBezTo>
                    <a:pt x="96520" y="367030"/>
                    <a:pt x="331470" y="435610"/>
                    <a:pt x="331470" y="435610"/>
                  </a:cubicBezTo>
                </a:path>
              </a:pathLst>
            </a:custGeom>
            <a:solidFill>
              <a:srgbClr val="FFFFFF">
                <a:alpha val="49804"/>
              </a:srgbClr>
            </a:solidFill>
            <a:ln>
              <a:noFill/>
            </a:ln>
          </p:spPr>
        </p:sp>
      </p:grpSp>
      <p:grpSp>
        <p:nvGrpSpPr>
          <p:cNvPr name="Group 63" id="63"/>
          <p:cNvGrpSpPr/>
          <p:nvPr/>
        </p:nvGrpSpPr>
        <p:grpSpPr>
          <a:xfrm rot="0">
            <a:off x="829627" y="4841558"/>
            <a:ext cx="359092" cy="782002"/>
            <a:chOff x="0" y="0"/>
            <a:chExt cx="478790" cy="1042670"/>
          </a:xfrm>
        </p:grpSpPr>
        <p:sp>
          <p:nvSpPr>
            <p:cNvPr name="Freeform 64" id="64"/>
            <p:cNvSpPr/>
            <p:nvPr/>
          </p:nvSpPr>
          <p:spPr>
            <a:xfrm flipH="false" flipV="false" rot="0">
              <a:off x="12700" y="46990"/>
              <a:ext cx="427990" cy="948690"/>
            </a:xfrm>
            <a:custGeom>
              <a:avLst/>
              <a:gdLst/>
              <a:ahLst/>
              <a:cxnLst/>
              <a:rect r="r" b="b" t="t" l="l"/>
              <a:pathLst>
                <a:path h="948690" w="427990">
                  <a:moveTo>
                    <a:pt x="415290" y="219710"/>
                  </a:moveTo>
                  <a:cubicBezTo>
                    <a:pt x="397510" y="518160"/>
                    <a:pt x="394970" y="533400"/>
                    <a:pt x="381000" y="553720"/>
                  </a:cubicBezTo>
                  <a:cubicBezTo>
                    <a:pt x="364490" y="577850"/>
                    <a:pt x="331470" y="608330"/>
                    <a:pt x="300990" y="617220"/>
                  </a:cubicBezTo>
                  <a:cubicBezTo>
                    <a:pt x="270510" y="626110"/>
                    <a:pt x="226060" y="619760"/>
                    <a:pt x="198120" y="609600"/>
                  </a:cubicBezTo>
                  <a:cubicBezTo>
                    <a:pt x="175260" y="600710"/>
                    <a:pt x="157480" y="584200"/>
                    <a:pt x="143510" y="566420"/>
                  </a:cubicBezTo>
                  <a:cubicBezTo>
                    <a:pt x="129540" y="548640"/>
                    <a:pt x="121920" y="534670"/>
                    <a:pt x="115570" y="504190"/>
                  </a:cubicBezTo>
                  <a:cubicBezTo>
                    <a:pt x="99060" y="430530"/>
                    <a:pt x="87630" y="195580"/>
                    <a:pt x="113030" y="114300"/>
                  </a:cubicBezTo>
                  <a:cubicBezTo>
                    <a:pt x="125730" y="72390"/>
                    <a:pt x="146050" y="46990"/>
                    <a:pt x="172720" y="27940"/>
                  </a:cubicBezTo>
                  <a:cubicBezTo>
                    <a:pt x="199390" y="8890"/>
                    <a:pt x="242570" y="0"/>
                    <a:pt x="275590" y="3810"/>
                  </a:cubicBezTo>
                  <a:cubicBezTo>
                    <a:pt x="308610" y="7620"/>
                    <a:pt x="346710" y="27940"/>
                    <a:pt x="368300" y="52070"/>
                  </a:cubicBezTo>
                  <a:cubicBezTo>
                    <a:pt x="389890" y="76200"/>
                    <a:pt x="398780" y="113030"/>
                    <a:pt x="405130" y="149860"/>
                  </a:cubicBezTo>
                  <a:cubicBezTo>
                    <a:pt x="412750" y="195580"/>
                    <a:pt x="406400" y="238760"/>
                    <a:pt x="400050" y="307340"/>
                  </a:cubicBezTo>
                  <a:cubicBezTo>
                    <a:pt x="388620" y="434340"/>
                    <a:pt x="369570" y="754380"/>
                    <a:pt x="323850" y="850900"/>
                  </a:cubicBezTo>
                  <a:cubicBezTo>
                    <a:pt x="303530" y="892810"/>
                    <a:pt x="281940" y="913130"/>
                    <a:pt x="252730" y="928370"/>
                  </a:cubicBezTo>
                  <a:cubicBezTo>
                    <a:pt x="223520" y="943610"/>
                    <a:pt x="179070" y="948690"/>
                    <a:pt x="147320" y="939800"/>
                  </a:cubicBezTo>
                  <a:cubicBezTo>
                    <a:pt x="115570" y="930910"/>
                    <a:pt x="80010" y="901700"/>
                    <a:pt x="62230" y="877570"/>
                  </a:cubicBezTo>
                  <a:cubicBezTo>
                    <a:pt x="46990" y="857250"/>
                    <a:pt x="43180" y="843280"/>
                    <a:pt x="38100" y="810260"/>
                  </a:cubicBezTo>
                  <a:cubicBezTo>
                    <a:pt x="26670" y="726440"/>
                    <a:pt x="0" y="410210"/>
                    <a:pt x="72390" y="354330"/>
                  </a:cubicBezTo>
                  <a:cubicBezTo>
                    <a:pt x="130810" y="308610"/>
                    <a:pt x="322580" y="342900"/>
                    <a:pt x="370840" y="406400"/>
                  </a:cubicBezTo>
                  <a:cubicBezTo>
                    <a:pt x="427990" y="480060"/>
                    <a:pt x="353060" y="739140"/>
                    <a:pt x="334010" y="816610"/>
                  </a:cubicBezTo>
                  <a:cubicBezTo>
                    <a:pt x="326390" y="848360"/>
                    <a:pt x="321310" y="863600"/>
                    <a:pt x="307340" y="882650"/>
                  </a:cubicBezTo>
                  <a:cubicBezTo>
                    <a:pt x="293370" y="901700"/>
                    <a:pt x="273050" y="918210"/>
                    <a:pt x="252730" y="928370"/>
                  </a:cubicBezTo>
                  <a:cubicBezTo>
                    <a:pt x="232410" y="938530"/>
                    <a:pt x="208280" y="947420"/>
                    <a:pt x="182880" y="944880"/>
                  </a:cubicBezTo>
                  <a:cubicBezTo>
                    <a:pt x="152400" y="942340"/>
                    <a:pt x="109220" y="927100"/>
                    <a:pt x="85090" y="904240"/>
                  </a:cubicBezTo>
                  <a:cubicBezTo>
                    <a:pt x="60960" y="881380"/>
                    <a:pt x="45720" y="855980"/>
                    <a:pt x="38100" y="810260"/>
                  </a:cubicBezTo>
                  <a:cubicBezTo>
                    <a:pt x="20320" y="708660"/>
                    <a:pt x="92710" y="419100"/>
                    <a:pt x="104140" y="290830"/>
                  </a:cubicBezTo>
                  <a:cubicBezTo>
                    <a:pt x="110490" y="217170"/>
                    <a:pt x="97790" y="161290"/>
                    <a:pt x="113030" y="114300"/>
                  </a:cubicBezTo>
                  <a:cubicBezTo>
                    <a:pt x="125730" y="78740"/>
                    <a:pt x="148590" y="45720"/>
                    <a:pt x="172720" y="27940"/>
                  </a:cubicBezTo>
                  <a:cubicBezTo>
                    <a:pt x="193040" y="12700"/>
                    <a:pt x="214630" y="5080"/>
                    <a:pt x="240030" y="3810"/>
                  </a:cubicBezTo>
                  <a:cubicBezTo>
                    <a:pt x="270510" y="2540"/>
                    <a:pt x="314960" y="10160"/>
                    <a:pt x="341630" y="27940"/>
                  </a:cubicBezTo>
                  <a:cubicBezTo>
                    <a:pt x="368300" y="45720"/>
                    <a:pt x="388620" y="72390"/>
                    <a:pt x="401320" y="114300"/>
                  </a:cubicBezTo>
                  <a:cubicBezTo>
                    <a:pt x="426720" y="198120"/>
                    <a:pt x="424180" y="440690"/>
                    <a:pt x="396240" y="521970"/>
                  </a:cubicBezTo>
                  <a:cubicBezTo>
                    <a:pt x="382270" y="562610"/>
                    <a:pt x="356870" y="586740"/>
                    <a:pt x="332740" y="603250"/>
                  </a:cubicBezTo>
                  <a:cubicBezTo>
                    <a:pt x="312420" y="617220"/>
                    <a:pt x="289560" y="622300"/>
                    <a:pt x="266700" y="623570"/>
                  </a:cubicBezTo>
                  <a:cubicBezTo>
                    <a:pt x="243840" y="624840"/>
                    <a:pt x="218440" y="619760"/>
                    <a:pt x="198120" y="609600"/>
                  </a:cubicBezTo>
                  <a:cubicBezTo>
                    <a:pt x="177800" y="599440"/>
                    <a:pt x="157480" y="584200"/>
                    <a:pt x="143510" y="566420"/>
                  </a:cubicBezTo>
                  <a:cubicBezTo>
                    <a:pt x="129540" y="548640"/>
                    <a:pt x="120650" y="533400"/>
                    <a:pt x="115570" y="504190"/>
                  </a:cubicBezTo>
                  <a:cubicBezTo>
                    <a:pt x="104140" y="443230"/>
                    <a:pt x="76200" y="255270"/>
                    <a:pt x="127000" y="208280"/>
                  </a:cubicBezTo>
                  <a:cubicBezTo>
                    <a:pt x="177800" y="161290"/>
                    <a:pt x="415290" y="219710"/>
                    <a:pt x="415290" y="219710"/>
                  </a:cubicBezTo>
                </a:path>
              </a:pathLst>
            </a:custGeom>
            <a:solidFill>
              <a:srgbClr val="FFFFFF">
                <a:alpha val="49804"/>
              </a:srgbClr>
            </a:solidFill>
            <a:ln>
              <a:noFill/>
            </a:ln>
          </p:spPr>
        </p:sp>
      </p:grpSp>
      <p:grpSp>
        <p:nvGrpSpPr>
          <p:cNvPr name="Group 65" id="65"/>
          <p:cNvGrpSpPr/>
          <p:nvPr/>
        </p:nvGrpSpPr>
        <p:grpSpPr>
          <a:xfrm rot="0">
            <a:off x="859155" y="4892040"/>
            <a:ext cx="336232" cy="762000"/>
            <a:chOff x="0" y="0"/>
            <a:chExt cx="448310" cy="1016000"/>
          </a:xfrm>
        </p:grpSpPr>
        <p:sp>
          <p:nvSpPr>
            <p:cNvPr name="Freeform 66" id="66"/>
            <p:cNvSpPr/>
            <p:nvPr/>
          </p:nvSpPr>
          <p:spPr>
            <a:xfrm flipH="false" flipV="false" rot="0">
              <a:off x="7620" y="48260"/>
              <a:ext cx="400050" cy="920750"/>
            </a:xfrm>
            <a:custGeom>
              <a:avLst/>
              <a:gdLst/>
              <a:ahLst/>
              <a:cxnLst/>
              <a:rect r="r" b="b" t="t" l="l"/>
              <a:pathLst>
                <a:path h="920750" w="400050">
                  <a:moveTo>
                    <a:pt x="67310" y="375920"/>
                  </a:moveTo>
                  <a:cubicBezTo>
                    <a:pt x="74930" y="121920"/>
                    <a:pt x="77470" y="105410"/>
                    <a:pt x="90170" y="85090"/>
                  </a:cubicBezTo>
                  <a:cubicBezTo>
                    <a:pt x="106680" y="59690"/>
                    <a:pt x="143510" y="30480"/>
                    <a:pt x="171450" y="19050"/>
                  </a:cubicBezTo>
                  <a:cubicBezTo>
                    <a:pt x="194310" y="10160"/>
                    <a:pt x="218440" y="10160"/>
                    <a:pt x="241300" y="13970"/>
                  </a:cubicBezTo>
                  <a:cubicBezTo>
                    <a:pt x="262890" y="17780"/>
                    <a:pt x="287020" y="26670"/>
                    <a:pt x="304800" y="40640"/>
                  </a:cubicBezTo>
                  <a:cubicBezTo>
                    <a:pt x="322580" y="54610"/>
                    <a:pt x="339090" y="74930"/>
                    <a:pt x="349250" y="95250"/>
                  </a:cubicBezTo>
                  <a:cubicBezTo>
                    <a:pt x="359410" y="115570"/>
                    <a:pt x="360680" y="133350"/>
                    <a:pt x="363220" y="163830"/>
                  </a:cubicBezTo>
                  <a:cubicBezTo>
                    <a:pt x="369570" y="223520"/>
                    <a:pt x="375920" y="363220"/>
                    <a:pt x="361950" y="429260"/>
                  </a:cubicBezTo>
                  <a:cubicBezTo>
                    <a:pt x="353060" y="471170"/>
                    <a:pt x="340360" y="504190"/>
                    <a:pt x="320040" y="527050"/>
                  </a:cubicBezTo>
                  <a:cubicBezTo>
                    <a:pt x="303530" y="546100"/>
                    <a:pt x="280670" y="557530"/>
                    <a:pt x="259080" y="565150"/>
                  </a:cubicBezTo>
                  <a:cubicBezTo>
                    <a:pt x="237490" y="572770"/>
                    <a:pt x="210820" y="574040"/>
                    <a:pt x="187960" y="570230"/>
                  </a:cubicBezTo>
                  <a:cubicBezTo>
                    <a:pt x="165100" y="566420"/>
                    <a:pt x="140970" y="556260"/>
                    <a:pt x="121920" y="542290"/>
                  </a:cubicBezTo>
                  <a:cubicBezTo>
                    <a:pt x="104140" y="528320"/>
                    <a:pt x="87630" y="508000"/>
                    <a:pt x="77470" y="487680"/>
                  </a:cubicBezTo>
                  <a:cubicBezTo>
                    <a:pt x="67310" y="466090"/>
                    <a:pt x="64770" y="448310"/>
                    <a:pt x="62230" y="416560"/>
                  </a:cubicBezTo>
                  <a:cubicBezTo>
                    <a:pt x="58420" y="355600"/>
                    <a:pt x="68580" y="209550"/>
                    <a:pt x="86360" y="142240"/>
                  </a:cubicBezTo>
                  <a:cubicBezTo>
                    <a:pt x="97790" y="100330"/>
                    <a:pt x="107950" y="67310"/>
                    <a:pt x="132080" y="44450"/>
                  </a:cubicBezTo>
                  <a:cubicBezTo>
                    <a:pt x="156210" y="21590"/>
                    <a:pt x="201930" y="5080"/>
                    <a:pt x="232410" y="2540"/>
                  </a:cubicBezTo>
                  <a:cubicBezTo>
                    <a:pt x="257810" y="0"/>
                    <a:pt x="280670" y="3810"/>
                    <a:pt x="303530" y="16510"/>
                  </a:cubicBezTo>
                  <a:cubicBezTo>
                    <a:pt x="330200" y="31750"/>
                    <a:pt x="364490" y="66040"/>
                    <a:pt x="378460" y="93980"/>
                  </a:cubicBezTo>
                  <a:cubicBezTo>
                    <a:pt x="389890" y="116840"/>
                    <a:pt x="388620" y="134620"/>
                    <a:pt x="389890" y="166370"/>
                  </a:cubicBezTo>
                  <a:cubicBezTo>
                    <a:pt x="393700" y="222250"/>
                    <a:pt x="386080" y="312420"/>
                    <a:pt x="381000" y="400050"/>
                  </a:cubicBezTo>
                  <a:cubicBezTo>
                    <a:pt x="374650" y="510540"/>
                    <a:pt x="363220" y="701040"/>
                    <a:pt x="347980" y="775970"/>
                  </a:cubicBezTo>
                  <a:cubicBezTo>
                    <a:pt x="341630" y="808990"/>
                    <a:pt x="340360" y="824230"/>
                    <a:pt x="325120" y="844550"/>
                  </a:cubicBezTo>
                  <a:cubicBezTo>
                    <a:pt x="307340" y="869950"/>
                    <a:pt x="271780" y="900430"/>
                    <a:pt x="240030" y="910590"/>
                  </a:cubicBezTo>
                  <a:cubicBezTo>
                    <a:pt x="208280" y="920750"/>
                    <a:pt x="163830" y="916940"/>
                    <a:pt x="133350" y="902970"/>
                  </a:cubicBezTo>
                  <a:cubicBezTo>
                    <a:pt x="102870" y="889000"/>
                    <a:pt x="73660" y="863600"/>
                    <a:pt x="57150" y="826770"/>
                  </a:cubicBezTo>
                  <a:cubicBezTo>
                    <a:pt x="30480" y="768350"/>
                    <a:pt x="0" y="607060"/>
                    <a:pt x="43180" y="561340"/>
                  </a:cubicBezTo>
                  <a:cubicBezTo>
                    <a:pt x="90170" y="511810"/>
                    <a:pt x="300990" y="514350"/>
                    <a:pt x="347980" y="561340"/>
                  </a:cubicBezTo>
                  <a:cubicBezTo>
                    <a:pt x="387350" y="600710"/>
                    <a:pt x="360680" y="720090"/>
                    <a:pt x="347980" y="775970"/>
                  </a:cubicBezTo>
                  <a:cubicBezTo>
                    <a:pt x="339090" y="815340"/>
                    <a:pt x="326390" y="849630"/>
                    <a:pt x="302260" y="872490"/>
                  </a:cubicBezTo>
                  <a:cubicBezTo>
                    <a:pt x="278130" y="896620"/>
                    <a:pt x="234950" y="913130"/>
                    <a:pt x="204470" y="916940"/>
                  </a:cubicBezTo>
                  <a:cubicBezTo>
                    <a:pt x="179070" y="919480"/>
                    <a:pt x="154940" y="913130"/>
                    <a:pt x="133350" y="902970"/>
                  </a:cubicBezTo>
                  <a:cubicBezTo>
                    <a:pt x="111760" y="892810"/>
                    <a:pt x="90170" y="878840"/>
                    <a:pt x="76200" y="858520"/>
                  </a:cubicBezTo>
                  <a:cubicBezTo>
                    <a:pt x="58420" y="833120"/>
                    <a:pt x="50800" y="805180"/>
                    <a:pt x="44450" y="755650"/>
                  </a:cubicBezTo>
                  <a:cubicBezTo>
                    <a:pt x="30480" y="637540"/>
                    <a:pt x="57150" y="257810"/>
                    <a:pt x="86360" y="142240"/>
                  </a:cubicBezTo>
                  <a:cubicBezTo>
                    <a:pt x="99060" y="93980"/>
                    <a:pt x="107950" y="67310"/>
                    <a:pt x="132080" y="44450"/>
                  </a:cubicBezTo>
                  <a:cubicBezTo>
                    <a:pt x="156210" y="21590"/>
                    <a:pt x="201930" y="5080"/>
                    <a:pt x="232410" y="2540"/>
                  </a:cubicBezTo>
                  <a:cubicBezTo>
                    <a:pt x="257810" y="0"/>
                    <a:pt x="280670" y="3810"/>
                    <a:pt x="303530" y="16510"/>
                  </a:cubicBezTo>
                  <a:cubicBezTo>
                    <a:pt x="330200" y="31750"/>
                    <a:pt x="364490" y="66040"/>
                    <a:pt x="378460" y="93980"/>
                  </a:cubicBezTo>
                  <a:cubicBezTo>
                    <a:pt x="389890" y="116840"/>
                    <a:pt x="388620" y="134620"/>
                    <a:pt x="389890" y="166370"/>
                  </a:cubicBezTo>
                  <a:cubicBezTo>
                    <a:pt x="391160" y="226060"/>
                    <a:pt x="378460" y="363220"/>
                    <a:pt x="361950" y="429260"/>
                  </a:cubicBezTo>
                  <a:cubicBezTo>
                    <a:pt x="350520" y="471170"/>
                    <a:pt x="342900" y="502920"/>
                    <a:pt x="320040" y="527050"/>
                  </a:cubicBezTo>
                  <a:cubicBezTo>
                    <a:pt x="297180" y="551180"/>
                    <a:pt x="255270" y="568960"/>
                    <a:pt x="224790" y="572770"/>
                  </a:cubicBezTo>
                  <a:cubicBezTo>
                    <a:pt x="199390" y="576580"/>
                    <a:pt x="175260" y="570230"/>
                    <a:pt x="153670" y="561340"/>
                  </a:cubicBezTo>
                  <a:cubicBezTo>
                    <a:pt x="132080" y="552450"/>
                    <a:pt x="111760" y="538480"/>
                    <a:pt x="96520" y="518160"/>
                  </a:cubicBezTo>
                  <a:cubicBezTo>
                    <a:pt x="78740" y="492760"/>
                    <a:pt x="68580" y="459740"/>
                    <a:pt x="62230" y="416560"/>
                  </a:cubicBezTo>
                  <a:cubicBezTo>
                    <a:pt x="52070" y="349250"/>
                    <a:pt x="62230" y="209550"/>
                    <a:pt x="71120" y="151130"/>
                  </a:cubicBezTo>
                  <a:cubicBezTo>
                    <a:pt x="76200" y="121920"/>
                    <a:pt x="77470" y="105410"/>
                    <a:pt x="90170" y="85090"/>
                  </a:cubicBezTo>
                  <a:cubicBezTo>
                    <a:pt x="106680" y="59690"/>
                    <a:pt x="143510" y="30480"/>
                    <a:pt x="171450" y="19050"/>
                  </a:cubicBezTo>
                  <a:cubicBezTo>
                    <a:pt x="194310" y="10160"/>
                    <a:pt x="218440" y="10160"/>
                    <a:pt x="241300" y="13970"/>
                  </a:cubicBezTo>
                  <a:cubicBezTo>
                    <a:pt x="262890" y="17780"/>
                    <a:pt x="285750" y="25400"/>
                    <a:pt x="304800" y="40640"/>
                  </a:cubicBezTo>
                  <a:cubicBezTo>
                    <a:pt x="327660" y="59690"/>
                    <a:pt x="349250" y="88900"/>
                    <a:pt x="360680" y="128270"/>
                  </a:cubicBezTo>
                  <a:cubicBezTo>
                    <a:pt x="377190" y="189230"/>
                    <a:pt x="400050" y="337820"/>
                    <a:pt x="355600" y="381000"/>
                  </a:cubicBezTo>
                  <a:cubicBezTo>
                    <a:pt x="308610" y="426720"/>
                    <a:pt x="67310" y="375920"/>
                    <a:pt x="67310" y="375920"/>
                  </a:cubicBezTo>
                </a:path>
              </a:pathLst>
            </a:custGeom>
            <a:solidFill>
              <a:srgbClr val="FFFFFF">
                <a:alpha val="49804"/>
              </a:srgbClr>
            </a:solidFill>
            <a:ln>
              <a:noFill/>
            </a:ln>
          </p:spPr>
        </p:sp>
      </p:grpSp>
      <p:grpSp>
        <p:nvGrpSpPr>
          <p:cNvPr name="Group 67" id="67"/>
          <p:cNvGrpSpPr/>
          <p:nvPr/>
        </p:nvGrpSpPr>
        <p:grpSpPr>
          <a:xfrm rot="0">
            <a:off x="857250" y="5327332"/>
            <a:ext cx="345758" cy="780098"/>
            <a:chOff x="0" y="0"/>
            <a:chExt cx="461010" cy="1040130"/>
          </a:xfrm>
        </p:grpSpPr>
        <p:sp>
          <p:nvSpPr>
            <p:cNvPr name="Freeform 68" id="68"/>
            <p:cNvSpPr/>
            <p:nvPr/>
          </p:nvSpPr>
          <p:spPr>
            <a:xfrm flipH="false" flipV="false" rot="0">
              <a:off x="29210" y="45720"/>
              <a:ext cx="401320" cy="947420"/>
            </a:xfrm>
            <a:custGeom>
              <a:avLst/>
              <a:gdLst/>
              <a:ahLst/>
              <a:cxnLst/>
              <a:rect r="r" b="b" t="t" l="l"/>
              <a:pathLst>
                <a:path h="947420" w="401320">
                  <a:moveTo>
                    <a:pt x="50800" y="723900"/>
                  </a:moveTo>
                  <a:cubicBezTo>
                    <a:pt x="49530" y="364490"/>
                    <a:pt x="49530" y="349250"/>
                    <a:pt x="62230" y="328930"/>
                  </a:cubicBezTo>
                  <a:cubicBezTo>
                    <a:pt x="77470" y="303530"/>
                    <a:pt x="109220" y="271780"/>
                    <a:pt x="139700" y="260350"/>
                  </a:cubicBezTo>
                  <a:cubicBezTo>
                    <a:pt x="170180" y="248920"/>
                    <a:pt x="214630" y="251460"/>
                    <a:pt x="242570" y="260350"/>
                  </a:cubicBezTo>
                  <a:cubicBezTo>
                    <a:pt x="265430" y="267970"/>
                    <a:pt x="284480" y="283210"/>
                    <a:pt x="299720" y="299720"/>
                  </a:cubicBezTo>
                  <a:cubicBezTo>
                    <a:pt x="314960" y="316230"/>
                    <a:pt x="325120" y="330200"/>
                    <a:pt x="332740" y="361950"/>
                  </a:cubicBezTo>
                  <a:cubicBezTo>
                    <a:pt x="353060" y="444500"/>
                    <a:pt x="364490" y="740410"/>
                    <a:pt x="336550" y="831850"/>
                  </a:cubicBezTo>
                  <a:cubicBezTo>
                    <a:pt x="323850" y="875030"/>
                    <a:pt x="303530" y="899160"/>
                    <a:pt x="276860" y="918210"/>
                  </a:cubicBezTo>
                  <a:cubicBezTo>
                    <a:pt x="250190" y="937260"/>
                    <a:pt x="208280" y="947420"/>
                    <a:pt x="175260" y="943610"/>
                  </a:cubicBezTo>
                  <a:cubicBezTo>
                    <a:pt x="143510" y="939800"/>
                    <a:pt x="104140" y="919480"/>
                    <a:pt x="82550" y="895350"/>
                  </a:cubicBezTo>
                  <a:cubicBezTo>
                    <a:pt x="60960" y="871220"/>
                    <a:pt x="52070" y="835660"/>
                    <a:pt x="44450" y="796290"/>
                  </a:cubicBezTo>
                  <a:cubicBezTo>
                    <a:pt x="35560" y="744220"/>
                    <a:pt x="41910" y="685800"/>
                    <a:pt x="45720" y="608330"/>
                  </a:cubicBezTo>
                  <a:cubicBezTo>
                    <a:pt x="52070" y="481330"/>
                    <a:pt x="53340" y="203200"/>
                    <a:pt x="90170" y="109220"/>
                  </a:cubicBezTo>
                  <a:cubicBezTo>
                    <a:pt x="107950" y="66040"/>
                    <a:pt x="128270" y="41910"/>
                    <a:pt x="156210" y="25400"/>
                  </a:cubicBezTo>
                  <a:cubicBezTo>
                    <a:pt x="184150" y="8890"/>
                    <a:pt x="227330" y="0"/>
                    <a:pt x="260350" y="6350"/>
                  </a:cubicBezTo>
                  <a:cubicBezTo>
                    <a:pt x="293370" y="12700"/>
                    <a:pt x="331470" y="39370"/>
                    <a:pt x="351790" y="62230"/>
                  </a:cubicBezTo>
                  <a:cubicBezTo>
                    <a:pt x="368300" y="81280"/>
                    <a:pt x="374650" y="96520"/>
                    <a:pt x="381000" y="127000"/>
                  </a:cubicBezTo>
                  <a:cubicBezTo>
                    <a:pt x="392430" y="187960"/>
                    <a:pt x="378460" y="313690"/>
                    <a:pt x="369570" y="417830"/>
                  </a:cubicBezTo>
                  <a:cubicBezTo>
                    <a:pt x="359410" y="541020"/>
                    <a:pt x="344170" y="749300"/>
                    <a:pt x="316230" y="821690"/>
                  </a:cubicBezTo>
                  <a:cubicBezTo>
                    <a:pt x="304800" y="852170"/>
                    <a:pt x="295910" y="864870"/>
                    <a:pt x="275590" y="880110"/>
                  </a:cubicBezTo>
                  <a:cubicBezTo>
                    <a:pt x="251460" y="899160"/>
                    <a:pt x="208280" y="916940"/>
                    <a:pt x="175260" y="916940"/>
                  </a:cubicBezTo>
                  <a:cubicBezTo>
                    <a:pt x="142240" y="916940"/>
                    <a:pt x="100330" y="900430"/>
                    <a:pt x="76200" y="877570"/>
                  </a:cubicBezTo>
                  <a:cubicBezTo>
                    <a:pt x="52070" y="854710"/>
                    <a:pt x="39370" y="829310"/>
                    <a:pt x="27940" y="782320"/>
                  </a:cubicBezTo>
                  <a:cubicBezTo>
                    <a:pt x="0" y="668020"/>
                    <a:pt x="2540" y="266700"/>
                    <a:pt x="26670" y="167640"/>
                  </a:cubicBezTo>
                  <a:cubicBezTo>
                    <a:pt x="35560" y="133350"/>
                    <a:pt x="45720" y="120650"/>
                    <a:pt x="60960" y="102870"/>
                  </a:cubicBezTo>
                  <a:cubicBezTo>
                    <a:pt x="76200" y="85090"/>
                    <a:pt x="96520" y="68580"/>
                    <a:pt x="120650" y="60960"/>
                  </a:cubicBezTo>
                  <a:cubicBezTo>
                    <a:pt x="149860" y="52070"/>
                    <a:pt x="199390" y="52070"/>
                    <a:pt x="228600" y="60960"/>
                  </a:cubicBezTo>
                  <a:cubicBezTo>
                    <a:pt x="252730" y="68580"/>
                    <a:pt x="273050" y="82550"/>
                    <a:pt x="288290" y="102870"/>
                  </a:cubicBezTo>
                  <a:cubicBezTo>
                    <a:pt x="307340" y="127000"/>
                    <a:pt x="317500" y="154940"/>
                    <a:pt x="326390" y="203200"/>
                  </a:cubicBezTo>
                  <a:cubicBezTo>
                    <a:pt x="345440" y="311150"/>
                    <a:pt x="354330" y="647700"/>
                    <a:pt x="322580" y="750570"/>
                  </a:cubicBezTo>
                  <a:cubicBezTo>
                    <a:pt x="308610" y="796290"/>
                    <a:pt x="280670" y="821690"/>
                    <a:pt x="261620" y="839470"/>
                  </a:cubicBezTo>
                  <a:cubicBezTo>
                    <a:pt x="250190" y="849630"/>
                    <a:pt x="242570" y="853440"/>
                    <a:pt x="228600" y="857250"/>
                  </a:cubicBezTo>
                  <a:cubicBezTo>
                    <a:pt x="209550" y="863600"/>
                    <a:pt x="176530" y="866140"/>
                    <a:pt x="156210" y="864870"/>
                  </a:cubicBezTo>
                  <a:cubicBezTo>
                    <a:pt x="142240" y="863600"/>
                    <a:pt x="133350" y="862330"/>
                    <a:pt x="120650" y="857250"/>
                  </a:cubicBezTo>
                  <a:cubicBezTo>
                    <a:pt x="102870" y="849630"/>
                    <a:pt x="76200" y="835660"/>
                    <a:pt x="60960" y="815340"/>
                  </a:cubicBezTo>
                  <a:cubicBezTo>
                    <a:pt x="41910" y="791210"/>
                    <a:pt x="26670" y="748030"/>
                    <a:pt x="21590" y="713740"/>
                  </a:cubicBezTo>
                  <a:cubicBezTo>
                    <a:pt x="17780" y="680720"/>
                    <a:pt x="8890" y="633730"/>
                    <a:pt x="31750" y="614680"/>
                  </a:cubicBezTo>
                  <a:cubicBezTo>
                    <a:pt x="72390" y="581660"/>
                    <a:pt x="300990" y="607060"/>
                    <a:pt x="334010" y="647700"/>
                  </a:cubicBezTo>
                  <a:cubicBezTo>
                    <a:pt x="353060" y="671830"/>
                    <a:pt x="334010" y="718820"/>
                    <a:pt x="322580" y="750570"/>
                  </a:cubicBezTo>
                  <a:cubicBezTo>
                    <a:pt x="311150" y="782320"/>
                    <a:pt x="280670" y="821690"/>
                    <a:pt x="261620" y="839470"/>
                  </a:cubicBezTo>
                  <a:cubicBezTo>
                    <a:pt x="250190" y="849630"/>
                    <a:pt x="242570" y="853440"/>
                    <a:pt x="228600" y="857250"/>
                  </a:cubicBezTo>
                  <a:cubicBezTo>
                    <a:pt x="209550" y="863600"/>
                    <a:pt x="176530" y="866140"/>
                    <a:pt x="156210" y="864870"/>
                  </a:cubicBezTo>
                  <a:cubicBezTo>
                    <a:pt x="142240" y="863600"/>
                    <a:pt x="133350" y="862330"/>
                    <a:pt x="120650" y="857250"/>
                  </a:cubicBezTo>
                  <a:cubicBezTo>
                    <a:pt x="102870" y="849630"/>
                    <a:pt x="76200" y="835660"/>
                    <a:pt x="60960" y="815340"/>
                  </a:cubicBezTo>
                  <a:cubicBezTo>
                    <a:pt x="41910" y="791210"/>
                    <a:pt x="30480" y="762000"/>
                    <a:pt x="21590" y="713740"/>
                  </a:cubicBezTo>
                  <a:cubicBezTo>
                    <a:pt x="1270" y="604520"/>
                    <a:pt x="3810" y="259080"/>
                    <a:pt x="26670" y="167640"/>
                  </a:cubicBezTo>
                  <a:cubicBezTo>
                    <a:pt x="35560" y="133350"/>
                    <a:pt x="45720" y="120650"/>
                    <a:pt x="60960" y="102870"/>
                  </a:cubicBezTo>
                  <a:cubicBezTo>
                    <a:pt x="76200" y="85090"/>
                    <a:pt x="96520" y="68580"/>
                    <a:pt x="120650" y="60960"/>
                  </a:cubicBezTo>
                  <a:cubicBezTo>
                    <a:pt x="149860" y="52070"/>
                    <a:pt x="199390" y="52070"/>
                    <a:pt x="228600" y="60960"/>
                  </a:cubicBezTo>
                  <a:cubicBezTo>
                    <a:pt x="252730" y="68580"/>
                    <a:pt x="273050" y="82550"/>
                    <a:pt x="288290" y="102870"/>
                  </a:cubicBezTo>
                  <a:cubicBezTo>
                    <a:pt x="307340" y="127000"/>
                    <a:pt x="317500" y="154940"/>
                    <a:pt x="326390" y="203200"/>
                  </a:cubicBezTo>
                  <a:cubicBezTo>
                    <a:pt x="346710" y="316230"/>
                    <a:pt x="337820" y="711200"/>
                    <a:pt x="326390" y="787400"/>
                  </a:cubicBezTo>
                  <a:cubicBezTo>
                    <a:pt x="323850" y="806450"/>
                    <a:pt x="322580" y="808990"/>
                    <a:pt x="316230" y="821690"/>
                  </a:cubicBezTo>
                  <a:cubicBezTo>
                    <a:pt x="307340" y="839470"/>
                    <a:pt x="295910" y="864870"/>
                    <a:pt x="275590" y="880110"/>
                  </a:cubicBezTo>
                  <a:cubicBezTo>
                    <a:pt x="251460" y="899160"/>
                    <a:pt x="208280" y="916940"/>
                    <a:pt x="175260" y="916940"/>
                  </a:cubicBezTo>
                  <a:cubicBezTo>
                    <a:pt x="142240" y="916940"/>
                    <a:pt x="100330" y="900430"/>
                    <a:pt x="76200" y="877570"/>
                  </a:cubicBezTo>
                  <a:cubicBezTo>
                    <a:pt x="52070" y="854710"/>
                    <a:pt x="36830" y="830580"/>
                    <a:pt x="27940" y="782320"/>
                  </a:cubicBezTo>
                  <a:cubicBezTo>
                    <a:pt x="5080" y="661670"/>
                    <a:pt x="44450" y="223520"/>
                    <a:pt x="90170" y="109220"/>
                  </a:cubicBezTo>
                  <a:cubicBezTo>
                    <a:pt x="107950" y="63500"/>
                    <a:pt x="130810" y="41910"/>
                    <a:pt x="156210" y="25400"/>
                  </a:cubicBezTo>
                  <a:cubicBezTo>
                    <a:pt x="176530" y="11430"/>
                    <a:pt x="201930" y="6350"/>
                    <a:pt x="224790" y="5080"/>
                  </a:cubicBezTo>
                  <a:cubicBezTo>
                    <a:pt x="247650" y="3810"/>
                    <a:pt x="273050" y="8890"/>
                    <a:pt x="294640" y="17780"/>
                  </a:cubicBezTo>
                  <a:cubicBezTo>
                    <a:pt x="316230" y="26670"/>
                    <a:pt x="337820" y="44450"/>
                    <a:pt x="351790" y="62230"/>
                  </a:cubicBezTo>
                  <a:cubicBezTo>
                    <a:pt x="365760" y="80010"/>
                    <a:pt x="374650" y="92710"/>
                    <a:pt x="381000" y="127000"/>
                  </a:cubicBezTo>
                  <a:cubicBezTo>
                    <a:pt x="401320" y="234950"/>
                    <a:pt x="378460" y="712470"/>
                    <a:pt x="336550" y="831850"/>
                  </a:cubicBezTo>
                  <a:cubicBezTo>
                    <a:pt x="320040" y="877570"/>
                    <a:pt x="300990" y="899160"/>
                    <a:pt x="276860" y="918210"/>
                  </a:cubicBezTo>
                  <a:cubicBezTo>
                    <a:pt x="257810" y="933450"/>
                    <a:pt x="234950" y="942340"/>
                    <a:pt x="210820" y="943610"/>
                  </a:cubicBezTo>
                  <a:cubicBezTo>
                    <a:pt x="180340" y="944880"/>
                    <a:pt x="135890" y="937260"/>
                    <a:pt x="109220" y="918210"/>
                  </a:cubicBezTo>
                  <a:cubicBezTo>
                    <a:pt x="82550" y="899160"/>
                    <a:pt x="63500" y="875030"/>
                    <a:pt x="49530" y="831850"/>
                  </a:cubicBezTo>
                  <a:cubicBezTo>
                    <a:pt x="20320" y="740410"/>
                    <a:pt x="21590" y="453390"/>
                    <a:pt x="49530" y="361950"/>
                  </a:cubicBezTo>
                  <a:cubicBezTo>
                    <a:pt x="62230" y="318770"/>
                    <a:pt x="85090" y="294640"/>
                    <a:pt x="107950" y="276860"/>
                  </a:cubicBezTo>
                  <a:cubicBezTo>
                    <a:pt x="127000" y="261620"/>
                    <a:pt x="149860" y="255270"/>
                    <a:pt x="172720" y="252730"/>
                  </a:cubicBezTo>
                  <a:cubicBezTo>
                    <a:pt x="195580" y="250190"/>
                    <a:pt x="220980" y="252730"/>
                    <a:pt x="242570" y="260350"/>
                  </a:cubicBezTo>
                  <a:cubicBezTo>
                    <a:pt x="264160" y="267970"/>
                    <a:pt x="284480" y="283210"/>
                    <a:pt x="299720" y="299720"/>
                  </a:cubicBezTo>
                  <a:cubicBezTo>
                    <a:pt x="314960" y="316230"/>
                    <a:pt x="325120" y="331470"/>
                    <a:pt x="332740" y="361950"/>
                  </a:cubicBezTo>
                  <a:cubicBezTo>
                    <a:pt x="350520" y="431800"/>
                    <a:pt x="393700" y="664210"/>
                    <a:pt x="337820" y="721360"/>
                  </a:cubicBezTo>
                  <a:cubicBezTo>
                    <a:pt x="288290" y="772160"/>
                    <a:pt x="50800" y="723900"/>
                    <a:pt x="50800" y="723900"/>
                  </a:cubicBezTo>
                </a:path>
              </a:pathLst>
            </a:custGeom>
            <a:solidFill>
              <a:srgbClr val="FFFFFF">
                <a:alpha val="49804"/>
              </a:srgbClr>
            </a:solidFill>
            <a:ln>
              <a:noFill/>
            </a:ln>
          </p:spPr>
        </p:sp>
      </p:grpSp>
      <p:grpSp>
        <p:nvGrpSpPr>
          <p:cNvPr name="Group 69" id="69"/>
          <p:cNvGrpSpPr/>
          <p:nvPr/>
        </p:nvGrpSpPr>
        <p:grpSpPr>
          <a:xfrm rot="0">
            <a:off x="859155" y="5332095"/>
            <a:ext cx="333375" cy="741045"/>
            <a:chOff x="0" y="0"/>
            <a:chExt cx="444500" cy="988060"/>
          </a:xfrm>
        </p:grpSpPr>
        <p:sp>
          <p:nvSpPr>
            <p:cNvPr name="Freeform 70" id="70"/>
            <p:cNvSpPr/>
            <p:nvPr/>
          </p:nvSpPr>
          <p:spPr>
            <a:xfrm flipH="false" flipV="false" rot="0">
              <a:off x="20320" y="49530"/>
              <a:ext cx="379730" cy="890270"/>
            </a:xfrm>
            <a:custGeom>
              <a:avLst/>
              <a:gdLst/>
              <a:ahLst/>
              <a:cxnLst/>
              <a:rect r="r" b="b" t="t" l="l"/>
              <a:pathLst>
                <a:path h="890270" w="379730">
                  <a:moveTo>
                    <a:pt x="373380" y="519430"/>
                  </a:moveTo>
                  <a:cubicBezTo>
                    <a:pt x="300990" y="828040"/>
                    <a:pt x="292100" y="842010"/>
                    <a:pt x="271780" y="855980"/>
                  </a:cubicBezTo>
                  <a:cubicBezTo>
                    <a:pt x="247650" y="873760"/>
                    <a:pt x="203200" y="887730"/>
                    <a:pt x="173990" y="887730"/>
                  </a:cubicBezTo>
                  <a:cubicBezTo>
                    <a:pt x="149860" y="887730"/>
                    <a:pt x="125730" y="878840"/>
                    <a:pt x="106680" y="867410"/>
                  </a:cubicBezTo>
                  <a:cubicBezTo>
                    <a:pt x="87630" y="855980"/>
                    <a:pt x="68580" y="838200"/>
                    <a:pt x="57150" y="819150"/>
                  </a:cubicBezTo>
                  <a:cubicBezTo>
                    <a:pt x="45720" y="800100"/>
                    <a:pt x="40640" y="786130"/>
                    <a:pt x="35560" y="753110"/>
                  </a:cubicBezTo>
                  <a:cubicBezTo>
                    <a:pt x="21590" y="655320"/>
                    <a:pt x="35560" y="269240"/>
                    <a:pt x="52070" y="160020"/>
                  </a:cubicBezTo>
                  <a:cubicBezTo>
                    <a:pt x="58420" y="116840"/>
                    <a:pt x="63500" y="95250"/>
                    <a:pt x="77470" y="71120"/>
                  </a:cubicBezTo>
                  <a:cubicBezTo>
                    <a:pt x="90170" y="49530"/>
                    <a:pt x="107950" y="31750"/>
                    <a:pt x="128270" y="20320"/>
                  </a:cubicBezTo>
                  <a:cubicBezTo>
                    <a:pt x="148590" y="8890"/>
                    <a:pt x="173990" y="2540"/>
                    <a:pt x="196850" y="1270"/>
                  </a:cubicBezTo>
                  <a:cubicBezTo>
                    <a:pt x="219710" y="0"/>
                    <a:pt x="246380" y="5080"/>
                    <a:pt x="267970" y="15240"/>
                  </a:cubicBezTo>
                  <a:cubicBezTo>
                    <a:pt x="288290" y="25400"/>
                    <a:pt x="308610" y="41910"/>
                    <a:pt x="322580" y="59690"/>
                  </a:cubicBezTo>
                  <a:cubicBezTo>
                    <a:pt x="336550" y="78740"/>
                    <a:pt x="345440" y="91440"/>
                    <a:pt x="351790" y="125730"/>
                  </a:cubicBezTo>
                  <a:cubicBezTo>
                    <a:pt x="370840" y="223520"/>
                    <a:pt x="351790" y="600710"/>
                    <a:pt x="327660" y="713740"/>
                  </a:cubicBezTo>
                  <a:cubicBezTo>
                    <a:pt x="317500" y="762000"/>
                    <a:pt x="309880" y="788670"/>
                    <a:pt x="287020" y="812800"/>
                  </a:cubicBezTo>
                  <a:cubicBezTo>
                    <a:pt x="264160" y="836930"/>
                    <a:pt x="223520" y="855980"/>
                    <a:pt x="190500" y="858520"/>
                  </a:cubicBezTo>
                  <a:cubicBezTo>
                    <a:pt x="157480" y="861060"/>
                    <a:pt x="115570" y="849630"/>
                    <a:pt x="88900" y="830580"/>
                  </a:cubicBezTo>
                  <a:cubicBezTo>
                    <a:pt x="62230" y="811530"/>
                    <a:pt x="41910" y="783590"/>
                    <a:pt x="30480" y="740410"/>
                  </a:cubicBezTo>
                  <a:cubicBezTo>
                    <a:pt x="7620" y="657860"/>
                    <a:pt x="33020" y="436880"/>
                    <a:pt x="44450" y="345440"/>
                  </a:cubicBezTo>
                  <a:cubicBezTo>
                    <a:pt x="50800" y="295910"/>
                    <a:pt x="53340" y="265430"/>
                    <a:pt x="69850" y="233680"/>
                  </a:cubicBezTo>
                  <a:cubicBezTo>
                    <a:pt x="86360" y="201930"/>
                    <a:pt x="114300" y="170180"/>
                    <a:pt x="140970" y="153670"/>
                  </a:cubicBezTo>
                  <a:cubicBezTo>
                    <a:pt x="162560" y="140970"/>
                    <a:pt x="186690" y="134620"/>
                    <a:pt x="212090" y="135890"/>
                  </a:cubicBezTo>
                  <a:cubicBezTo>
                    <a:pt x="242570" y="137160"/>
                    <a:pt x="288290" y="154940"/>
                    <a:pt x="312420" y="173990"/>
                  </a:cubicBezTo>
                  <a:cubicBezTo>
                    <a:pt x="332740" y="190500"/>
                    <a:pt x="346710" y="212090"/>
                    <a:pt x="354330" y="234950"/>
                  </a:cubicBezTo>
                  <a:cubicBezTo>
                    <a:pt x="361950" y="256540"/>
                    <a:pt x="363220" y="306070"/>
                    <a:pt x="361950" y="306070"/>
                  </a:cubicBezTo>
                  <a:cubicBezTo>
                    <a:pt x="360680" y="306070"/>
                    <a:pt x="364490" y="222250"/>
                    <a:pt x="342900" y="212090"/>
                  </a:cubicBezTo>
                  <a:cubicBezTo>
                    <a:pt x="304800" y="194310"/>
                    <a:pt x="120650" y="381000"/>
                    <a:pt x="81280" y="363220"/>
                  </a:cubicBezTo>
                  <a:cubicBezTo>
                    <a:pt x="59690" y="353060"/>
                    <a:pt x="58420" y="297180"/>
                    <a:pt x="60960" y="269240"/>
                  </a:cubicBezTo>
                  <a:cubicBezTo>
                    <a:pt x="62230" y="245110"/>
                    <a:pt x="71120" y="222250"/>
                    <a:pt x="86360" y="201930"/>
                  </a:cubicBezTo>
                  <a:cubicBezTo>
                    <a:pt x="105410" y="177800"/>
                    <a:pt x="146050" y="149860"/>
                    <a:pt x="175260" y="140970"/>
                  </a:cubicBezTo>
                  <a:cubicBezTo>
                    <a:pt x="199390" y="133350"/>
                    <a:pt x="224790" y="133350"/>
                    <a:pt x="248920" y="140970"/>
                  </a:cubicBezTo>
                  <a:cubicBezTo>
                    <a:pt x="278130" y="149860"/>
                    <a:pt x="317500" y="173990"/>
                    <a:pt x="336550" y="201930"/>
                  </a:cubicBezTo>
                  <a:cubicBezTo>
                    <a:pt x="355600" y="229870"/>
                    <a:pt x="361950" y="275590"/>
                    <a:pt x="361950" y="306070"/>
                  </a:cubicBezTo>
                  <a:cubicBezTo>
                    <a:pt x="361950" y="328930"/>
                    <a:pt x="351790" y="337820"/>
                    <a:pt x="346710" y="367030"/>
                  </a:cubicBezTo>
                  <a:cubicBezTo>
                    <a:pt x="335280" y="439420"/>
                    <a:pt x="351790" y="669290"/>
                    <a:pt x="322580" y="749300"/>
                  </a:cubicBezTo>
                  <a:cubicBezTo>
                    <a:pt x="307340" y="791210"/>
                    <a:pt x="287020" y="817880"/>
                    <a:pt x="259080" y="835660"/>
                  </a:cubicBezTo>
                  <a:cubicBezTo>
                    <a:pt x="231140" y="853440"/>
                    <a:pt x="185420" y="861060"/>
                    <a:pt x="154940" y="858520"/>
                  </a:cubicBezTo>
                  <a:cubicBezTo>
                    <a:pt x="129540" y="855980"/>
                    <a:pt x="107950" y="847090"/>
                    <a:pt x="88900" y="830580"/>
                  </a:cubicBezTo>
                  <a:cubicBezTo>
                    <a:pt x="64770" y="810260"/>
                    <a:pt x="43180" y="787400"/>
                    <a:pt x="30480" y="740410"/>
                  </a:cubicBezTo>
                  <a:cubicBezTo>
                    <a:pt x="0" y="626110"/>
                    <a:pt x="19050" y="212090"/>
                    <a:pt x="60960" y="102870"/>
                  </a:cubicBezTo>
                  <a:cubicBezTo>
                    <a:pt x="77470" y="58420"/>
                    <a:pt x="99060" y="36830"/>
                    <a:pt x="128270" y="20320"/>
                  </a:cubicBezTo>
                  <a:cubicBezTo>
                    <a:pt x="157480" y="3810"/>
                    <a:pt x="203200" y="0"/>
                    <a:pt x="233680" y="3810"/>
                  </a:cubicBezTo>
                  <a:cubicBezTo>
                    <a:pt x="259080" y="7620"/>
                    <a:pt x="279400" y="17780"/>
                    <a:pt x="298450" y="34290"/>
                  </a:cubicBezTo>
                  <a:cubicBezTo>
                    <a:pt x="321310" y="54610"/>
                    <a:pt x="340360" y="78740"/>
                    <a:pt x="351790" y="125730"/>
                  </a:cubicBezTo>
                  <a:cubicBezTo>
                    <a:pt x="379730" y="241300"/>
                    <a:pt x="356870" y="651510"/>
                    <a:pt x="323850" y="765810"/>
                  </a:cubicBezTo>
                  <a:cubicBezTo>
                    <a:pt x="309880" y="811530"/>
                    <a:pt x="293370" y="835660"/>
                    <a:pt x="271780" y="855980"/>
                  </a:cubicBezTo>
                  <a:cubicBezTo>
                    <a:pt x="254000" y="872490"/>
                    <a:pt x="229870" y="881380"/>
                    <a:pt x="208280" y="885190"/>
                  </a:cubicBezTo>
                  <a:cubicBezTo>
                    <a:pt x="185420" y="889000"/>
                    <a:pt x="161290" y="890270"/>
                    <a:pt x="138430" y="881380"/>
                  </a:cubicBezTo>
                  <a:cubicBezTo>
                    <a:pt x="110490" y="871220"/>
                    <a:pt x="73660" y="845820"/>
                    <a:pt x="57150" y="819150"/>
                  </a:cubicBezTo>
                  <a:cubicBezTo>
                    <a:pt x="40640" y="791210"/>
                    <a:pt x="36830" y="759460"/>
                    <a:pt x="36830" y="717550"/>
                  </a:cubicBezTo>
                  <a:cubicBezTo>
                    <a:pt x="36830" y="650240"/>
                    <a:pt x="38100" y="486410"/>
                    <a:pt x="92710" y="452120"/>
                  </a:cubicBezTo>
                  <a:cubicBezTo>
                    <a:pt x="148590" y="416560"/>
                    <a:pt x="373380" y="519430"/>
                    <a:pt x="373380" y="519430"/>
                  </a:cubicBezTo>
                </a:path>
              </a:pathLst>
            </a:custGeom>
            <a:solidFill>
              <a:srgbClr val="FFFFFF">
                <a:alpha val="49804"/>
              </a:srgbClr>
            </a:solidFill>
            <a:ln>
              <a:noFill/>
            </a:ln>
          </p:spPr>
        </p:sp>
      </p:grpSp>
      <p:grpSp>
        <p:nvGrpSpPr>
          <p:cNvPr name="Group 71" id="71"/>
          <p:cNvGrpSpPr/>
          <p:nvPr/>
        </p:nvGrpSpPr>
        <p:grpSpPr>
          <a:xfrm rot="0">
            <a:off x="847725" y="5337810"/>
            <a:ext cx="339090" cy="750570"/>
            <a:chOff x="0" y="0"/>
            <a:chExt cx="452120" cy="1000760"/>
          </a:xfrm>
        </p:grpSpPr>
        <p:sp>
          <p:nvSpPr>
            <p:cNvPr name="Freeform 72" id="72"/>
            <p:cNvSpPr/>
            <p:nvPr/>
          </p:nvSpPr>
          <p:spPr>
            <a:xfrm flipH="false" flipV="false" rot="0">
              <a:off x="39370" y="46990"/>
              <a:ext cx="361950" cy="908050"/>
            </a:xfrm>
            <a:custGeom>
              <a:avLst/>
              <a:gdLst/>
              <a:ahLst/>
              <a:cxnLst/>
              <a:rect r="r" b="b" t="t" l="l"/>
              <a:pathLst>
                <a:path h="908050" w="361950">
                  <a:moveTo>
                    <a:pt x="361950" y="378460"/>
                  </a:moveTo>
                  <a:cubicBezTo>
                    <a:pt x="262890" y="873760"/>
                    <a:pt x="234950" y="890270"/>
                    <a:pt x="204470" y="899160"/>
                  </a:cubicBezTo>
                  <a:cubicBezTo>
                    <a:pt x="173990" y="908050"/>
                    <a:pt x="129540" y="902970"/>
                    <a:pt x="102870" y="892810"/>
                  </a:cubicBezTo>
                  <a:cubicBezTo>
                    <a:pt x="81280" y="883920"/>
                    <a:pt x="63500" y="868680"/>
                    <a:pt x="49530" y="850900"/>
                  </a:cubicBezTo>
                  <a:cubicBezTo>
                    <a:pt x="35560" y="833120"/>
                    <a:pt x="29210" y="821690"/>
                    <a:pt x="21590" y="788670"/>
                  </a:cubicBezTo>
                  <a:cubicBezTo>
                    <a:pt x="0" y="688340"/>
                    <a:pt x="3810" y="252730"/>
                    <a:pt x="16510" y="148590"/>
                  </a:cubicBezTo>
                  <a:cubicBezTo>
                    <a:pt x="20320" y="114300"/>
                    <a:pt x="22860" y="101600"/>
                    <a:pt x="33020" y="81280"/>
                  </a:cubicBezTo>
                  <a:cubicBezTo>
                    <a:pt x="43180" y="60960"/>
                    <a:pt x="58420" y="41910"/>
                    <a:pt x="78740" y="29210"/>
                  </a:cubicBezTo>
                  <a:cubicBezTo>
                    <a:pt x="104140" y="13970"/>
                    <a:pt x="148590" y="0"/>
                    <a:pt x="180340" y="3810"/>
                  </a:cubicBezTo>
                  <a:cubicBezTo>
                    <a:pt x="212090" y="7620"/>
                    <a:pt x="250190" y="27940"/>
                    <a:pt x="271780" y="52070"/>
                  </a:cubicBezTo>
                  <a:cubicBezTo>
                    <a:pt x="293370" y="76200"/>
                    <a:pt x="299720" y="101600"/>
                    <a:pt x="308610" y="148590"/>
                  </a:cubicBezTo>
                  <a:cubicBezTo>
                    <a:pt x="328930" y="259080"/>
                    <a:pt x="327660" y="629920"/>
                    <a:pt x="304800" y="723900"/>
                  </a:cubicBezTo>
                  <a:cubicBezTo>
                    <a:pt x="297180" y="756920"/>
                    <a:pt x="287020" y="769620"/>
                    <a:pt x="271780" y="787400"/>
                  </a:cubicBezTo>
                  <a:cubicBezTo>
                    <a:pt x="256540" y="803910"/>
                    <a:pt x="234950" y="819150"/>
                    <a:pt x="213360" y="826770"/>
                  </a:cubicBezTo>
                  <a:cubicBezTo>
                    <a:pt x="191770" y="834390"/>
                    <a:pt x="165100" y="838200"/>
                    <a:pt x="142240" y="835660"/>
                  </a:cubicBezTo>
                  <a:cubicBezTo>
                    <a:pt x="119380" y="833120"/>
                    <a:pt x="93980" y="822960"/>
                    <a:pt x="74930" y="810260"/>
                  </a:cubicBezTo>
                  <a:cubicBezTo>
                    <a:pt x="55880" y="797560"/>
                    <a:pt x="38100" y="777240"/>
                    <a:pt x="27940" y="756920"/>
                  </a:cubicBezTo>
                  <a:cubicBezTo>
                    <a:pt x="17780" y="736600"/>
                    <a:pt x="13970" y="720090"/>
                    <a:pt x="11430" y="687070"/>
                  </a:cubicBezTo>
                  <a:cubicBezTo>
                    <a:pt x="5080" y="615950"/>
                    <a:pt x="17780" y="427990"/>
                    <a:pt x="29210" y="342900"/>
                  </a:cubicBezTo>
                  <a:cubicBezTo>
                    <a:pt x="36830" y="292100"/>
                    <a:pt x="39370" y="257810"/>
                    <a:pt x="57150" y="223520"/>
                  </a:cubicBezTo>
                  <a:cubicBezTo>
                    <a:pt x="73660" y="191770"/>
                    <a:pt x="101600" y="160020"/>
                    <a:pt x="128270" y="143510"/>
                  </a:cubicBezTo>
                  <a:cubicBezTo>
                    <a:pt x="149860" y="130810"/>
                    <a:pt x="172720" y="124460"/>
                    <a:pt x="198120" y="125730"/>
                  </a:cubicBezTo>
                  <a:cubicBezTo>
                    <a:pt x="228600" y="127000"/>
                    <a:pt x="274320" y="144780"/>
                    <a:pt x="298450" y="163830"/>
                  </a:cubicBezTo>
                  <a:cubicBezTo>
                    <a:pt x="318770" y="179070"/>
                    <a:pt x="332740" y="205740"/>
                    <a:pt x="340360" y="223520"/>
                  </a:cubicBezTo>
                  <a:cubicBezTo>
                    <a:pt x="345440" y="236220"/>
                    <a:pt x="346710" y="247650"/>
                    <a:pt x="347980" y="259080"/>
                  </a:cubicBezTo>
                  <a:cubicBezTo>
                    <a:pt x="349250" y="270510"/>
                    <a:pt x="349250" y="294640"/>
                    <a:pt x="347980" y="294640"/>
                  </a:cubicBezTo>
                  <a:cubicBezTo>
                    <a:pt x="346710" y="294640"/>
                    <a:pt x="356870" y="242570"/>
                    <a:pt x="341630" y="232410"/>
                  </a:cubicBezTo>
                  <a:cubicBezTo>
                    <a:pt x="308610" y="210820"/>
                    <a:pt x="88900" y="347980"/>
                    <a:pt x="54610" y="322580"/>
                  </a:cubicBezTo>
                  <a:cubicBezTo>
                    <a:pt x="35560" y="307340"/>
                    <a:pt x="45720" y="252730"/>
                    <a:pt x="57150" y="223520"/>
                  </a:cubicBezTo>
                  <a:cubicBezTo>
                    <a:pt x="69850" y="193040"/>
                    <a:pt x="101600" y="160020"/>
                    <a:pt x="128270" y="143510"/>
                  </a:cubicBezTo>
                  <a:cubicBezTo>
                    <a:pt x="149860" y="130810"/>
                    <a:pt x="172720" y="124460"/>
                    <a:pt x="198120" y="125730"/>
                  </a:cubicBezTo>
                  <a:cubicBezTo>
                    <a:pt x="228600" y="127000"/>
                    <a:pt x="274320" y="144780"/>
                    <a:pt x="298450" y="163830"/>
                  </a:cubicBezTo>
                  <a:cubicBezTo>
                    <a:pt x="318770" y="179070"/>
                    <a:pt x="332740" y="205740"/>
                    <a:pt x="340360" y="223520"/>
                  </a:cubicBezTo>
                  <a:cubicBezTo>
                    <a:pt x="345440" y="236220"/>
                    <a:pt x="346710" y="240030"/>
                    <a:pt x="347980" y="259080"/>
                  </a:cubicBezTo>
                  <a:cubicBezTo>
                    <a:pt x="351790" y="322580"/>
                    <a:pt x="323850" y="607060"/>
                    <a:pt x="309880" y="688340"/>
                  </a:cubicBezTo>
                  <a:cubicBezTo>
                    <a:pt x="304800" y="721360"/>
                    <a:pt x="302260" y="736600"/>
                    <a:pt x="292100" y="756920"/>
                  </a:cubicBezTo>
                  <a:cubicBezTo>
                    <a:pt x="280670" y="777240"/>
                    <a:pt x="264160" y="797560"/>
                    <a:pt x="245110" y="810260"/>
                  </a:cubicBezTo>
                  <a:cubicBezTo>
                    <a:pt x="226060" y="822960"/>
                    <a:pt x="203200" y="834390"/>
                    <a:pt x="177800" y="835660"/>
                  </a:cubicBezTo>
                  <a:cubicBezTo>
                    <a:pt x="147320" y="836930"/>
                    <a:pt x="100330" y="825500"/>
                    <a:pt x="74930" y="810260"/>
                  </a:cubicBezTo>
                  <a:cubicBezTo>
                    <a:pt x="53340" y="797560"/>
                    <a:pt x="38100" y="777240"/>
                    <a:pt x="27940" y="756920"/>
                  </a:cubicBezTo>
                  <a:cubicBezTo>
                    <a:pt x="17780" y="736600"/>
                    <a:pt x="15240" y="721360"/>
                    <a:pt x="11430" y="687070"/>
                  </a:cubicBezTo>
                  <a:cubicBezTo>
                    <a:pt x="1270" y="591820"/>
                    <a:pt x="5080" y="242570"/>
                    <a:pt x="16510" y="148590"/>
                  </a:cubicBezTo>
                  <a:cubicBezTo>
                    <a:pt x="20320" y="115570"/>
                    <a:pt x="22860" y="101600"/>
                    <a:pt x="33020" y="81280"/>
                  </a:cubicBezTo>
                  <a:cubicBezTo>
                    <a:pt x="43180" y="60960"/>
                    <a:pt x="58420" y="41910"/>
                    <a:pt x="78740" y="29210"/>
                  </a:cubicBezTo>
                  <a:cubicBezTo>
                    <a:pt x="104140" y="13970"/>
                    <a:pt x="148590" y="0"/>
                    <a:pt x="180340" y="3810"/>
                  </a:cubicBezTo>
                  <a:cubicBezTo>
                    <a:pt x="212090" y="7620"/>
                    <a:pt x="250190" y="27940"/>
                    <a:pt x="271780" y="52070"/>
                  </a:cubicBezTo>
                  <a:cubicBezTo>
                    <a:pt x="293370" y="76200"/>
                    <a:pt x="299720" y="100330"/>
                    <a:pt x="308610" y="148590"/>
                  </a:cubicBezTo>
                  <a:cubicBezTo>
                    <a:pt x="330200" y="269240"/>
                    <a:pt x="327660" y="707390"/>
                    <a:pt x="298450" y="806450"/>
                  </a:cubicBezTo>
                  <a:cubicBezTo>
                    <a:pt x="289560" y="838200"/>
                    <a:pt x="278130" y="849630"/>
                    <a:pt x="262890" y="864870"/>
                  </a:cubicBezTo>
                  <a:cubicBezTo>
                    <a:pt x="247650" y="880110"/>
                    <a:pt x="226060" y="892810"/>
                    <a:pt x="204470" y="899160"/>
                  </a:cubicBezTo>
                  <a:cubicBezTo>
                    <a:pt x="182880" y="905510"/>
                    <a:pt x="157480" y="906780"/>
                    <a:pt x="135890" y="902970"/>
                  </a:cubicBezTo>
                  <a:cubicBezTo>
                    <a:pt x="114300" y="899160"/>
                    <a:pt x="91440" y="889000"/>
                    <a:pt x="73660" y="875030"/>
                  </a:cubicBezTo>
                  <a:cubicBezTo>
                    <a:pt x="55880" y="861060"/>
                    <a:pt x="40640" y="842010"/>
                    <a:pt x="31750" y="821690"/>
                  </a:cubicBezTo>
                  <a:cubicBezTo>
                    <a:pt x="22860" y="801370"/>
                    <a:pt x="20320" y="786130"/>
                    <a:pt x="20320" y="753110"/>
                  </a:cubicBezTo>
                  <a:cubicBezTo>
                    <a:pt x="19050" y="671830"/>
                    <a:pt x="8890" y="378460"/>
                    <a:pt x="81280" y="326390"/>
                  </a:cubicBezTo>
                  <a:cubicBezTo>
                    <a:pt x="139700" y="284480"/>
                    <a:pt x="361950" y="378460"/>
                    <a:pt x="361950" y="378460"/>
                  </a:cubicBezTo>
                </a:path>
              </a:pathLst>
            </a:custGeom>
            <a:solidFill>
              <a:srgbClr val="FFFFFF">
                <a:alpha val="49804"/>
              </a:srgbClr>
            </a:solidFill>
            <a:ln>
              <a:noFill/>
            </a:ln>
          </p:spPr>
        </p:sp>
      </p:grpSp>
      <p:grpSp>
        <p:nvGrpSpPr>
          <p:cNvPr name="Group 73" id="73"/>
          <p:cNvGrpSpPr/>
          <p:nvPr/>
        </p:nvGrpSpPr>
        <p:grpSpPr>
          <a:xfrm rot="0">
            <a:off x="862965" y="5391150"/>
            <a:ext cx="333375" cy="695325"/>
            <a:chOff x="0" y="0"/>
            <a:chExt cx="444500" cy="927100"/>
          </a:xfrm>
        </p:grpSpPr>
        <p:sp>
          <p:nvSpPr>
            <p:cNvPr name="Freeform 74" id="74"/>
            <p:cNvSpPr/>
            <p:nvPr/>
          </p:nvSpPr>
          <p:spPr>
            <a:xfrm flipH="false" flipV="false" rot="0">
              <a:off x="2540" y="50800"/>
              <a:ext cx="448310" cy="826770"/>
            </a:xfrm>
            <a:custGeom>
              <a:avLst/>
              <a:gdLst/>
              <a:ahLst/>
              <a:cxnLst/>
              <a:rect r="r" b="b" t="t" l="l"/>
              <a:pathLst>
                <a:path h="826770" w="448310">
                  <a:moveTo>
                    <a:pt x="359410" y="233680"/>
                  </a:moveTo>
                  <a:cubicBezTo>
                    <a:pt x="318770" y="764540"/>
                    <a:pt x="297180" y="787400"/>
                    <a:pt x="273050" y="803910"/>
                  </a:cubicBezTo>
                  <a:cubicBezTo>
                    <a:pt x="254000" y="817880"/>
                    <a:pt x="229870" y="824230"/>
                    <a:pt x="207010" y="825500"/>
                  </a:cubicBezTo>
                  <a:cubicBezTo>
                    <a:pt x="185420" y="826770"/>
                    <a:pt x="160020" y="822960"/>
                    <a:pt x="139700" y="814070"/>
                  </a:cubicBezTo>
                  <a:cubicBezTo>
                    <a:pt x="119380" y="805180"/>
                    <a:pt x="99060" y="789940"/>
                    <a:pt x="85090" y="772160"/>
                  </a:cubicBezTo>
                  <a:cubicBezTo>
                    <a:pt x="71120" y="754380"/>
                    <a:pt x="63500" y="741680"/>
                    <a:pt x="55880" y="709930"/>
                  </a:cubicBezTo>
                  <a:cubicBezTo>
                    <a:pt x="38100" y="632460"/>
                    <a:pt x="45720" y="392430"/>
                    <a:pt x="48260" y="279400"/>
                  </a:cubicBezTo>
                  <a:cubicBezTo>
                    <a:pt x="50800" y="205740"/>
                    <a:pt x="45720" y="140970"/>
                    <a:pt x="60960" y="97790"/>
                  </a:cubicBezTo>
                  <a:cubicBezTo>
                    <a:pt x="69850" y="71120"/>
                    <a:pt x="82550" y="53340"/>
                    <a:pt x="101600" y="38100"/>
                  </a:cubicBezTo>
                  <a:cubicBezTo>
                    <a:pt x="124460" y="19050"/>
                    <a:pt x="165100" y="0"/>
                    <a:pt x="198120" y="0"/>
                  </a:cubicBezTo>
                  <a:cubicBezTo>
                    <a:pt x="231140" y="0"/>
                    <a:pt x="271780" y="15240"/>
                    <a:pt x="297180" y="36830"/>
                  </a:cubicBezTo>
                  <a:cubicBezTo>
                    <a:pt x="321310" y="58420"/>
                    <a:pt x="335280" y="85090"/>
                    <a:pt x="346710" y="129540"/>
                  </a:cubicBezTo>
                  <a:cubicBezTo>
                    <a:pt x="370840" y="222250"/>
                    <a:pt x="377190" y="497840"/>
                    <a:pt x="349250" y="588010"/>
                  </a:cubicBezTo>
                  <a:cubicBezTo>
                    <a:pt x="335280" y="631190"/>
                    <a:pt x="312420" y="656590"/>
                    <a:pt x="288290" y="675640"/>
                  </a:cubicBezTo>
                  <a:cubicBezTo>
                    <a:pt x="267970" y="690880"/>
                    <a:pt x="243840" y="698500"/>
                    <a:pt x="220980" y="701040"/>
                  </a:cubicBezTo>
                  <a:cubicBezTo>
                    <a:pt x="198120" y="703580"/>
                    <a:pt x="171450" y="699770"/>
                    <a:pt x="149860" y="692150"/>
                  </a:cubicBezTo>
                  <a:cubicBezTo>
                    <a:pt x="128270" y="684530"/>
                    <a:pt x="105410" y="669290"/>
                    <a:pt x="90170" y="651510"/>
                  </a:cubicBezTo>
                  <a:cubicBezTo>
                    <a:pt x="74930" y="633730"/>
                    <a:pt x="62230" y="619760"/>
                    <a:pt x="55880" y="588010"/>
                  </a:cubicBezTo>
                  <a:cubicBezTo>
                    <a:pt x="39370" y="506730"/>
                    <a:pt x="19050" y="193040"/>
                    <a:pt x="91440" y="137160"/>
                  </a:cubicBezTo>
                  <a:cubicBezTo>
                    <a:pt x="151130" y="91440"/>
                    <a:pt x="344170" y="124460"/>
                    <a:pt x="391160" y="187960"/>
                  </a:cubicBezTo>
                  <a:cubicBezTo>
                    <a:pt x="448310" y="264160"/>
                    <a:pt x="378460" y="541020"/>
                    <a:pt x="336550" y="621030"/>
                  </a:cubicBezTo>
                  <a:cubicBezTo>
                    <a:pt x="316230" y="660400"/>
                    <a:pt x="288290" y="680720"/>
                    <a:pt x="256540" y="692150"/>
                  </a:cubicBezTo>
                  <a:cubicBezTo>
                    <a:pt x="226060" y="703580"/>
                    <a:pt x="179070" y="701040"/>
                    <a:pt x="149860" y="692150"/>
                  </a:cubicBezTo>
                  <a:cubicBezTo>
                    <a:pt x="125730" y="684530"/>
                    <a:pt x="105410" y="669290"/>
                    <a:pt x="90170" y="651510"/>
                  </a:cubicBezTo>
                  <a:cubicBezTo>
                    <a:pt x="74930" y="633730"/>
                    <a:pt x="63500" y="621030"/>
                    <a:pt x="55880" y="588010"/>
                  </a:cubicBezTo>
                  <a:cubicBezTo>
                    <a:pt x="34290" y="502920"/>
                    <a:pt x="35560" y="180340"/>
                    <a:pt x="60960" y="97790"/>
                  </a:cubicBezTo>
                  <a:cubicBezTo>
                    <a:pt x="71120" y="66040"/>
                    <a:pt x="82550" y="53340"/>
                    <a:pt x="101600" y="38100"/>
                  </a:cubicBezTo>
                  <a:cubicBezTo>
                    <a:pt x="124460" y="19050"/>
                    <a:pt x="165100" y="0"/>
                    <a:pt x="198120" y="0"/>
                  </a:cubicBezTo>
                  <a:cubicBezTo>
                    <a:pt x="231140" y="0"/>
                    <a:pt x="271780" y="15240"/>
                    <a:pt x="297180" y="36830"/>
                  </a:cubicBezTo>
                  <a:cubicBezTo>
                    <a:pt x="321310" y="58420"/>
                    <a:pt x="335280" y="82550"/>
                    <a:pt x="346710" y="129540"/>
                  </a:cubicBezTo>
                  <a:cubicBezTo>
                    <a:pt x="373380" y="240030"/>
                    <a:pt x="369570" y="618490"/>
                    <a:pt x="334010" y="722630"/>
                  </a:cubicBezTo>
                  <a:cubicBezTo>
                    <a:pt x="318770" y="765810"/>
                    <a:pt x="297180" y="787400"/>
                    <a:pt x="273050" y="803910"/>
                  </a:cubicBezTo>
                  <a:cubicBezTo>
                    <a:pt x="254000" y="817880"/>
                    <a:pt x="229870" y="824230"/>
                    <a:pt x="207010" y="825500"/>
                  </a:cubicBezTo>
                  <a:cubicBezTo>
                    <a:pt x="185420" y="826770"/>
                    <a:pt x="160020" y="822960"/>
                    <a:pt x="139700" y="814070"/>
                  </a:cubicBezTo>
                  <a:cubicBezTo>
                    <a:pt x="119380" y="805180"/>
                    <a:pt x="99060" y="789940"/>
                    <a:pt x="85090" y="772160"/>
                  </a:cubicBezTo>
                  <a:cubicBezTo>
                    <a:pt x="71120" y="754380"/>
                    <a:pt x="62230" y="741680"/>
                    <a:pt x="55880" y="709930"/>
                  </a:cubicBezTo>
                  <a:cubicBezTo>
                    <a:pt x="38100" y="626110"/>
                    <a:pt x="0" y="293370"/>
                    <a:pt x="72390" y="224790"/>
                  </a:cubicBezTo>
                  <a:cubicBezTo>
                    <a:pt x="128270" y="172720"/>
                    <a:pt x="359410" y="233680"/>
                    <a:pt x="359410" y="233680"/>
                  </a:cubicBezTo>
                </a:path>
              </a:pathLst>
            </a:custGeom>
            <a:solidFill>
              <a:srgbClr val="FFFFFF">
                <a:alpha val="49804"/>
              </a:srgbClr>
            </a:solidFill>
            <a:ln>
              <a:noFill/>
            </a:ln>
          </p:spPr>
        </p:sp>
      </p:grpSp>
      <p:grpSp>
        <p:nvGrpSpPr>
          <p:cNvPr name="Group 75" id="75"/>
          <p:cNvGrpSpPr/>
          <p:nvPr/>
        </p:nvGrpSpPr>
        <p:grpSpPr>
          <a:xfrm rot="0">
            <a:off x="845820" y="5288280"/>
            <a:ext cx="350520" cy="760095"/>
            <a:chOff x="0" y="0"/>
            <a:chExt cx="467360" cy="1013460"/>
          </a:xfrm>
        </p:grpSpPr>
        <p:sp>
          <p:nvSpPr>
            <p:cNvPr name="Freeform 76" id="76"/>
            <p:cNvSpPr/>
            <p:nvPr/>
          </p:nvSpPr>
          <p:spPr>
            <a:xfrm flipH="false" flipV="false" rot="0">
              <a:off x="13970" y="44450"/>
              <a:ext cx="433070" cy="923290"/>
            </a:xfrm>
            <a:custGeom>
              <a:avLst/>
              <a:gdLst/>
              <a:ahLst/>
              <a:cxnLst/>
              <a:rect r="r" b="b" t="t" l="l"/>
              <a:pathLst>
                <a:path h="923290" w="433070">
                  <a:moveTo>
                    <a:pt x="402590" y="372110"/>
                  </a:moveTo>
                  <a:cubicBezTo>
                    <a:pt x="299720" y="862330"/>
                    <a:pt x="288290" y="873760"/>
                    <a:pt x="271780" y="887730"/>
                  </a:cubicBezTo>
                  <a:cubicBezTo>
                    <a:pt x="254000" y="901700"/>
                    <a:pt x="233680" y="914400"/>
                    <a:pt x="209550" y="918210"/>
                  </a:cubicBezTo>
                  <a:cubicBezTo>
                    <a:pt x="180340" y="922020"/>
                    <a:pt x="135890" y="915670"/>
                    <a:pt x="109220" y="902970"/>
                  </a:cubicBezTo>
                  <a:cubicBezTo>
                    <a:pt x="87630" y="892810"/>
                    <a:pt x="72390" y="873760"/>
                    <a:pt x="59690" y="854710"/>
                  </a:cubicBezTo>
                  <a:cubicBezTo>
                    <a:pt x="48260" y="835660"/>
                    <a:pt x="41910" y="822960"/>
                    <a:pt x="36830" y="789940"/>
                  </a:cubicBezTo>
                  <a:cubicBezTo>
                    <a:pt x="20320" y="690880"/>
                    <a:pt x="25400" y="304800"/>
                    <a:pt x="36830" y="184150"/>
                  </a:cubicBezTo>
                  <a:cubicBezTo>
                    <a:pt x="41910" y="132080"/>
                    <a:pt x="40640" y="104140"/>
                    <a:pt x="58420" y="74930"/>
                  </a:cubicBezTo>
                  <a:cubicBezTo>
                    <a:pt x="76200" y="46990"/>
                    <a:pt x="111760" y="20320"/>
                    <a:pt x="139700" y="10160"/>
                  </a:cubicBezTo>
                  <a:cubicBezTo>
                    <a:pt x="162560" y="1270"/>
                    <a:pt x="185420" y="0"/>
                    <a:pt x="209550" y="6350"/>
                  </a:cubicBezTo>
                  <a:cubicBezTo>
                    <a:pt x="238760" y="13970"/>
                    <a:pt x="278130" y="33020"/>
                    <a:pt x="298450" y="58420"/>
                  </a:cubicBezTo>
                  <a:cubicBezTo>
                    <a:pt x="318770" y="83820"/>
                    <a:pt x="322580" y="109220"/>
                    <a:pt x="330200" y="157480"/>
                  </a:cubicBezTo>
                  <a:cubicBezTo>
                    <a:pt x="347980" y="270510"/>
                    <a:pt x="355600" y="651510"/>
                    <a:pt x="332740" y="746760"/>
                  </a:cubicBezTo>
                  <a:cubicBezTo>
                    <a:pt x="325120" y="779780"/>
                    <a:pt x="314960" y="792480"/>
                    <a:pt x="299720" y="810260"/>
                  </a:cubicBezTo>
                  <a:cubicBezTo>
                    <a:pt x="284480" y="828040"/>
                    <a:pt x="262890" y="844550"/>
                    <a:pt x="241300" y="852170"/>
                  </a:cubicBezTo>
                  <a:cubicBezTo>
                    <a:pt x="219710" y="859790"/>
                    <a:pt x="193040" y="862330"/>
                    <a:pt x="170180" y="859790"/>
                  </a:cubicBezTo>
                  <a:cubicBezTo>
                    <a:pt x="147320" y="857250"/>
                    <a:pt x="121920" y="847090"/>
                    <a:pt x="102870" y="834390"/>
                  </a:cubicBezTo>
                  <a:cubicBezTo>
                    <a:pt x="83820" y="821690"/>
                    <a:pt x="66040" y="801370"/>
                    <a:pt x="54610" y="781050"/>
                  </a:cubicBezTo>
                  <a:cubicBezTo>
                    <a:pt x="44450" y="760730"/>
                    <a:pt x="40640" y="745490"/>
                    <a:pt x="38100" y="711200"/>
                  </a:cubicBezTo>
                  <a:cubicBezTo>
                    <a:pt x="31750" y="626110"/>
                    <a:pt x="0" y="312420"/>
                    <a:pt x="73660" y="251460"/>
                  </a:cubicBezTo>
                  <a:cubicBezTo>
                    <a:pt x="133350" y="201930"/>
                    <a:pt x="325120" y="224790"/>
                    <a:pt x="374650" y="285750"/>
                  </a:cubicBezTo>
                  <a:cubicBezTo>
                    <a:pt x="433070" y="358140"/>
                    <a:pt x="351790" y="629920"/>
                    <a:pt x="337820" y="711200"/>
                  </a:cubicBezTo>
                  <a:cubicBezTo>
                    <a:pt x="332740" y="744220"/>
                    <a:pt x="332740" y="759460"/>
                    <a:pt x="320040" y="781050"/>
                  </a:cubicBezTo>
                  <a:cubicBezTo>
                    <a:pt x="304800" y="807720"/>
                    <a:pt x="269240" y="839470"/>
                    <a:pt x="241300" y="852170"/>
                  </a:cubicBezTo>
                  <a:cubicBezTo>
                    <a:pt x="218440" y="862330"/>
                    <a:pt x="193040" y="862330"/>
                    <a:pt x="170180" y="859790"/>
                  </a:cubicBezTo>
                  <a:cubicBezTo>
                    <a:pt x="147320" y="857250"/>
                    <a:pt x="121920" y="847090"/>
                    <a:pt x="102870" y="834390"/>
                  </a:cubicBezTo>
                  <a:cubicBezTo>
                    <a:pt x="83820" y="821690"/>
                    <a:pt x="66040" y="801370"/>
                    <a:pt x="54610" y="781050"/>
                  </a:cubicBezTo>
                  <a:cubicBezTo>
                    <a:pt x="44450" y="760730"/>
                    <a:pt x="41910" y="745490"/>
                    <a:pt x="38100" y="711200"/>
                  </a:cubicBezTo>
                  <a:cubicBezTo>
                    <a:pt x="26670" y="613410"/>
                    <a:pt x="24130" y="238760"/>
                    <a:pt x="38100" y="142240"/>
                  </a:cubicBezTo>
                  <a:cubicBezTo>
                    <a:pt x="43180" y="107950"/>
                    <a:pt x="44450" y="95250"/>
                    <a:pt x="58420" y="74930"/>
                  </a:cubicBezTo>
                  <a:cubicBezTo>
                    <a:pt x="74930" y="50800"/>
                    <a:pt x="111760" y="20320"/>
                    <a:pt x="139700" y="10160"/>
                  </a:cubicBezTo>
                  <a:cubicBezTo>
                    <a:pt x="162560" y="1270"/>
                    <a:pt x="185420" y="0"/>
                    <a:pt x="209550" y="6350"/>
                  </a:cubicBezTo>
                  <a:cubicBezTo>
                    <a:pt x="238760" y="13970"/>
                    <a:pt x="278130" y="33020"/>
                    <a:pt x="298450" y="58420"/>
                  </a:cubicBezTo>
                  <a:cubicBezTo>
                    <a:pt x="318770" y="83820"/>
                    <a:pt x="323850" y="109220"/>
                    <a:pt x="330200" y="157480"/>
                  </a:cubicBezTo>
                  <a:cubicBezTo>
                    <a:pt x="347980" y="281940"/>
                    <a:pt x="346710" y="735330"/>
                    <a:pt x="312420" y="833120"/>
                  </a:cubicBezTo>
                  <a:cubicBezTo>
                    <a:pt x="302260" y="863600"/>
                    <a:pt x="288290" y="873760"/>
                    <a:pt x="271780" y="887730"/>
                  </a:cubicBezTo>
                  <a:cubicBezTo>
                    <a:pt x="254000" y="901700"/>
                    <a:pt x="231140" y="913130"/>
                    <a:pt x="209550" y="918210"/>
                  </a:cubicBezTo>
                  <a:cubicBezTo>
                    <a:pt x="187960" y="923290"/>
                    <a:pt x="162560" y="922020"/>
                    <a:pt x="140970" y="915670"/>
                  </a:cubicBezTo>
                  <a:cubicBezTo>
                    <a:pt x="119380" y="909320"/>
                    <a:pt x="97790" y="896620"/>
                    <a:pt x="81280" y="881380"/>
                  </a:cubicBezTo>
                  <a:cubicBezTo>
                    <a:pt x="64770" y="866140"/>
                    <a:pt x="52070" y="844550"/>
                    <a:pt x="44450" y="824230"/>
                  </a:cubicBezTo>
                  <a:cubicBezTo>
                    <a:pt x="36830" y="802640"/>
                    <a:pt x="36830" y="788670"/>
                    <a:pt x="38100" y="755650"/>
                  </a:cubicBezTo>
                  <a:cubicBezTo>
                    <a:pt x="41910" y="671830"/>
                    <a:pt x="44450" y="365760"/>
                    <a:pt x="121920" y="313690"/>
                  </a:cubicBezTo>
                  <a:cubicBezTo>
                    <a:pt x="184150" y="271780"/>
                    <a:pt x="402590" y="372110"/>
                    <a:pt x="402590" y="372110"/>
                  </a:cubicBezTo>
                </a:path>
              </a:pathLst>
            </a:custGeom>
            <a:solidFill>
              <a:srgbClr val="FFFFFF">
                <a:alpha val="49804"/>
              </a:srgbClr>
            </a:solidFill>
            <a:ln>
              <a:noFill/>
            </a:ln>
          </p:spPr>
        </p:sp>
      </p:grpSp>
      <p:grpSp>
        <p:nvGrpSpPr>
          <p:cNvPr name="Group 77" id="77"/>
          <p:cNvGrpSpPr/>
          <p:nvPr/>
        </p:nvGrpSpPr>
        <p:grpSpPr>
          <a:xfrm rot="0">
            <a:off x="836295" y="5867400"/>
            <a:ext cx="342900" cy="764857"/>
            <a:chOff x="0" y="0"/>
            <a:chExt cx="457200" cy="1019810"/>
          </a:xfrm>
        </p:grpSpPr>
        <p:sp>
          <p:nvSpPr>
            <p:cNvPr name="Freeform 78" id="78"/>
            <p:cNvSpPr/>
            <p:nvPr/>
          </p:nvSpPr>
          <p:spPr>
            <a:xfrm flipH="false" flipV="false" rot="0">
              <a:off x="6350" y="46990"/>
              <a:ext cx="449580" cy="930910"/>
            </a:xfrm>
            <a:custGeom>
              <a:avLst/>
              <a:gdLst/>
              <a:ahLst/>
              <a:cxnLst/>
              <a:rect r="r" b="b" t="t" l="l"/>
              <a:pathLst>
                <a:path h="930910" w="449580">
                  <a:moveTo>
                    <a:pt x="93980" y="622300"/>
                  </a:moveTo>
                  <a:cubicBezTo>
                    <a:pt x="101600" y="85090"/>
                    <a:pt x="120650" y="60960"/>
                    <a:pt x="147320" y="43180"/>
                  </a:cubicBezTo>
                  <a:cubicBezTo>
                    <a:pt x="173990" y="25400"/>
                    <a:pt x="215900" y="15240"/>
                    <a:pt x="247650" y="19050"/>
                  </a:cubicBezTo>
                  <a:cubicBezTo>
                    <a:pt x="279400" y="22860"/>
                    <a:pt x="318770" y="44450"/>
                    <a:pt x="340360" y="66040"/>
                  </a:cubicBezTo>
                  <a:cubicBezTo>
                    <a:pt x="358140" y="83820"/>
                    <a:pt x="364490" y="95250"/>
                    <a:pt x="372110" y="128270"/>
                  </a:cubicBezTo>
                  <a:cubicBezTo>
                    <a:pt x="394970" y="219710"/>
                    <a:pt x="415290" y="582930"/>
                    <a:pt x="384810" y="685800"/>
                  </a:cubicBezTo>
                  <a:cubicBezTo>
                    <a:pt x="372110" y="730250"/>
                    <a:pt x="351790" y="754380"/>
                    <a:pt x="325120" y="773430"/>
                  </a:cubicBezTo>
                  <a:cubicBezTo>
                    <a:pt x="298450" y="792480"/>
                    <a:pt x="255270" y="803910"/>
                    <a:pt x="222250" y="800100"/>
                  </a:cubicBezTo>
                  <a:cubicBezTo>
                    <a:pt x="189230" y="796290"/>
                    <a:pt x="149860" y="772160"/>
                    <a:pt x="128270" y="750570"/>
                  </a:cubicBezTo>
                  <a:cubicBezTo>
                    <a:pt x="110490" y="732790"/>
                    <a:pt x="102870" y="721360"/>
                    <a:pt x="95250" y="688340"/>
                  </a:cubicBezTo>
                  <a:cubicBezTo>
                    <a:pt x="72390" y="594360"/>
                    <a:pt x="80010" y="207010"/>
                    <a:pt x="105410" y="113030"/>
                  </a:cubicBezTo>
                  <a:cubicBezTo>
                    <a:pt x="114300" y="80010"/>
                    <a:pt x="124460" y="67310"/>
                    <a:pt x="140970" y="49530"/>
                  </a:cubicBezTo>
                  <a:cubicBezTo>
                    <a:pt x="156210" y="33020"/>
                    <a:pt x="176530" y="16510"/>
                    <a:pt x="200660" y="10160"/>
                  </a:cubicBezTo>
                  <a:cubicBezTo>
                    <a:pt x="229870" y="1270"/>
                    <a:pt x="276860" y="0"/>
                    <a:pt x="307340" y="12700"/>
                  </a:cubicBezTo>
                  <a:cubicBezTo>
                    <a:pt x="337820" y="25400"/>
                    <a:pt x="369570" y="58420"/>
                    <a:pt x="384810" y="85090"/>
                  </a:cubicBezTo>
                  <a:cubicBezTo>
                    <a:pt x="397510" y="106680"/>
                    <a:pt x="397510" y="120650"/>
                    <a:pt x="400050" y="156210"/>
                  </a:cubicBezTo>
                  <a:cubicBezTo>
                    <a:pt x="406400" y="265430"/>
                    <a:pt x="374650" y="726440"/>
                    <a:pt x="337820" y="828040"/>
                  </a:cubicBezTo>
                  <a:cubicBezTo>
                    <a:pt x="326390" y="861060"/>
                    <a:pt x="314960" y="872490"/>
                    <a:pt x="297180" y="887730"/>
                  </a:cubicBezTo>
                  <a:cubicBezTo>
                    <a:pt x="280670" y="902970"/>
                    <a:pt x="257810" y="915670"/>
                    <a:pt x="234950" y="922020"/>
                  </a:cubicBezTo>
                  <a:cubicBezTo>
                    <a:pt x="212090" y="928370"/>
                    <a:pt x="185420" y="927100"/>
                    <a:pt x="162560" y="922020"/>
                  </a:cubicBezTo>
                  <a:cubicBezTo>
                    <a:pt x="139700" y="916940"/>
                    <a:pt x="116840" y="908050"/>
                    <a:pt x="99060" y="890270"/>
                  </a:cubicBezTo>
                  <a:cubicBezTo>
                    <a:pt x="77470" y="868680"/>
                    <a:pt x="58420" y="836930"/>
                    <a:pt x="48260" y="796290"/>
                  </a:cubicBezTo>
                  <a:cubicBezTo>
                    <a:pt x="31750" y="732790"/>
                    <a:pt x="0" y="580390"/>
                    <a:pt x="44450" y="534670"/>
                  </a:cubicBezTo>
                  <a:cubicBezTo>
                    <a:pt x="92710" y="486410"/>
                    <a:pt x="298450" y="486410"/>
                    <a:pt x="346710" y="534670"/>
                  </a:cubicBezTo>
                  <a:cubicBezTo>
                    <a:pt x="391160" y="579120"/>
                    <a:pt x="355600" y="735330"/>
                    <a:pt x="345440" y="792480"/>
                  </a:cubicBezTo>
                  <a:cubicBezTo>
                    <a:pt x="340360" y="822960"/>
                    <a:pt x="336550" y="839470"/>
                    <a:pt x="321310" y="859790"/>
                  </a:cubicBezTo>
                  <a:cubicBezTo>
                    <a:pt x="303530" y="883920"/>
                    <a:pt x="266700" y="913130"/>
                    <a:pt x="234950" y="922020"/>
                  </a:cubicBezTo>
                  <a:cubicBezTo>
                    <a:pt x="203200" y="930910"/>
                    <a:pt x="158750" y="925830"/>
                    <a:pt x="129540" y="910590"/>
                  </a:cubicBezTo>
                  <a:cubicBezTo>
                    <a:pt x="100330" y="895350"/>
                    <a:pt x="69850" y="859790"/>
                    <a:pt x="57150" y="831850"/>
                  </a:cubicBezTo>
                  <a:cubicBezTo>
                    <a:pt x="46990" y="808990"/>
                    <a:pt x="49530" y="796290"/>
                    <a:pt x="48260" y="760730"/>
                  </a:cubicBezTo>
                  <a:cubicBezTo>
                    <a:pt x="45720" y="652780"/>
                    <a:pt x="73660" y="214630"/>
                    <a:pt x="105410" y="113030"/>
                  </a:cubicBezTo>
                  <a:cubicBezTo>
                    <a:pt x="115570" y="78740"/>
                    <a:pt x="124460" y="67310"/>
                    <a:pt x="140970" y="49530"/>
                  </a:cubicBezTo>
                  <a:cubicBezTo>
                    <a:pt x="156210" y="33020"/>
                    <a:pt x="179070" y="17780"/>
                    <a:pt x="200660" y="10160"/>
                  </a:cubicBezTo>
                  <a:cubicBezTo>
                    <a:pt x="222250" y="2540"/>
                    <a:pt x="248920" y="0"/>
                    <a:pt x="271780" y="3810"/>
                  </a:cubicBezTo>
                  <a:cubicBezTo>
                    <a:pt x="294640" y="7620"/>
                    <a:pt x="320040" y="16510"/>
                    <a:pt x="339090" y="30480"/>
                  </a:cubicBezTo>
                  <a:cubicBezTo>
                    <a:pt x="358140" y="44450"/>
                    <a:pt x="374650" y="64770"/>
                    <a:pt x="384810" y="85090"/>
                  </a:cubicBezTo>
                  <a:cubicBezTo>
                    <a:pt x="394970" y="106680"/>
                    <a:pt x="396240" y="121920"/>
                    <a:pt x="400050" y="156210"/>
                  </a:cubicBezTo>
                  <a:cubicBezTo>
                    <a:pt x="408940" y="246380"/>
                    <a:pt x="400050" y="560070"/>
                    <a:pt x="388620" y="650240"/>
                  </a:cubicBezTo>
                  <a:cubicBezTo>
                    <a:pt x="384810" y="684530"/>
                    <a:pt x="384810" y="698500"/>
                    <a:pt x="372110" y="720090"/>
                  </a:cubicBezTo>
                  <a:cubicBezTo>
                    <a:pt x="356870" y="746760"/>
                    <a:pt x="321310" y="778510"/>
                    <a:pt x="293370" y="791210"/>
                  </a:cubicBezTo>
                  <a:cubicBezTo>
                    <a:pt x="270510" y="801370"/>
                    <a:pt x="246380" y="805180"/>
                    <a:pt x="222250" y="800100"/>
                  </a:cubicBezTo>
                  <a:cubicBezTo>
                    <a:pt x="191770" y="795020"/>
                    <a:pt x="149860" y="772160"/>
                    <a:pt x="128270" y="750570"/>
                  </a:cubicBezTo>
                  <a:cubicBezTo>
                    <a:pt x="110490" y="732790"/>
                    <a:pt x="104140" y="721360"/>
                    <a:pt x="95250" y="688340"/>
                  </a:cubicBezTo>
                  <a:cubicBezTo>
                    <a:pt x="72390" y="596900"/>
                    <a:pt x="58420" y="231140"/>
                    <a:pt x="88900" y="128270"/>
                  </a:cubicBezTo>
                  <a:cubicBezTo>
                    <a:pt x="102870" y="83820"/>
                    <a:pt x="124460" y="60960"/>
                    <a:pt x="147320" y="43180"/>
                  </a:cubicBezTo>
                  <a:cubicBezTo>
                    <a:pt x="166370" y="27940"/>
                    <a:pt x="190500" y="21590"/>
                    <a:pt x="213360" y="19050"/>
                  </a:cubicBezTo>
                  <a:cubicBezTo>
                    <a:pt x="236220" y="16510"/>
                    <a:pt x="260350" y="19050"/>
                    <a:pt x="281940" y="26670"/>
                  </a:cubicBezTo>
                  <a:cubicBezTo>
                    <a:pt x="303530" y="34290"/>
                    <a:pt x="325120" y="49530"/>
                    <a:pt x="340360" y="66040"/>
                  </a:cubicBezTo>
                  <a:cubicBezTo>
                    <a:pt x="355600" y="82550"/>
                    <a:pt x="364490" y="96520"/>
                    <a:pt x="372110" y="128270"/>
                  </a:cubicBezTo>
                  <a:cubicBezTo>
                    <a:pt x="393700" y="212090"/>
                    <a:pt x="449580" y="541020"/>
                    <a:pt x="381000" y="613410"/>
                  </a:cubicBezTo>
                  <a:cubicBezTo>
                    <a:pt x="327660" y="669290"/>
                    <a:pt x="93980" y="622300"/>
                    <a:pt x="93980" y="622300"/>
                  </a:cubicBezTo>
                </a:path>
              </a:pathLst>
            </a:custGeom>
            <a:solidFill>
              <a:srgbClr val="FFFFFF">
                <a:alpha val="49804"/>
              </a:srgbClr>
            </a:solidFill>
            <a:ln>
              <a:noFill/>
            </a:ln>
          </p:spPr>
        </p:sp>
      </p:grpSp>
      <p:grpSp>
        <p:nvGrpSpPr>
          <p:cNvPr name="Group 79" id="79"/>
          <p:cNvGrpSpPr/>
          <p:nvPr/>
        </p:nvGrpSpPr>
        <p:grpSpPr>
          <a:xfrm rot="0">
            <a:off x="852488" y="5871210"/>
            <a:ext cx="355282" cy="777240"/>
            <a:chOff x="0" y="0"/>
            <a:chExt cx="473710" cy="1036320"/>
          </a:xfrm>
        </p:grpSpPr>
        <p:sp>
          <p:nvSpPr>
            <p:cNvPr name="Freeform 80" id="80"/>
            <p:cNvSpPr/>
            <p:nvPr/>
          </p:nvSpPr>
          <p:spPr>
            <a:xfrm flipH="false" flipV="false" rot="0">
              <a:off x="39370" y="46990"/>
              <a:ext cx="392430" cy="941070"/>
            </a:xfrm>
            <a:custGeom>
              <a:avLst/>
              <a:gdLst/>
              <a:ahLst/>
              <a:cxnLst/>
              <a:rect r="r" b="b" t="t" l="l"/>
              <a:pathLst>
                <a:path h="941070" w="392430">
                  <a:moveTo>
                    <a:pt x="340360" y="358140"/>
                  </a:moveTo>
                  <a:cubicBezTo>
                    <a:pt x="328930" y="670560"/>
                    <a:pt x="327660" y="687070"/>
                    <a:pt x="314960" y="707390"/>
                  </a:cubicBezTo>
                  <a:cubicBezTo>
                    <a:pt x="299720" y="732790"/>
                    <a:pt x="264160" y="763270"/>
                    <a:pt x="236220" y="774700"/>
                  </a:cubicBezTo>
                  <a:cubicBezTo>
                    <a:pt x="213360" y="783590"/>
                    <a:pt x="189230" y="784860"/>
                    <a:pt x="166370" y="781050"/>
                  </a:cubicBezTo>
                  <a:cubicBezTo>
                    <a:pt x="144780" y="777240"/>
                    <a:pt x="120650" y="768350"/>
                    <a:pt x="102870" y="755650"/>
                  </a:cubicBezTo>
                  <a:cubicBezTo>
                    <a:pt x="85090" y="742950"/>
                    <a:pt x="67310" y="722630"/>
                    <a:pt x="57150" y="702310"/>
                  </a:cubicBezTo>
                  <a:cubicBezTo>
                    <a:pt x="46990" y="681990"/>
                    <a:pt x="45720" y="662940"/>
                    <a:pt x="41910" y="633730"/>
                  </a:cubicBezTo>
                  <a:cubicBezTo>
                    <a:pt x="35560" y="581660"/>
                    <a:pt x="36830" y="492760"/>
                    <a:pt x="40640" y="417830"/>
                  </a:cubicBezTo>
                  <a:cubicBezTo>
                    <a:pt x="44450" y="337820"/>
                    <a:pt x="46990" y="220980"/>
                    <a:pt x="66040" y="167640"/>
                  </a:cubicBezTo>
                  <a:cubicBezTo>
                    <a:pt x="76200" y="139700"/>
                    <a:pt x="86360" y="124460"/>
                    <a:pt x="106680" y="109220"/>
                  </a:cubicBezTo>
                  <a:cubicBezTo>
                    <a:pt x="130810" y="90170"/>
                    <a:pt x="173990" y="72390"/>
                    <a:pt x="207010" y="72390"/>
                  </a:cubicBezTo>
                  <a:cubicBezTo>
                    <a:pt x="240030" y="72390"/>
                    <a:pt x="280670" y="90170"/>
                    <a:pt x="304800" y="111760"/>
                  </a:cubicBezTo>
                  <a:cubicBezTo>
                    <a:pt x="328930" y="134620"/>
                    <a:pt x="344170" y="158750"/>
                    <a:pt x="353060" y="205740"/>
                  </a:cubicBezTo>
                  <a:cubicBezTo>
                    <a:pt x="375920" y="321310"/>
                    <a:pt x="345440" y="732790"/>
                    <a:pt x="300990" y="840740"/>
                  </a:cubicBezTo>
                  <a:cubicBezTo>
                    <a:pt x="283210" y="885190"/>
                    <a:pt x="257810" y="904240"/>
                    <a:pt x="232410" y="920750"/>
                  </a:cubicBezTo>
                  <a:cubicBezTo>
                    <a:pt x="210820" y="933450"/>
                    <a:pt x="185420" y="938530"/>
                    <a:pt x="162560" y="938530"/>
                  </a:cubicBezTo>
                  <a:cubicBezTo>
                    <a:pt x="139700" y="938530"/>
                    <a:pt x="115570" y="935990"/>
                    <a:pt x="93980" y="923290"/>
                  </a:cubicBezTo>
                  <a:cubicBezTo>
                    <a:pt x="67310" y="908050"/>
                    <a:pt x="34290" y="873760"/>
                    <a:pt x="21590" y="845820"/>
                  </a:cubicBezTo>
                  <a:cubicBezTo>
                    <a:pt x="10160" y="822960"/>
                    <a:pt x="12700" y="808990"/>
                    <a:pt x="11430" y="774700"/>
                  </a:cubicBezTo>
                  <a:cubicBezTo>
                    <a:pt x="8890" y="684530"/>
                    <a:pt x="30480" y="414020"/>
                    <a:pt x="46990" y="288290"/>
                  </a:cubicBezTo>
                  <a:cubicBezTo>
                    <a:pt x="57150" y="207010"/>
                    <a:pt x="63500" y="134620"/>
                    <a:pt x="83820" y="90170"/>
                  </a:cubicBezTo>
                  <a:cubicBezTo>
                    <a:pt x="95250" y="63500"/>
                    <a:pt x="109220" y="46990"/>
                    <a:pt x="127000" y="33020"/>
                  </a:cubicBezTo>
                  <a:cubicBezTo>
                    <a:pt x="144780" y="19050"/>
                    <a:pt x="166370" y="7620"/>
                    <a:pt x="190500" y="3810"/>
                  </a:cubicBezTo>
                  <a:cubicBezTo>
                    <a:pt x="220980" y="0"/>
                    <a:pt x="267970" y="6350"/>
                    <a:pt x="294640" y="20320"/>
                  </a:cubicBezTo>
                  <a:cubicBezTo>
                    <a:pt x="316230" y="31750"/>
                    <a:pt x="332740" y="50800"/>
                    <a:pt x="345440" y="69850"/>
                  </a:cubicBezTo>
                  <a:cubicBezTo>
                    <a:pt x="358140" y="88900"/>
                    <a:pt x="361950" y="104140"/>
                    <a:pt x="368300" y="137160"/>
                  </a:cubicBezTo>
                  <a:cubicBezTo>
                    <a:pt x="383540" y="222250"/>
                    <a:pt x="392430" y="521970"/>
                    <a:pt x="383540" y="609600"/>
                  </a:cubicBezTo>
                  <a:cubicBezTo>
                    <a:pt x="379730" y="643890"/>
                    <a:pt x="379730" y="657860"/>
                    <a:pt x="367030" y="679450"/>
                  </a:cubicBezTo>
                  <a:cubicBezTo>
                    <a:pt x="350520" y="706120"/>
                    <a:pt x="313690" y="739140"/>
                    <a:pt x="285750" y="751840"/>
                  </a:cubicBezTo>
                  <a:cubicBezTo>
                    <a:pt x="262890" y="762000"/>
                    <a:pt x="237490" y="762000"/>
                    <a:pt x="214630" y="759460"/>
                  </a:cubicBezTo>
                  <a:cubicBezTo>
                    <a:pt x="191770" y="756920"/>
                    <a:pt x="166370" y="749300"/>
                    <a:pt x="146050" y="734060"/>
                  </a:cubicBezTo>
                  <a:cubicBezTo>
                    <a:pt x="121920" y="715010"/>
                    <a:pt x="93980" y="674370"/>
                    <a:pt x="85090" y="646430"/>
                  </a:cubicBezTo>
                  <a:cubicBezTo>
                    <a:pt x="77470" y="623570"/>
                    <a:pt x="69850" y="593090"/>
                    <a:pt x="83820" y="580390"/>
                  </a:cubicBezTo>
                  <a:cubicBezTo>
                    <a:pt x="114300" y="554990"/>
                    <a:pt x="353060" y="657860"/>
                    <a:pt x="379730" y="638810"/>
                  </a:cubicBezTo>
                  <a:cubicBezTo>
                    <a:pt x="388620" y="632460"/>
                    <a:pt x="383540" y="609600"/>
                    <a:pt x="383540" y="609600"/>
                  </a:cubicBezTo>
                  <a:cubicBezTo>
                    <a:pt x="382270" y="609600"/>
                    <a:pt x="379730" y="657860"/>
                    <a:pt x="367030" y="679450"/>
                  </a:cubicBezTo>
                  <a:cubicBezTo>
                    <a:pt x="350520" y="706120"/>
                    <a:pt x="317500" y="740410"/>
                    <a:pt x="285750" y="751840"/>
                  </a:cubicBezTo>
                  <a:cubicBezTo>
                    <a:pt x="254000" y="763270"/>
                    <a:pt x="209550" y="763270"/>
                    <a:pt x="179070" y="751840"/>
                  </a:cubicBezTo>
                  <a:cubicBezTo>
                    <a:pt x="147320" y="740410"/>
                    <a:pt x="116840" y="706120"/>
                    <a:pt x="99060" y="680720"/>
                  </a:cubicBezTo>
                  <a:cubicBezTo>
                    <a:pt x="85090" y="660400"/>
                    <a:pt x="81280" y="648970"/>
                    <a:pt x="74930" y="617220"/>
                  </a:cubicBezTo>
                  <a:cubicBezTo>
                    <a:pt x="58420" y="530860"/>
                    <a:pt x="48260" y="220980"/>
                    <a:pt x="73660" y="124460"/>
                  </a:cubicBezTo>
                  <a:cubicBezTo>
                    <a:pt x="85090" y="80010"/>
                    <a:pt x="102870" y="53340"/>
                    <a:pt x="125730" y="33020"/>
                  </a:cubicBezTo>
                  <a:cubicBezTo>
                    <a:pt x="143510" y="16510"/>
                    <a:pt x="166370" y="7620"/>
                    <a:pt x="190500" y="3810"/>
                  </a:cubicBezTo>
                  <a:cubicBezTo>
                    <a:pt x="220980" y="0"/>
                    <a:pt x="267970" y="6350"/>
                    <a:pt x="294640" y="20320"/>
                  </a:cubicBezTo>
                  <a:cubicBezTo>
                    <a:pt x="316230" y="31750"/>
                    <a:pt x="332740" y="50800"/>
                    <a:pt x="345440" y="69850"/>
                  </a:cubicBezTo>
                  <a:cubicBezTo>
                    <a:pt x="358140" y="88900"/>
                    <a:pt x="365760" y="118110"/>
                    <a:pt x="368300" y="137160"/>
                  </a:cubicBezTo>
                  <a:cubicBezTo>
                    <a:pt x="369570" y="151130"/>
                    <a:pt x="368300" y="157480"/>
                    <a:pt x="365760" y="173990"/>
                  </a:cubicBezTo>
                  <a:cubicBezTo>
                    <a:pt x="361950" y="207010"/>
                    <a:pt x="347980" y="256540"/>
                    <a:pt x="340360" y="321310"/>
                  </a:cubicBezTo>
                  <a:cubicBezTo>
                    <a:pt x="325120" y="441960"/>
                    <a:pt x="330200" y="755650"/>
                    <a:pt x="300990" y="840740"/>
                  </a:cubicBezTo>
                  <a:cubicBezTo>
                    <a:pt x="289560" y="872490"/>
                    <a:pt x="278130" y="883920"/>
                    <a:pt x="261620" y="899160"/>
                  </a:cubicBezTo>
                  <a:cubicBezTo>
                    <a:pt x="243840" y="914400"/>
                    <a:pt x="220980" y="927100"/>
                    <a:pt x="198120" y="933450"/>
                  </a:cubicBezTo>
                  <a:cubicBezTo>
                    <a:pt x="175260" y="939800"/>
                    <a:pt x="149860" y="941070"/>
                    <a:pt x="127000" y="935990"/>
                  </a:cubicBezTo>
                  <a:cubicBezTo>
                    <a:pt x="104140" y="930910"/>
                    <a:pt x="81280" y="918210"/>
                    <a:pt x="63500" y="902970"/>
                  </a:cubicBezTo>
                  <a:cubicBezTo>
                    <a:pt x="45720" y="887730"/>
                    <a:pt x="30480" y="867410"/>
                    <a:pt x="21590" y="845820"/>
                  </a:cubicBezTo>
                  <a:cubicBezTo>
                    <a:pt x="12700" y="824230"/>
                    <a:pt x="12700" y="810260"/>
                    <a:pt x="11430" y="774700"/>
                  </a:cubicBezTo>
                  <a:cubicBezTo>
                    <a:pt x="8890" y="671830"/>
                    <a:pt x="31750" y="261620"/>
                    <a:pt x="66040" y="167640"/>
                  </a:cubicBezTo>
                  <a:cubicBezTo>
                    <a:pt x="77470" y="135890"/>
                    <a:pt x="86360" y="124460"/>
                    <a:pt x="106680" y="109220"/>
                  </a:cubicBezTo>
                  <a:cubicBezTo>
                    <a:pt x="130810" y="90170"/>
                    <a:pt x="173990" y="72390"/>
                    <a:pt x="207010" y="72390"/>
                  </a:cubicBezTo>
                  <a:cubicBezTo>
                    <a:pt x="240030" y="72390"/>
                    <a:pt x="280670" y="90170"/>
                    <a:pt x="304800" y="111760"/>
                  </a:cubicBezTo>
                  <a:cubicBezTo>
                    <a:pt x="328930" y="134620"/>
                    <a:pt x="342900" y="161290"/>
                    <a:pt x="353060" y="205740"/>
                  </a:cubicBezTo>
                  <a:cubicBezTo>
                    <a:pt x="372110" y="295910"/>
                    <a:pt x="345440" y="558800"/>
                    <a:pt x="332740" y="640080"/>
                  </a:cubicBezTo>
                  <a:cubicBezTo>
                    <a:pt x="327660" y="673100"/>
                    <a:pt x="327660" y="687070"/>
                    <a:pt x="314960" y="707390"/>
                  </a:cubicBezTo>
                  <a:cubicBezTo>
                    <a:pt x="299720" y="732790"/>
                    <a:pt x="264160" y="763270"/>
                    <a:pt x="236220" y="774700"/>
                  </a:cubicBezTo>
                  <a:cubicBezTo>
                    <a:pt x="213360" y="783590"/>
                    <a:pt x="189230" y="784860"/>
                    <a:pt x="166370" y="781050"/>
                  </a:cubicBezTo>
                  <a:cubicBezTo>
                    <a:pt x="144780" y="777240"/>
                    <a:pt x="121920" y="770890"/>
                    <a:pt x="102870" y="755650"/>
                  </a:cubicBezTo>
                  <a:cubicBezTo>
                    <a:pt x="80010" y="736600"/>
                    <a:pt x="57150" y="709930"/>
                    <a:pt x="45720" y="669290"/>
                  </a:cubicBezTo>
                  <a:cubicBezTo>
                    <a:pt x="25400" y="598170"/>
                    <a:pt x="0" y="394970"/>
                    <a:pt x="53340" y="345440"/>
                  </a:cubicBezTo>
                  <a:cubicBezTo>
                    <a:pt x="104140" y="298450"/>
                    <a:pt x="340360" y="358140"/>
                    <a:pt x="340360" y="358140"/>
                  </a:cubicBezTo>
                </a:path>
              </a:pathLst>
            </a:custGeom>
            <a:solidFill>
              <a:srgbClr val="FFFFFF">
                <a:alpha val="49804"/>
              </a:srgbClr>
            </a:solidFill>
            <a:ln>
              <a:noFill/>
            </a:ln>
          </p:spPr>
        </p:sp>
      </p:grpSp>
      <p:grpSp>
        <p:nvGrpSpPr>
          <p:cNvPr name="Group 81" id="81"/>
          <p:cNvGrpSpPr/>
          <p:nvPr/>
        </p:nvGrpSpPr>
        <p:grpSpPr>
          <a:xfrm rot="0">
            <a:off x="838200" y="5842635"/>
            <a:ext cx="376238" cy="844868"/>
            <a:chOff x="0" y="0"/>
            <a:chExt cx="501650" cy="1126490"/>
          </a:xfrm>
        </p:grpSpPr>
        <p:sp>
          <p:nvSpPr>
            <p:cNvPr name="Freeform 82" id="82"/>
            <p:cNvSpPr/>
            <p:nvPr/>
          </p:nvSpPr>
          <p:spPr>
            <a:xfrm flipH="false" flipV="false" rot="0">
              <a:off x="-7620" y="44450"/>
              <a:ext cx="471170" cy="1032510"/>
            </a:xfrm>
            <a:custGeom>
              <a:avLst/>
              <a:gdLst/>
              <a:ahLst/>
              <a:cxnLst/>
              <a:rect r="r" b="b" t="t" l="l"/>
              <a:pathLst>
                <a:path h="1032510" w="471170">
                  <a:moveTo>
                    <a:pt x="419100" y="354330"/>
                  </a:moveTo>
                  <a:cubicBezTo>
                    <a:pt x="375920" y="712470"/>
                    <a:pt x="374650" y="727710"/>
                    <a:pt x="359410" y="746760"/>
                  </a:cubicBezTo>
                  <a:cubicBezTo>
                    <a:pt x="341630" y="769620"/>
                    <a:pt x="302260" y="795020"/>
                    <a:pt x="274320" y="803910"/>
                  </a:cubicBezTo>
                  <a:cubicBezTo>
                    <a:pt x="251460" y="811530"/>
                    <a:pt x="227330" y="808990"/>
                    <a:pt x="205740" y="803910"/>
                  </a:cubicBezTo>
                  <a:cubicBezTo>
                    <a:pt x="184150" y="798830"/>
                    <a:pt x="161290" y="786130"/>
                    <a:pt x="144780" y="770890"/>
                  </a:cubicBezTo>
                  <a:cubicBezTo>
                    <a:pt x="128270" y="755650"/>
                    <a:pt x="113030" y="735330"/>
                    <a:pt x="105410" y="713740"/>
                  </a:cubicBezTo>
                  <a:cubicBezTo>
                    <a:pt x="97790" y="693420"/>
                    <a:pt x="99060" y="673100"/>
                    <a:pt x="97790" y="645160"/>
                  </a:cubicBezTo>
                  <a:cubicBezTo>
                    <a:pt x="96520" y="599440"/>
                    <a:pt x="97790" y="534670"/>
                    <a:pt x="102870" y="466090"/>
                  </a:cubicBezTo>
                  <a:cubicBezTo>
                    <a:pt x="110490" y="372110"/>
                    <a:pt x="114300" y="203200"/>
                    <a:pt x="147320" y="133350"/>
                  </a:cubicBezTo>
                  <a:cubicBezTo>
                    <a:pt x="166370" y="93980"/>
                    <a:pt x="190500" y="69850"/>
                    <a:pt x="219710" y="55880"/>
                  </a:cubicBezTo>
                  <a:cubicBezTo>
                    <a:pt x="248920" y="41910"/>
                    <a:pt x="292100" y="36830"/>
                    <a:pt x="323850" y="45720"/>
                  </a:cubicBezTo>
                  <a:cubicBezTo>
                    <a:pt x="355600" y="54610"/>
                    <a:pt x="391160" y="83820"/>
                    <a:pt x="408940" y="107950"/>
                  </a:cubicBezTo>
                  <a:cubicBezTo>
                    <a:pt x="424180" y="128270"/>
                    <a:pt x="426720" y="140970"/>
                    <a:pt x="431800" y="175260"/>
                  </a:cubicBezTo>
                  <a:cubicBezTo>
                    <a:pt x="445770" y="267970"/>
                    <a:pt x="441960" y="615950"/>
                    <a:pt x="417830" y="704850"/>
                  </a:cubicBezTo>
                  <a:cubicBezTo>
                    <a:pt x="408940" y="737870"/>
                    <a:pt x="394970" y="753110"/>
                    <a:pt x="382270" y="768350"/>
                  </a:cubicBezTo>
                  <a:cubicBezTo>
                    <a:pt x="373380" y="778510"/>
                    <a:pt x="367030" y="784860"/>
                    <a:pt x="353060" y="791210"/>
                  </a:cubicBezTo>
                  <a:cubicBezTo>
                    <a:pt x="330200" y="801370"/>
                    <a:pt x="279400" y="815340"/>
                    <a:pt x="248920" y="812800"/>
                  </a:cubicBezTo>
                  <a:cubicBezTo>
                    <a:pt x="223520" y="810260"/>
                    <a:pt x="200660" y="801370"/>
                    <a:pt x="181610" y="784860"/>
                  </a:cubicBezTo>
                  <a:cubicBezTo>
                    <a:pt x="158750" y="764540"/>
                    <a:pt x="135890" y="740410"/>
                    <a:pt x="124460" y="694690"/>
                  </a:cubicBezTo>
                  <a:cubicBezTo>
                    <a:pt x="96520" y="586740"/>
                    <a:pt x="121920" y="214630"/>
                    <a:pt x="161290" y="110490"/>
                  </a:cubicBezTo>
                  <a:cubicBezTo>
                    <a:pt x="177800" y="66040"/>
                    <a:pt x="198120" y="43180"/>
                    <a:pt x="227330" y="25400"/>
                  </a:cubicBezTo>
                  <a:cubicBezTo>
                    <a:pt x="256540" y="7620"/>
                    <a:pt x="300990" y="0"/>
                    <a:pt x="334010" y="6350"/>
                  </a:cubicBezTo>
                  <a:cubicBezTo>
                    <a:pt x="367030" y="12700"/>
                    <a:pt x="405130" y="35560"/>
                    <a:pt x="425450" y="62230"/>
                  </a:cubicBezTo>
                  <a:cubicBezTo>
                    <a:pt x="445770" y="88900"/>
                    <a:pt x="453390" y="127000"/>
                    <a:pt x="458470" y="165100"/>
                  </a:cubicBezTo>
                  <a:cubicBezTo>
                    <a:pt x="464820" y="212090"/>
                    <a:pt x="458470" y="254000"/>
                    <a:pt x="450850" y="323850"/>
                  </a:cubicBezTo>
                  <a:cubicBezTo>
                    <a:pt x="435610" y="462280"/>
                    <a:pt x="400050" y="836930"/>
                    <a:pt x="347980" y="941070"/>
                  </a:cubicBezTo>
                  <a:cubicBezTo>
                    <a:pt x="326390" y="984250"/>
                    <a:pt x="304800" y="1003300"/>
                    <a:pt x="274320" y="1017270"/>
                  </a:cubicBezTo>
                  <a:cubicBezTo>
                    <a:pt x="243840" y="1031240"/>
                    <a:pt x="196850" y="1031240"/>
                    <a:pt x="167640" y="1024890"/>
                  </a:cubicBezTo>
                  <a:cubicBezTo>
                    <a:pt x="143510" y="1019810"/>
                    <a:pt x="123190" y="1005840"/>
                    <a:pt x="106680" y="989330"/>
                  </a:cubicBezTo>
                  <a:cubicBezTo>
                    <a:pt x="90170" y="972820"/>
                    <a:pt x="77470" y="958850"/>
                    <a:pt x="68580" y="928370"/>
                  </a:cubicBezTo>
                  <a:cubicBezTo>
                    <a:pt x="46990" y="857250"/>
                    <a:pt x="0" y="603250"/>
                    <a:pt x="58420" y="543560"/>
                  </a:cubicBezTo>
                  <a:cubicBezTo>
                    <a:pt x="110490" y="490220"/>
                    <a:pt x="307340" y="491490"/>
                    <a:pt x="359410" y="543560"/>
                  </a:cubicBezTo>
                  <a:cubicBezTo>
                    <a:pt x="416560" y="600710"/>
                    <a:pt x="373380" y="834390"/>
                    <a:pt x="358140" y="905510"/>
                  </a:cubicBezTo>
                  <a:cubicBezTo>
                    <a:pt x="351790" y="937260"/>
                    <a:pt x="342900" y="952500"/>
                    <a:pt x="328930" y="971550"/>
                  </a:cubicBezTo>
                  <a:cubicBezTo>
                    <a:pt x="314960" y="990600"/>
                    <a:pt x="294640" y="1007110"/>
                    <a:pt x="274320" y="1017270"/>
                  </a:cubicBezTo>
                  <a:cubicBezTo>
                    <a:pt x="252730" y="1027430"/>
                    <a:pt x="226060" y="1032510"/>
                    <a:pt x="203200" y="1031240"/>
                  </a:cubicBezTo>
                  <a:cubicBezTo>
                    <a:pt x="180340" y="1029970"/>
                    <a:pt x="154940" y="1024890"/>
                    <a:pt x="134620" y="1010920"/>
                  </a:cubicBezTo>
                  <a:cubicBezTo>
                    <a:pt x="109220" y="994410"/>
                    <a:pt x="80010" y="956310"/>
                    <a:pt x="68580" y="928370"/>
                  </a:cubicBezTo>
                  <a:cubicBezTo>
                    <a:pt x="59690" y="905510"/>
                    <a:pt x="60960" y="891540"/>
                    <a:pt x="62230" y="857250"/>
                  </a:cubicBezTo>
                  <a:cubicBezTo>
                    <a:pt x="66040" y="759460"/>
                    <a:pt x="133350" y="440690"/>
                    <a:pt x="148590" y="303530"/>
                  </a:cubicBezTo>
                  <a:cubicBezTo>
                    <a:pt x="157480" y="222250"/>
                    <a:pt x="142240" y="160020"/>
                    <a:pt x="161290" y="110490"/>
                  </a:cubicBezTo>
                  <a:cubicBezTo>
                    <a:pt x="175260" y="73660"/>
                    <a:pt x="198120" y="43180"/>
                    <a:pt x="227330" y="25400"/>
                  </a:cubicBezTo>
                  <a:cubicBezTo>
                    <a:pt x="256540" y="7620"/>
                    <a:pt x="300990" y="0"/>
                    <a:pt x="334010" y="6350"/>
                  </a:cubicBezTo>
                  <a:cubicBezTo>
                    <a:pt x="367030" y="12700"/>
                    <a:pt x="405130" y="35560"/>
                    <a:pt x="425450" y="62230"/>
                  </a:cubicBezTo>
                  <a:cubicBezTo>
                    <a:pt x="445770" y="88900"/>
                    <a:pt x="452120" y="116840"/>
                    <a:pt x="458470" y="165100"/>
                  </a:cubicBezTo>
                  <a:cubicBezTo>
                    <a:pt x="471170" y="274320"/>
                    <a:pt x="444500" y="614680"/>
                    <a:pt x="417830" y="704850"/>
                  </a:cubicBezTo>
                  <a:cubicBezTo>
                    <a:pt x="407670" y="737870"/>
                    <a:pt x="394970" y="753110"/>
                    <a:pt x="382270" y="768350"/>
                  </a:cubicBezTo>
                  <a:cubicBezTo>
                    <a:pt x="373380" y="778510"/>
                    <a:pt x="367030" y="784860"/>
                    <a:pt x="353060" y="791210"/>
                  </a:cubicBezTo>
                  <a:cubicBezTo>
                    <a:pt x="330200" y="801370"/>
                    <a:pt x="279400" y="815340"/>
                    <a:pt x="248920" y="812800"/>
                  </a:cubicBezTo>
                  <a:cubicBezTo>
                    <a:pt x="223520" y="810260"/>
                    <a:pt x="200660" y="801370"/>
                    <a:pt x="181610" y="784860"/>
                  </a:cubicBezTo>
                  <a:cubicBezTo>
                    <a:pt x="158750" y="764540"/>
                    <a:pt x="137160" y="740410"/>
                    <a:pt x="124460" y="694690"/>
                  </a:cubicBezTo>
                  <a:cubicBezTo>
                    <a:pt x="96520" y="589280"/>
                    <a:pt x="106680" y="231140"/>
                    <a:pt x="147320" y="133350"/>
                  </a:cubicBezTo>
                  <a:cubicBezTo>
                    <a:pt x="165100" y="90170"/>
                    <a:pt x="190500" y="69850"/>
                    <a:pt x="219710" y="55880"/>
                  </a:cubicBezTo>
                  <a:cubicBezTo>
                    <a:pt x="248920" y="41910"/>
                    <a:pt x="292100" y="36830"/>
                    <a:pt x="323850" y="45720"/>
                  </a:cubicBezTo>
                  <a:cubicBezTo>
                    <a:pt x="355600" y="54610"/>
                    <a:pt x="391160" y="80010"/>
                    <a:pt x="408940" y="107950"/>
                  </a:cubicBezTo>
                  <a:cubicBezTo>
                    <a:pt x="426720" y="135890"/>
                    <a:pt x="429260" y="163830"/>
                    <a:pt x="431800" y="210820"/>
                  </a:cubicBezTo>
                  <a:cubicBezTo>
                    <a:pt x="436880" y="314960"/>
                    <a:pt x="406400" y="632460"/>
                    <a:pt x="375920" y="715010"/>
                  </a:cubicBezTo>
                  <a:cubicBezTo>
                    <a:pt x="364490" y="745490"/>
                    <a:pt x="353060" y="756920"/>
                    <a:pt x="336550" y="772160"/>
                  </a:cubicBezTo>
                  <a:cubicBezTo>
                    <a:pt x="320040" y="787400"/>
                    <a:pt x="295910" y="798830"/>
                    <a:pt x="274320" y="803910"/>
                  </a:cubicBezTo>
                  <a:cubicBezTo>
                    <a:pt x="252730" y="808990"/>
                    <a:pt x="227330" y="808990"/>
                    <a:pt x="205740" y="803910"/>
                  </a:cubicBezTo>
                  <a:cubicBezTo>
                    <a:pt x="184150" y="798830"/>
                    <a:pt x="161290" y="788670"/>
                    <a:pt x="144780" y="770890"/>
                  </a:cubicBezTo>
                  <a:cubicBezTo>
                    <a:pt x="124460" y="749300"/>
                    <a:pt x="105410" y="721360"/>
                    <a:pt x="97790" y="679450"/>
                  </a:cubicBezTo>
                  <a:cubicBezTo>
                    <a:pt x="82550" y="600710"/>
                    <a:pt x="71120" y="369570"/>
                    <a:pt x="133350" y="320040"/>
                  </a:cubicBezTo>
                  <a:cubicBezTo>
                    <a:pt x="189230" y="275590"/>
                    <a:pt x="419100" y="354330"/>
                    <a:pt x="419100" y="354330"/>
                  </a:cubicBezTo>
                </a:path>
              </a:pathLst>
            </a:custGeom>
            <a:solidFill>
              <a:srgbClr val="FFFFFF">
                <a:alpha val="49804"/>
              </a:srgbClr>
            </a:solidFill>
            <a:ln>
              <a:noFill/>
            </a:ln>
          </p:spPr>
        </p:sp>
      </p:grpSp>
      <p:grpSp>
        <p:nvGrpSpPr>
          <p:cNvPr name="Group 83" id="83"/>
          <p:cNvGrpSpPr/>
          <p:nvPr/>
        </p:nvGrpSpPr>
        <p:grpSpPr>
          <a:xfrm rot="0">
            <a:off x="848677" y="5807392"/>
            <a:ext cx="400050" cy="824865"/>
            <a:chOff x="0" y="0"/>
            <a:chExt cx="533400" cy="1099820"/>
          </a:xfrm>
        </p:grpSpPr>
        <p:sp>
          <p:nvSpPr>
            <p:cNvPr name="Freeform 84" id="84"/>
            <p:cNvSpPr/>
            <p:nvPr/>
          </p:nvSpPr>
          <p:spPr>
            <a:xfrm flipH="false" flipV="false" rot="0">
              <a:off x="-10160" y="48260"/>
              <a:ext cx="505460" cy="1008380"/>
            </a:xfrm>
            <a:custGeom>
              <a:avLst/>
              <a:gdLst/>
              <a:ahLst/>
              <a:cxnLst/>
              <a:rect r="r" b="b" t="t" l="l"/>
              <a:pathLst>
                <a:path h="1008380" w="505460">
                  <a:moveTo>
                    <a:pt x="356870" y="453390"/>
                  </a:moveTo>
                  <a:cubicBezTo>
                    <a:pt x="335280" y="934720"/>
                    <a:pt x="325120" y="947420"/>
                    <a:pt x="309880" y="963930"/>
                  </a:cubicBezTo>
                  <a:cubicBezTo>
                    <a:pt x="294640" y="980440"/>
                    <a:pt x="274320" y="994410"/>
                    <a:pt x="251460" y="1000760"/>
                  </a:cubicBezTo>
                  <a:cubicBezTo>
                    <a:pt x="223520" y="1008380"/>
                    <a:pt x="177800" y="1007110"/>
                    <a:pt x="149860" y="996950"/>
                  </a:cubicBezTo>
                  <a:cubicBezTo>
                    <a:pt x="127000" y="989330"/>
                    <a:pt x="107950" y="975360"/>
                    <a:pt x="93980" y="956310"/>
                  </a:cubicBezTo>
                  <a:cubicBezTo>
                    <a:pt x="76200" y="932180"/>
                    <a:pt x="64770" y="901700"/>
                    <a:pt x="60960" y="859790"/>
                  </a:cubicBezTo>
                  <a:cubicBezTo>
                    <a:pt x="54610" y="782320"/>
                    <a:pt x="93980" y="640080"/>
                    <a:pt x="118110" y="520700"/>
                  </a:cubicBezTo>
                  <a:cubicBezTo>
                    <a:pt x="146050" y="383540"/>
                    <a:pt x="172720" y="161290"/>
                    <a:pt x="219710" y="81280"/>
                  </a:cubicBezTo>
                  <a:cubicBezTo>
                    <a:pt x="241300" y="43180"/>
                    <a:pt x="265430" y="24130"/>
                    <a:pt x="294640" y="12700"/>
                  </a:cubicBezTo>
                  <a:cubicBezTo>
                    <a:pt x="323850" y="1270"/>
                    <a:pt x="367030" y="0"/>
                    <a:pt x="397510" y="10160"/>
                  </a:cubicBezTo>
                  <a:cubicBezTo>
                    <a:pt x="427990" y="20320"/>
                    <a:pt x="459740" y="52070"/>
                    <a:pt x="474980" y="76200"/>
                  </a:cubicBezTo>
                  <a:cubicBezTo>
                    <a:pt x="487680" y="96520"/>
                    <a:pt x="490220" y="109220"/>
                    <a:pt x="492760" y="142240"/>
                  </a:cubicBezTo>
                  <a:cubicBezTo>
                    <a:pt x="500380" y="231140"/>
                    <a:pt x="471170" y="561340"/>
                    <a:pt x="448310" y="648970"/>
                  </a:cubicBezTo>
                  <a:cubicBezTo>
                    <a:pt x="439420" y="681990"/>
                    <a:pt x="434340" y="695960"/>
                    <a:pt x="420370" y="713740"/>
                  </a:cubicBezTo>
                  <a:cubicBezTo>
                    <a:pt x="406400" y="731520"/>
                    <a:pt x="386080" y="748030"/>
                    <a:pt x="365760" y="758190"/>
                  </a:cubicBezTo>
                  <a:cubicBezTo>
                    <a:pt x="345440" y="768350"/>
                    <a:pt x="318770" y="773430"/>
                    <a:pt x="295910" y="772160"/>
                  </a:cubicBezTo>
                  <a:cubicBezTo>
                    <a:pt x="273050" y="770890"/>
                    <a:pt x="247650" y="765810"/>
                    <a:pt x="227330" y="751840"/>
                  </a:cubicBezTo>
                  <a:cubicBezTo>
                    <a:pt x="201930" y="735330"/>
                    <a:pt x="176530" y="711200"/>
                    <a:pt x="161290" y="670560"/>
                  </a:cubicBezTo>
                  <a:cubicBezTo>
                    <a:pt x="132080" y="589280"/>
                    <a:pt x="137160" y="335280"/>
                    <a:pt x="154940" y="257810"/>
                  </a:cubicBezTo>
                  <a:cubicBezTo>
                    <a:pt x="162560" y="226060"/>
                    <a:pt x="170180" y="210820"/>
                    <a:pt x="187960" y="193040"/>
                  </a:cubicBezTo>
                  <a:cubicBezTo>
                    <a:pt x="209550" y="171450"/>
                    <a:pt x="250190" y="147320"/>
                    <a:pt x="283210" y="143510"/>
                  </a:cubicBezTo>
                  <a:cubicBezTo>
                    <a:pt x="316230" y="139700"/>
                    <a:pt x="359410" y="149860"/>
                    <a:pt x="386080" y="168910"/>
                  </a:cubicBezTo>
                  <a:cubicBezTo>
                    <a:pt x="414020" y="187960"/>
                    <a:pt x="435610" y="212090"/>
                    <a:pt x="447040" y="257810"/>
                  </a:cubicBezTo>
                  <a:cubicBezTo>
                    <a:pt x="473710" y="368300"/>
                    <a:pt x="416560" y="770890"/>
                    <a:pt x="369570" y="877570"/>
                  </a:cubicBezTo>
                  <a:cubicBezTo>
                    <a:pt x="350520" y="922020"/>
                    <a:pt x="326390" y="942340"/>
                    <a:pt x="299720" y="958850"/>
                  </a:cubicBezTo>
                  <a:cubicBezTo>
                    <a:pt x="278130" y="972820"/>
                    <a:pt x="252730" y="976630"/>
                    <a:pt x="229870" y="977900"/>
                  </a:cubicBezTo>
                  <a:cubicBezTo>
                    <a:pt x="205740" y="979170"/>
                    <a:pt x="180340" y="975360"/>
                    <a:pt x="158750" y="962660"/>
                  </a:cubicBezTo>
                  <a:cubicBezTo>
                    <a:pt x="132080" y="947420"/>
                    <a:pt x="102870" y="927100"/>
                    <a:pt x="85090" y="883920"/>
                  </a:cubicBezTo>
                  <a:cubicBezTo>
                    <a:pt x="45720" y="788670"/>
                    <a:pt x="0" y="420370"/>
                    <a:pt x="76200" y="346710"/>
                  </a:cubicBezTo>
                  <a:cubicBezTo>
                    <a:pt x="133350" y="290830"/>
                    <a:pt x="325120" y="300990"/>
                    <a:pt x="381000" y="359410"/>
                  </a:cubicBezTo>
                  <a:cubicBezTo>
                    <a:pt x="452120" y="433070"/>
                    <a:pt x="392430" y="753110"/>
                    <a:pt x="377190" y="840740"/>
                  </a:cubicBezTo>
                  <a:cubicBezTo>
                    <a:pt x="370840" y="875030"/>
                    <a:pt x="365760" y="890270"/>
                    <a:pt x="353060" y="909320"/>
                  </a:cubicBezTo>
                  <a:cubicBezTo>
                    <a:pt x="340360" y="929640"/>
                    <a:pt x="320040" y="947420"/>
                    <a:pt x="299720" y="958850"/>
                  </a:cubicBezTo>
                  <a:cubicBezTo>
                    <a:pt x="279400" y="970280"/>
                    <a:pt x="252730" y="976630"/>
                    <a:pt x="229870" y="977900"/>
                  </a:cubicBezTo>
                  <a:cubicBezTo>
                    <a:pt x="205740" y="979170"/>
                    <a:pt x="180340" y="972820"/>
                    <a:pt x="158750" y="962660"/>
                  </a:cubicBezTo>
                  <a:cubicBezTo>
                    <a:pt x="137160" y="952500"/>
                    <a:pt x="116840" y="934720"/>
                    <a:pt x="102870" y="915670"/>
                  </a:cubicBezTo>
                  <a:cubicBezTo>
                    <a:pt x="88900" y="896620"/>
                    <a:pt x="80010" y="882650"/>
                    <a:pt x="76200" y="848360"/>
                  </a:cubicBezTo>
                  <a:cubicBezTo>
                    <a:pt x="63500" y="749300"/>
                    <a:pt x="114300" y="365760"/>
                    <a:pt x="154940" y="257810"/>
                  </a:cubicBezTo>
                  <a:cubicBezTo>
                    <a:pt x="172720" y="212090"/>
                    <a:pt x="190500" y="187960"/>
                    <a:pt x="214630" y="168910"/>
                  </a:cubicBezTo>
                  <a:cubicBezTo>
                    <a:pt x="234950" y="153670"/>
                    <a:pt x="257810" y="144780"/>
                    <a:pt x="283210" y="143510"/>
                  </a:cubicBezTo>
                  <a:cubicBezTo>
                    <a:pt x="313690" y="142240"/>
                    <a:pt x="359410" y="153670"/>
                    <a:pt x="386080" y="168910"/>
                  </a:cubicBezTo>
                  <a:cubicBezTo>
                    <a:pt x="407670" y="181610"/>
                    <a:pt x="422910" y="203200"/>
                    <a:pt x="434340" y="223520"/>
                  </a:cubicBezTo>
                  <a:cubicBezTo>
                    <a:pt x="445770" y="243840"/>
                    <a:pt x="448310" y="260350"/>
                    <a:pt x="452120" y="293370"/>
                  </a:cubicBezTo>
                  <a:cubicBezTo>
                    <a:pt x="461010" y="365760"/>
                    <a:pt x="463550" y="579120"/>
                    <a:pt x="448310" y="648970"/>
                  </a:cubicBezTo>
                  <a:cubicBezTo>
                    <a:pt x="441960" y="680720"/>
                    <a:pt x="434340" y="695960"/>
                    <a:pt x="420370" y="713740"/>
                  </a:cubicBezTo>
                  <a:cubicBezTo>
                    <a:pt x="406400" y="731520"/>
                    <a:pt x="386080" y="748030"/>
                    <a:pt x="365760" y="758190"/>
                  </a:cubicBezTo>
                  <a:cubicBezTo>
                    <a:pt x="345440" y="768350"/>
                    <a:pt x="318770" y="773430"/>
                    <a:pt x="295910" y="772160"/>
                  </a:cubicBezTo>
                  <a:cubicBezTo>
                    <a:pt x="273050" y="770890"/>
                    <a:pt x="247650" y="765810"/>
                    <a:pt x="227330" y="751840"/>
                  </a:cubicBezTo>
                  <a:cubicBezTo>
                    <a:pt x="201930" y="735330"/>
                    <a:pt x="172720" y="698500"/>
                    <a:pt x="161290" y="670560"/>
                  </a:cubicBezTo>
                  <a:cubicBezTo>
                    <a:pt x="152400" y="647700"/>
                    <a:pt x="156210" y="633730"/>
                    <a:pt x="156210" y="599440"/>
                  </a:cubicBezTo>
                  <a:cubicBezTo>
                    <a:pt x="157480" y="509270"/>
                    <a:pt x="173990" y="207010"/>
                    <a:pt x="208280" y="114300"/>
                  </a:cubicBezTo>
                  <a:cubicBezTo>
                    <a:pt x="223520" y="71120"/>
                    <a:pt x="240030" y="48260"/>
                    <a:pt x="265430" y="29210"/>
                  </a:cubicBezTo>
                  <a:cubicBezTo>
                    <a:pt x="290830" y="10160"/>
                    <a:pt x="331470" y="0"/>
                    <a:pt x="363220" y="2540"/>
                  </a:cubicBezTo>
                  <a:cubicBezTo>
                    <a:pt x="394970" y="5080"/>
                    <a:pt x="433070" y="25400"/>
                    <a:pt x="454660" y="48260"/>
                  </a:cubicBezTo>
                  <a:cubicBezTo>
                    <a:pt x="476250" y="71120"/>
                    <a:pt x="487680" y="95250"/>
                    <a:pt x="492760" y="142240"/>
                  </a:cubicBezTo>
                  <a:cubicBezTo>
                    <a:pt x="505460" y="273050"/>
                    <a:pt x="384810" y="795020"/>
                    <a:pt x="344170" y="904240"/>
                  </a:cubicBezTo>
                  <a:cubicBezTo>
                    <a:pt x="331470" y="937260"/>
                    <a:pt x="325120" y="947420"/>
                    <a:pt x="309880" y="963930"/>
                  </a:cubicBezTo>
                  <a:cubicBezTo>
                    <a:pt x="294640" y="980440"/>
                    <a:pt x="274320" y="994410"/>
                    <a:pt x="251460" y="1000760"/>
                  </a:cubicBezTo>
                  <a:cubicBezTo>
                    <a:pt x="223520" y="1008380"/>
                    <a:pt x="177800" y="1007110"/>
                    <a:pt x="149860" y="996950"/>
                  </a:cubicBezTo>
                  <a:cubicBezTo>
                    <a:pt x="127000" y="989330"/>
                    <a:pt x="107950" y="974090"/>
                    <a:pt x="93980" y="956310"/>
                  </a:cubicBezTo>
                  <a:cubicBezTo>
                    <a:pt x="80010" y="939800"/>
                    <a:pt x="71120" y="925830"/>
                    <a:pt x="64770" y="894080"/>
                  </a:cubicBezTo>
                  <a:cubicBezTo>
                    <a:pt x="46990" y="814070"/>
                    <a:pt x="2540" y="513080"/>
                    <a:pt x="69850" y="448310"/>
                  </a:cubicBezTo>
                  <a:cubicBezTo>
                    <a:pt x="123190" y="396240"/>
                    <a:pt x="356870" y="453390"/>
                    <a:pt x="356870" y="453390"/>
                  </a:cubicBezTo>
                </a:path>
              </a:pathLst>
            </a:custGeom>
            <a:solidFill>
              <a:srgbClr val="FFFFFF">
                <a:alpha val="49804"/>
              </a:srgbClr>
            </a:solidFill>
            <a:ln>
              <a:noFill/>
            </a:ln>
          </p:spPr>
        </p:sp>
      </p:grpSp>
      <p:grpSp>
        <p:nvGrpSpPr>
          <p:cNvPr name="Group 85" id="85"/>
          <p:cNvGrpSpPr/>
          <p:nvPr/>
        </p:nvGrpSpPr>
        <p:grpSpPr>
          <a:xfrm rot="0">
            <a:off x="847725" y="5875020"/>
            <a:ext cx="331470" cy="666750"/>
            <a:chOff x="0" y="0"/>
            <a:chExt cx="441960" cy="889000"/>
          </a:xfrm>
        </p:grpSpPr>
        <p:sp>
          <p:nvSpPr>
            <p:cNvPr name="Freeform 86" id="86"/>
            <p:cNvSpPr/>
            <p:nvPr/>
          </p:nvSpPr>
          <p:spPr>
            <a:xfrm flipH="false" flipV="false" rot="0">
              <a:off x="17780" y="41910"/>
              <a:ext cx="388620" cy="803910"/>
            </a:xfrm>
            <a:custGeom>
              <a:avLst/>
              <a:gdLst/>
              <a:ahLst/>
              <a:cxnLst/>
              <a:rect r="r" b="b" t="t" l="l"/>
              <a:pathLst>
                <a:path h="803910" w="388620">
                  <a:moveTo>
                    <a:pt x="351790" y="269240"/>
                  </a:moveTo>
                  <a:cubicBezTo>
                    <a:pt x="316230" y="647700"/>
                    <a:pt x="311150" y="662940"/>
                    <a:pt x="298450" y="681990"/>
                  </a:cubicBezTo>
                  <a:cubicBezTo>
                    <a:pt x="285750" y="701040"/>
                    <a:pt x="266700" y="718820"/>
                    <a:pt x="247650" y="728980"/>
                  </a:cubicBezTo>
                  <a:cubicBezTo>
                    <a:pt x="227330" y="740410"/>
                    <a:pt x="204470" y="748030"/>
                    <a:pt x="180340" y="746760"/>
                  </a:cubicBezTo>
                  <a:cubicBezTo>
                    <a:pt x="151130" y="745490"/>
                    <a:pt x="106680" y="732790"/>
                    <a:pt x="82550" y="712470"/>
                  </a:cubicBezTo>
                  <a:cubicBezTo>
                    <a:pt x="58420" y="690880"/>
                    <a:pt x="41910" y="659130"/>
                    <a:pt x="33020" y="621030"/>
                  </a:cubicBezTo>
                  <a:cubicBezTo>
                    <a:pt x="21590" y="570230"/>
                    <a:pt x="34290" y="494030"/>
                    <a:pt x="39370" y="429260"/>
                  </a:cubicBezTo>
                  <a:cubicBezTo>
                    <a:pt x="44450" y="361950"/>
                    <a:pt x="44450" y="288290"/>
                    <a:pt x="63500" y="224790"/>
                  </a:cubicBezTo>
                  <a:cubicBezTo>
                    <a:pt x="82550" y="162560"/>
                    <a:pt x="156210" y="55880"/>
                    <a:pt x="149860" y="52070"/>
                  </a:cubicBezTo>
                  <a:cubicBezTo>
                    <a:pt x="144780" y="49530"/>
                    <a:pt x="82550" y="134620"/>
                    <a:pt x="77470" y="132080"/>
                  </a:cubicBezTo>
                  <a:cubicBezTo>
                    <a:pt x="74930" y="130810"/>
                    <a:pt x="80010" y="109220"/>
                    <a:pt x="87630" y="96520"/>
                  </a:cubicBezTo>
                  <a:cubicBezTo>
                    <a:pt x="100330" y="74930"/>
                    <a:pt x="129540" y="35560"/>
                    <a:pt x="158750" y="20320"/>
                  </a:cubicBezTo>
                  <a:cubicBezTo>
                    <a:pt x="187960" y="5080"/>
                    <a:pt x="232410" y="0"/>
                    <a:pt x="264160" y="8890"/>
                  </a:cubicBezTo>
                  <a:cubicBezTo>
                    <a:pt x="295910" y="17780"/>
                    <a:pt x="331470" y="46990"/>
                    <a:pt x="349250" y="71120"/>
                  </a:cubicBezTo>
                  <a:cubicBezTo>
                    <a:pt x="364490" y="91440"/>
                    <a:pt x="368300" y="104140"/>
                    <a:pt x="373380" y="138430"/>
                  </a:cubicBezTo>
                  <a:cubicBezTo>
                    <a:pt x="388620" y="233680"/>
                    <a:pt x="382270" y="604520"/>
                    <a:pt x="355600" y="695960"/>
                  </a:cubicBezTo>
                  <a:cubicBezTo>
                    <a:pt x="345440" y="728980"/>
                    <a:pt x="335280" y="741680"/>
                    <a:pt x="318770" y="758190"/>
                  </a:cubicBezTo>
                  <a:cubicBezTo>
                    <a:pt x="302260" y="774700"/>
                    <a:pt x="281940" y="789940"/>
                    <a:pt x="257810" y="796290"/>
                  </a:cubicBezTo>
                  <a:cubicBezTo>
                    <a:pt x="228600" y="803910"/>
                    <a:pt x="181610" y="803910"/>
                    <a:pt x="151130" y="789940"/>
                  </a:cubicBezTo>
                  <a:cubicBezTo>
                    <a:pt x="120650" y="775970"/>
                    <a:pt x="88900" y="742950"/>
                    <a:pt x="74930" y="716280"/>
                  </a:cubicBezTo>
                  <a:cubicBezTo>
                    <a:pt x="62230" y="693420"/>
                    <a:pt x="48260" y="659130"/>
                    <a:pt x="60960" y="643890"/>
                  </a:cubicBezTo>
                  <a:cubicBezTo>
                    <a:pt x="87630" y="613410"/>
                    <a:pt x="339090" y="623570"/>
                    <a:pt x="361950" y="660400"/>
                  </a:cubicBezTo>
                  <a:cubicBezTo>
                    <a:pt x="374650" y="681990"/>
                    <a:pt x="339090" y="735330"/>
                    <a:pt x="318770" y="758190"/>
                  </a:cubicBezTo>
                  <a:cubicBezTo>
                    <a:pt x="302260" y="777240"/>
                    <a:pt x="281940" y="789940"/>
                    <a:pt x="257810" y="796290"/>
                  </a:cubicBezTo>
                  <a:cubicBezTo>
                    <a:pt x="228600" y="803910"/>
                    <a:pt x="181610" y="803910"/>
                    <a:pt x="151130" y="789940"/>
                  </a:cubicBezTo>
                  <a:cubicBezTo>
                    <a:pt x="120650" y="775970"/>
                    <a:pt x="88900" y="742950"/>
                    <a:pt x="74930" y="716280"/>
                  </a:cubicBezTo>
                  <a:cubicBezTo>
                    <a:pt x="63500" y="694690"/>
                    <a:pt x="63500" y="680720"/>
                    <a:pt x="60960" y="645160"/>
                  </a:cubicBezTo>
                  <a:cubicBezTo>
                    <a:pt x="53340" y="548640"/>
                    <a:pt x="46990" y="193040"/>
                    <a:pt x="87630" y="96520"/>
                  </a:cubicBezTo>
                  <a:cubicBezTo>
                    <a:pt x="105410" y="54610"/>
                    <a:pt x="129540" y="35560"/>
                    <a:pt x="158750" y="20320"/>
                  </a:cubicBezTo>
                  <a:cubicBezTo>
                    <a:pt x="187960" y="5080"/>
                    <a:pt x="232410" y="0"/>
                    <a:pt x="264160" y="8890"/>
                  </a:cubicBezTo>
                  <a:cubicBezTo>
                    <a:pt x="295910" y="17780"/>
                    <a:pt x="331470" y="46990"/>
                    <a:pt x="349250" y="71120"/>
                  </a:cubicBezTo>
                  <a:cubicBezTo>
                    <a:pt x="364490" y="91440"/>
                    <a:pt x="369570" y="105410"/>
                    <a:pt x="373380" y="138430"/>
                  </a:cubicBezTo>
                  <a:cubicBezTo>
                    <a:pt x="383540" y="228600"/>
                    <a:pt x="345440" y="565150"/>
                    <a:pt x="314960" y="650240"/>
                  </a:cubicBezTo>
                  <a:cubicBezTo>
                    <a:pt x="303530" y="681990"/>
                    <a:pt x="293370" y="693420"/>
                    <a:pt x="276860" y="708660"/>
                  </a:cubicBezTo>
                  <a:cubicBezTo>
                    <a:pt x="260350" y="723900"/>
                    <a:pt x="236220" y="736600"/>
                    <a:pt x="214630" y="741680"/>
                  </a:cubicBezTo>
                  <a:cubicBezTo>
                    <a:pt x="193040" y="746760"/>
                    <a:pt x="166370" y="748030"/>
                    <a:pt x="144780" y="742950"/>
                  </a:cubicBezTo>
                  <a:cubicBezTo>
                    <a:pt x="123190" y="737870"/>
                    <a:pt x="100330" y="728980"/>
                    <a:pt x="82550" y="712470"/>
                  </a:cubicBezTo>
                  <a:cubicBezTo>
                    <a:pt x="60960" y="692150"/>
                    <a:pt x="41910" y="664210"/>
                    <a:pt x="33020" y="621030"/>
                  </a:cubicBezTo>
                  <a:cubicBezTo>
                    <a:pt x="15240" y="538480"/>
                    <a:pt x="0" y="287020"/>
                    <a:pt x="64770" y="234950"/>
                  </a:cubicBezTo>
                  <a:cubicBezTo>
                    <a:pt x="120650" y="189230"/>
                    <a:pt x="351790" y="269240"/>
                    <a:pt x="351790" y="269240"/>
                  </a:cubicBezTo>
                </a:path>
              </a:pathLst>
            </a:custGeom>
            <a:solidFill>
              <a:srgbClr val="FFFFFF">
                <a:alpha val="49804"/>
              </a:srgbClr>
            </a:solidFill>
            <a:ln>
              <a:noFill/>
            </a:ln>
          </p:spPr>
        </p:sp>
      </p:grpSp>
      <p:grpSp>
        <p:nvGrpSpPr>
          <p:cNvPr name="Group 87" id="87"/>
          <p:cNvGrpSpPr/>
          <p:nvPr/>
        </p:nvGrpSpPr>
        <p:grpSpPr>
          <a:xfrm rot="0">
            <a:off x="857250" y="6328410"/>
            <a:ext cx="337185" cy="857250"/>
            <a:chOff x="0" y="0"/>
            <a:chExt cx="449580" cy="1143000"/>
          </a:xfrm>
        </p:grpSpPr>
        <p:sp>
          <p:nvSpPr>
            <p:cNvPr name="Freeform 88" id="88"/>
            <p:cNvSpPr/>
            <p:nvPr/>
          </p:nvSpPr>
          <p:spPr>
            <a:xfrm flipH="false" flipV="false" rot="0">
              <a:off x="36830" y="46990"/>
              <a:ext cx="361950" cy="1047750"/>
            </a:xfrm>
            <a:custGeom>
              <a:avLst/>
              <a:gdLst/>
              <a:ahLst/>
              <a:cxnLst/>
              <a:rect r="r" b="b" t="t" l="l"/>
              <a:pathLst>
                <a:path h="1047750" w="361950">
                  <a:moveTo>
                    <a:pt x="361950" y="633730"/>
                  </a:moveTo>
                  <a:cubicBezTo>
                    <a:pt x="303530" y="911860"/>
                    <a:pt x="293370" y="927100"/>
                    <a:pt x="274320" y="941070"/>
                  </a:cubicBezTo>
                  <a:cubicBezTo>
                    <a:pt x="250190" y="958850"/>
                    <a:pt x="205740" y="974090"/>
                    <a:pt x="176530" y="975360"/>
                  </a:cubicBezTo>
                  <a:cubicBezTo>
                    <a:pt x="152400" y="976630"/>
                    <a:pt x="129540" y="969010"/>
                    <a:pt x="110490" y="957580"/>
                  </a:cubicBezTo>
                  <a:cubicBezTo>
                    <a:pt x="91440" y="946150"/>
                    <a:pt x="72390" y="928370"/>
                    <a:pt x="59690" y="909320"/>
                  </a:cubicBezTo>
                  <a:cubicBezTo>
                    <a:pt x="46990" y="890270"/>
                    <a:pt x="40640" y="876300"/>
                    <a:pt x="35560" y="844550"/>
                  </a:cubicBezTo>
                  <a:cubicBezTo>
                    <a:pt x="22860" y="772160"/>
                    <a:pt x="34290" y="575310"/>
                    <a:pt x="40640" y="474980"/>
                  </a:cubicBezTo>
                  <a:cubicBezTo>
                    <a:pt x="45720" y="406400"/>
                    <a:pt x="46990" y="344170"/>
                    <a:pt x="62230" y="302260"/>
                  </a:cubicBezTo>
                  <a:cubicBezTo>
                    <a:pt x="72390" y="275590"/>
                    <a:pt x="83820" y="257810"/>
                    <a:pt x="100330" y="241300"/>
                  </a:cubicBezTo>
                  <a:cubicBezTo>
                    <a:pt x="116840" y="224790"/>
                    <a:pt x="139700" y="212090"/>
                    <a:pt x="162560" y="205740"/>
                  </a:cubicBezTo>
                  <a:cubicBezTo>
                    <a:pt x="184150" y="199390"/>
                    <a:pt x="210820" y="198120"/>
                    <a:pt x="233680" y="203200"/>
                  </a:cubicBezTo>
                  <a:cubicBezTo>
                    <a:pt x="256540" y="208280"/>
                    <a:pt x="280670" y="219710"/>
                    <a:pt x="298450" y="234950"/>
                  </a:cubicBezTo>
                  <a:cubicBezTo>
                    <a:pt x="316230" y="250190"/>
                    <a:pt x="331470" y="270510"/>
                    <a:pt x="340360" y="292100"/>
                  </a:cubicBezTo>
                  <a:cubicBezTo>
                    <a:pt x="349250" y="313690"/>
                    <a:pt x="349250" y="331470"/>
                    <a:pt x="351790" y="361950"/>
                  </a:cubicBezTo>
                  <a:cubicBezTo>
                    <a:pt x="355600" y="416560"/>
                    <a:pt x="351790" y="508000"/>
                    <a:pt x="346710" y="590550"/>
                  </a:cubicBezTo>
                  <a:cubicBezTo>
                    <a:pt x="340360" y="688340"/>
                    <a:pt x="337820" y="836930"/>
                    <a:pt x="316230" y="910590"/>
                  </a:cubicBezTo>
                  <a:cubicBezTo>
                    <a:pt x="303530" y="953770"/>
                    <a:pt x="292100" y="982980"/>
                    <a:pt x="267970" y="1005840"/>
                  </a:cubicBezTo>
                  <a:cubicBezTo>
                    <a:pt x="243840" y="1028700"/>
                    <a:pt x="199390" y="1042670"/>
                    <a:pt x="168910" y="1045210"/>
                  </a:cubicBezTo>
                  <a:cubicBezTo>
                    <a:pt x="143510" y="1047750"/>
                    <a:pt x="120650" y="1042670"/>
                    <a:pt x="99060" y="1029970"/>
                  </a:cubicBezTo>
                  <a:cubicBezTo>
                    <a:pt x="72390" y="1014730"/>
                    <a:pt x="43180" y="989330"/>
                    <a:pt x="26670" y="951230"/>
                  </a:cubicBezTo>
                  <a:cubicBezTo>
                    <a:pt x="0" y="887730"/>
                    <a:pt x="15240" y="773430"/>
                    <a:pt x="13970" y="664210"/>
                  </a:cubicBezTo>
                  <a:cubicBezTo>
                    <a:pt x="12700" y="516890"/>
                    <a:pt x="6350" y="248920"/>
                    <a:pt x="27940" y="146050"/>
                  </a:cubicBezTo>
                  <a:cubicBezTo>
                    <a:pt x="38100" y="100330"/>
                    <a:pt x="48260" y="72390"/>
                    <a:pt x="67310" y="49530"/>
                  </a:cubicBezTo>
                  <a:cubicBezTo>
                    <a:pt x="82550" y="30480"/>
                    <a:pt x="105410" y="17780"/>
                    <a:pt x="127000" y="10160"/>
                  </a:cubicBezTo>
                  <a:cubicBezTo>
                    <a:pt x="148590" y="2540"/>
                    <a:pt x="175260" y="0"/>
                    <a:pt x="198120" y="3810"/>
                  </a:cubicBezTo>
                  <a:cubicBezTo>
                    <a:pt x="220980" y="7620"/>
                    <a:pt x="243840" y="15240"/>
                    <a:pt x="262890" y="30480"/>
                  </a:cubicBezTo>
                  <a:cubicBezTo>
                    <a:pt x="285750" y="49530"/>
                    <a:pt x="313690" y="95250"/>
                    <a:pt x="321310" y="119380"/>
                  </a:cubicBezTo>
                  <a:cubicBezTo>
                    <a:pt x="326390" y="133350"/>
                    <a:pt x="323850" y="154940"/>
                    <a:pt x="323850" y="154940"/>
                  </a:cubicBezTo>
                  <a:cubicBezTo>
                    <a:pt x="323850" y="154940"/>
                    <a:pt x="328930" y="140970"/>
                    <a:pt x="323850" y="135890"/>
                  </a:cubicBezTo>
                  <a:cubicBezTo>
                    <a:pt x="303530" y="118110"/>
                    <a:pt x="53340" y="182880"/>
                    <a:pt x="30480" y="165100"/>
                  </a:cubicBezTo>
                  <a:cubicBezTo>
                    <a:pt x="24130" y="160020"/>
                    <a:pt x="26670" y="154940"/>
                    <a:pt x="27940" y="146050"/>
                  </a:cubicBezTo>
                  <a:cubicBezTo>
                    <a:pt x="30480" y="125730"/>
                    <a:pt x="48260" y="72390"/>
                    <a:pt x="67310" y="49530"/>
                  </a:cubicBezTo>
                  <a:cubicBezTo>
                    <a:pt x="82550" y="30480"/>
                    <a:pt x="102870" y="16510"/>
                    <a:pt x="127000" y="10160"/>
                  </a:cubicBezTo>
                  <a:cubicBezTo>
                    <a:pt x="156210" y="2540"/>
                    <a:pt x="201930" y="1270"/>
                    <a:pt x="232410" y="13970"/>
                  </a:cubicBezTo>
                  <a:cubicBezTo>
                    <a:pt x="262890" y="26670"/>
                    <a:pt x="293370" y="58420"/>
                    <a:pt x="308610" y="85090"/>
                  </a:cubicBezTo>
                  <a:cubicBezTo>
                    <a:pt x="321310" y="106680"/>
                    <a:pt x="320040" y="119380"/>
                    <a:pt x="323850" y="154940"/>
                  </a:cubicBezTo>
                  <a:cubicBezTo>
                    <a:pt x="335280" y="271780"/>
                    <a:pt x="347980" y="779780"/>
                    <a:pt x="316230" y="910590"/>
                  </a:cubicBezTo>
                  <a:cubicBezTo>
                    <a:pt x="304800" y="960120"/>
                    <a:pt x="292100" y="982980"/>
                    <a:pt x="267970" y="1005840"/>
                  </a:cubicBezTo>
                  <a:cubicBezTo>
                    <a:pt x="243840" y="1028700"/>
                    <a:pt x="199390" y="1042670"/>
                    <a:pt x="168910" y="1045210"/>
                  </a:cubicBezTo>
                  <a:cubicBezTo>
                    <a:pt x="143510" y="1047750"/>
                    <a:pt x="120650" y="1042670"/>
                    <a:pt x="99060" y="1029970"/>
                  </a:cubicBezTo>
                  <a:cubicBezTo>
                    <a:pt x="72390" y="1014730"/>
                    <a:pt x="39370" y="979170"/>
                    <a:pt x="26670" y="951230"/>
                  </a:cubicBezTo>
                  <a:cubicBezTo>
                    <a:pt x="16510" y="928370"/>
                    <a:pt x="17780" y="914400"/>
                    <a:pt x="16510" y="880110"/>
                  </a:cubicBezTo>
                  <a:cubicBezTo>
                    <a:pt x="12700" y="783590"/>
                    <a:pt x="26670" y="441960"/>
                    <a:pt x="54610" y="336550"/>
                  </a:cubicBezTo>
                  <a:cubicBezTo>
                    <a:pt x="67310" y="289560"/>
                    <a:pt x="80010" y="264160"/>
                    <a:pt x="100330" y="241300"/>
                  </a:cubicBezTo>
                  <a:cubicBezTo>
                    <a:pt x="116840" y="223520"/>
                    <a:pt x="139700" y="212090"/>
                    <a:pt x="162560" y="205740"/>
                  </a:cubicBezTo>
                  <a:cubicBezTo>
                    <a:pt x="184150" y="199390"/>
                    <a:pt x="210820" y="198120"/>
                    <a:pt x="233680" y="203200"/>
                  </a:cubicBezTo>
                  <a:cubicBezTo>
                    <a:pt x="256540" y="208280"/>
                    <a:pt x="280670" y="219710"/>
                    <a:pt x="298450" y="234950"/>
                  </a:cubicBezTo>
                  <a:cubicBezTo>
                    <a:pt x="316230" y="250190"/>
                    <a:pt x="331470" y="270510"/>
                    <a:pt x="340360" y="292100"/>
                  </a:cubicBezTo>
                  <a:cubicBezTo>
                    <a:pt x="349250" y="313690"/>
                    <a:pt x="350520" y="327660"/>
                    <a:pt x="351790" y="361950"/>
                  </a:cubicBezTo>
                  <a:cubicBezTo>
                    <a:pt x="356870" y="450850"/>
                    <a:pt x="342900" y="764540"/>
                    <a:pt x="323850" y="850900"/>
                  </a:cubicBezTo>
                  <a:cubicBezTo>
                    <a:pt x="316230" y="883920"/>
                    <a:pt x="313690" y="896620"/>
                    <a:pt x="298450" y="915670"/>
                  </a:cubicBezTo>
                  <a:cubicBezTo>
                    <a:pt x="279400" y="938530"/>
                    <a:pt x="243840" y="965200"/>
                    <a:pt x="212090" y="971550"/>
                  </a:cubicBezTo>
                  <a:cubicBezTo>
                    <a:pt x="180340" y="977900"/>
                    <a:pt x="137160" y="970280"/>
                    <a:pt x="110490" y="957580"/>
                  </a:cubicBezTo>
                  <a:cubicBezTo>
                    <a:pt x="88900" y="947420"/>
                    <a:pt x="72390" y="930910"/>
                    <a:pt x="59690" y="909320"/>
                  </a:cubicBezTo>
                  <a:cubicBezTo>
                    <a:pt x="44450" y="883920"/>
                    <a:pt x="38100" y="849630"/>
                    <a:pt x="36830" y="808990"/>
                  </a:cubicBezTo>
                  <a:cubicBezTo>
                    <a:pt x="35560" y="748030"/>
                    <a:pt x="31750" y="609600"/>
                    <a:pt x="80010" y="576580"/>
                  </a:cubicBezTo>
                  <a:cubicBezTo>
                    <a:pt x="133350" y="541020"/>
                    <a:pt x="361950" y="633730"/>
                    <a:pt x="361950" y="633730"/>
                  </a:cubicBezTo>
                </a:path>
              </a:pathLst>
            </a:custGeom>
            <a:solidFill>
              <a:srgbClr val="FFFFFF">
                <a:alpha val="49804"/>
              </a:srgbClr>
            </a:solidFill>
            <a:ln>
              <a:noFill/>
            </a:ln>
          </p:spPr>
        </p:sp>
      </p:grpSp>
      <p:grpSp>
        <p:nvGrpSpPr>
          <p:cNvPr name="Group 89" id="89"/>
          <p:cNvGrpSpPr/>
          <p:nvPr/>
        </p:nvGrpSpPr>
        <p:grpSpPr>
          <a:xfrm rot="0">
            <a:off x="852488" y="6379845"/>
            <a:ext cx="360045" cy="686752"/>
            <a:chOff x="0" y="0"/>
            <a:chExt cx="480060" cy="915670"/>
          </a:xfrm>
        </p:grpSpPr>
        <p:sp>
          <p:nvSpPr>
            <p:cNvPr name="Freeform 90" id="90"/>
            <p:cNvSpPr/>
            <p:nvPr/>
          </p:nvSpPr>
          <p:spPr>
            <a:xfrm flipH="false" flipV="false" rot="0">
              <a:off x="41910" y="43180"/>
              <a:ext cx="408940" cy="821690"/>
            </a:xfrm>
            <a:custGeom>
              <a:avLst/>
              <a:gdLst/>
              <a:ahLst/>
              <a:cxnLst/>
              <a:rect r="r" b="b" t="t" l="l"/>
              <a:pathLst>
                <a:path h="821690" w="408940">
                  <a:moveTo>
                    <a:pt x="332740" y="186690"/>
                  </a:moveTo>
                  <a:cubicBezTo>
                    <a:pt x="309880" y="603250"/>
                    <a:pt x="312420" y="676910"/>
                    <a:pt x="290830" y="725170"/>
                  </a:cubicBezTo>
                  <a:cubicBezTo>
                    <a:pt x="275590" y="760730"/>
                    <a:pt x="248920" y="788670"/>
                    <a:pt x="223520" y="803910"/>
                  </a:cubicBezTo>
                  <a:cubicBezTo>
                    <a:pt x="203200" y="816610"/>
                    <a:pt x="179070" y="821690"/>
                    <a:pt x="156210" y="821690"/>
                  </a:cubicBezTo>
                  <a:cubicBezTo>
                    <a:pt x="133350" y="821690"/>
                    <a:pt x="109220" y="816610"/>
                    <a:pt x="88900" y="806450"/>
                  </a:cubicBezTo>
                  <a:cubicBezTo>
                    <a:pt x="68580" y="796290"/>
                    <a:pt x="48260" y="781050"/>
                    <a:pt x="35560" y="760730"/>
                  </a:cubicBezTo>
                  <a:cubicBezTo>
                    <a:pt x="20320" y="735330"/>
                    <a:pt x="12700" y="706120"/>
                    <a:pt x="8890" y="660400"/>
                  </a:cubicBezTo>
                  <a:cubicBezTo>
                    <a:pt x="1270" y="567690"/>
                    <a:pt x="29210" y="337820"/>
                    <a:pt x="44450" y="232410"/>
                  </a:cubicBezTo>
                  <a:cubicBezTo>
                    <a:pt x="53340" y="170180"/>
                    <a:pt x="54610" y="124460"/>
                    <a:pt x="74930" y="86360"/>
                  </a:cubicBezTo>
                  <a:cubicBezTo>
                    <a:pt x="92710" y="54610"/>
                    <a:pt x="119380" y="25400"/>
                    <a:pt x="149860" y="12700"/>
                  </a:cubicBezTo>
                  <a:cubicBezTo>
                    <a:pt x="180340" y="0"/>
                    <a:pt x="226060" y="0"/>
                    <a:pt x="255270" y="7620"/>
                  </a:cubicBezTo>
                  <a:cubicBezTo>
                    <a:pt x="279400" y="13970"/>
                    <a:pt x="299720" y="25400"/>
                    <a:pt x="316230" y="44450"/>
                  </a:cubicBezTo>
                  <a:cubicBezTo>
                    <a:pt x="336550" y="67310"/>
                    <a:pt x="349250" y="95250"/>
                    <a:pt x="358140" y="140970"/>
                  </a:cubicBezTo>
                  <a:cubicBezTo>
                    <a:pt x="377190" y="242570"/>
                    <a:pt x="369570" y="562610"/>
                    <a:pt x="344170" y="648970"/>
                  </a:cubicBezTo>
                  <a:cubicBezTo>
                    <a:pt x="335280" y="681990"/>
                    <a:pt x="323850" y="694690"/>
                    <a:pt x="307340" y="711200"/>
                  </a:cubicBezTo>
                  <a:cubicBezTo>
                    <a:pt x="290830" y="727710"/>
                    <a:pt x="270510" y="742950"/>
                    <a:pt x="246380" y="749300"/>
                  </a:cubicBezTo>
                  <a:cubicBezTo>
                    <a:pt x="215900" y="756920"/>
                    <a:pt x="167640" y="754380"/>
                    <a:pt x="138430" y="742950"/>
                  </a:cubicBezTo>
                  <a:cubicBezTo>
                    <a:pt x="114300" y="734060"/>
                    <a:pt x="95250" y="716280"/>
                    <a:pt x="81280" y="698500"/>
                  </a:cubicBezTo>
                  <a:cubicBezTo>
                    <a:pt x="66040" y="679450"/>
                    <a:pt x="57150" y="665480"/>
                    <a:pt x="50800" y="632460"/>
                  </a:cubicBezTo>
                  <a:cubicBezTo>
                    <a:pt x="34290" y="543560"/>
                    <a:pt x="53340" y="214630"/>
                    <a:pt x="91440" y="119380"/>
                  </a:cubicBezTo>
                  <a:cubicBezTo>
                    <a:pt x="109220" y="76200"/>
                    <a:pt x="129540" y="53340"/>
                    <a:pt x="158750" y="36830"/>
                  </a:cubicBezTo>
                  <a:cubicBezTo>
                    <a:pt x="187960" y="20320"/>
                    <a:pt x="232410" y="12700"/>
                    <a:pt x="265430" y="19050"/>
                  </a:cubicBezTo>
                  <a:cubicBezTo>
                    <a:pt x="298450" y="25400"/>
                    <a:pt x="336550" y="49530"/>
                    <a:pt x="356870" y="76200"/>
                  </a:cubicBezTo>
                  <a:cubicBezTo>
                    <a:pt x="377190" y="102870"/>
                    <a:pt x="383540" y="135890"/>
                    <a:pt x="387350" y="180340"/>
                  </a:cubicBezTo>
                  <a:cubicBezTo>
                    <a:pt x="393700" y="257810"/>
                    <a:pt x="360680" y="430530"/>
                    <a:pt x="345440" y="502920"/>
                  </a:cubicBezTo>
                  <a:cubicBezTo>
                    <a:pt x="337820" y="541020"/>
                    <a:pt x="332740" y="565150"/>
                    <a:pt x="320040" y="589280"/>
                  </a:cubicBezTo>
                  <a:cubicBezTo>
                    <a:pt x="308610" y="612140"/>
                    <a:pt x="295910" y="632460"/>
                    <a:pt x="274320" y="646430"/>
                  </a:cubicBezTo>
                  <a:cubicBezTo>
                    <a:pt x="248920" y="664210"/>
                    <a:pt x="201930" y="679450"/>
                    <a:pt x="170180" y="679450"/>
                  </a:cubicBezTo>
                  <a:cubicBezTo>
                    <a:pt x="144780" y="679450"/>
                    <a:pt x="120650" y="669290"/>
                    <a:pt x="100330" y="656590"/>
                  </a:cubicBezTo>
                  <a:cubicBezTo>
                    <a:pt x="80010" y="643890"/>
                    <a:pt x="59690" y="627380"/>
                    <a:pt x="48260" y="604520"/>
                  </a:cubicBezTo>
                  <a:cubicBezTo>
                    <a:pt x="34290" y="576580"/>
                    <a:pt x="22860" y="500380"/>
                    <a:pt x="29210" y="497840"/>
                  </a:cubicBezTo>
                  <a:cubicBezTo>
                    <a:pt x="38100" y="495300"/>
                    <a:pt x="91440" y="669290"/>
                    <a:pt x="121920" y="668020"/>
                  </a:cubicBezTo>
                  <a:cubicBezTo>
                    <a:pt x="160020" y="665480"/>
                    <a:pt x="196850" y="386080"/>
                    <a:pt x="236220" y="383540"/>
                  </a:cubicBezTo>
                  <a:cubicBezTo>
                    <a:pt x="266700" y="382270"/>
                    <a:pt x="328930" y="509270"/>
                    <a:pt x="330200" y="553720"/>
                  </a:cubicBezTo>
                  <a:cubicBezTo>
                    <a:pt x="331470" y="580390"/>
                    <a:pt x="316230" y="601980"/>
                    <a:pt x="299720" y="621030"/>
                  </a:cubicBezTo>
                  <a:cubicBezTo>
                    <a:pt x="279400" y="643890"/>
                    <a:pt x="237490" y="669290"/>
                    <a:pt x="207010" y="676910"/>
                  </a:cubicBezTo>
                  <a:cubicBezTo>
                    <a:pt x="181610" y="683260"/>
                    <a:pt x="157480" y="680720"/>
                    <a:pt x="133350" y="671830"/>
                  </a:cubicBezTo>
                  <a:cubicBezTo>
                    <a:pt x="104140" y="660400"/>
                    <a:pt x="66040" y="633730"/>
                    <a:pt x="48260" y="604520"/>
                  </a:cubicBezTo>
                  <a:cubicBezTo>
                    <a:pt x="30480" y="575310"/>
                    <a:pt x="29210" y="544830"/>
                    <a:pt x="29210" y="497840"/>
                  </a:cubicBezTo>
                  <a:cubicBezTo>
                    <a:pt x="29210" y="410210"/>
                    <a:pt x="55880" y="196850"/>
                    <a:pt x="91440" y="119380"/>
                  </a:cubicBezTo>
                  <a:cubicBezTo>
                    <a:pt x="110490" y="78740"/>
                    <a:pt x="129540" y="53340"/>
                    <a:pt x="158750" y="36830"/>
                  </a:cubicBezTo>
                  <a:cubicBezTo>
                    <a:pt x="187960" y="20320"/>
                    <a:pt x="234950" y="15240"/>
                    <a:pt x="265430" y="19050"/>
                  </a:cubicBezTo>
                  <a:cubicBezTo>
                    <a:pt x="290830" y="22860"/>
                    <a:pt x="312420" y="33020"/>
                    <a:pt x="331470" y="49530"/>
                  </a:cubicBezTo>
                  <a:cubicBezTo>
                    <a:pt x="354330" y="69850"/>
                    <a:pt x="375920" y="97790"/>
                    <a:pt x="386080" y="143510"/>
                  </a:cubicBezTo>
                  <a:cubicBezTo>
                    <a:pt x="408940" y="242570"/>
                    <a:pt x="372110" y="562610"/>
                    <a:pt x="344170" y="648970"/>
                  </a:cubicBezTo>
                  <a:cubicBezTo>
                    <a:pt x="334010" y="681990"/>
                    <a:pt x="323850" y="694690"/>
                    <a:pt x="307340" y="711200"/>
                  </a:cubicBezTo>
                  <a:cubicBezTo>
                    <a:pt x="290830" y="727710"/>
                    <a:pt x="270510" y="742950"/>
                    <a:pt x="246380" y="749300"/>
                  </a:cubicBezTo>
                  <a:cubicBezTo>
                    <a:pt x="215900" y="756920"/>
                    <a:pt x="167640" y="754380"/>
                    <a:pt x="138430" y="742950"/>
                  </a:cubicBezTo>
                  <a:cubicBezTo>
                    <a:pt x="114300" y="734060"/>
                    <a:pt x="95250" y="716280"/>
                    <a:pt x="81280" y="698500"/>
                  </a:cubicBezTo>
                  <a:cubicBezTo>
                    <a:pt x="66040" y="679450"/>
                    <a:pt x="57150" y="665480"/>
                    <a:pt x="50800" y="632460"/>
                  </a:cubicBezTo>
                  <a:cubicBezTo>
                    <a:pt x="31750" y="543560"/>
                    <a:pt x="50800" y="190500"/>
                    <a:pt x="63500" y="120650"/>
                  </a:cubicBezTo>
                  <a:cubicBezTo>
                    <a:pt x="67310" y="101600"/>
                    <a:pt x="67310" y="99060"/>
                    <a:pt x="74930" y="86360"/>
                  </a:cubicBezTo>
                  <a:cubicBezTo>
                    <a:pt x="87630" y="64770"/>
                    <a:pt x="119380" y="25400"/>
                    <a:pt x="149860" y="12700"/>
                  </a:cubicBezTo>
                  <a:cubicBezTo>
                    <a:pt x="180340" y="0"/>
                    <a:pt x="226060" y="0"/>
                    <a:pt x="255270" y="7620"/>
                  </a:cubicBezTo>
                  <a:cubicBezTo>
                    <a:pt x="279400" y="13970"/>
                    <a:pt x="299720" y="25400"/>
                    <a:pt x="316230" y="44450"/>
                  </a:cubicBezTo>
                  <a:cubicBezTo>
                    <a:pt x="336550" y="67310"/>
                    <a:pt x="350520" y="93980"/>
                    <a:pt x="358140" y="140970"/>
                  </a:cubicBezTo>
                  <a:cubicBezTo>
                    <a:pt x="374650" y="252730"/>
                    <a:pt x="335280" y="623570"/>
                    <a:pt x="290830" y="725170"/>
                  </a:cubicBezTo>
                  <a:cubicBezTo>
                    <a:pt x="271780" y="768350"/>
                    <a:pt x="248920" y="788670"/>
                    <a:pt x="223520" y="803910"/>
                  </a:cubicBezTo>
                  <a:cubicBezTo>
                    <a:pt x="203200" y="816610"/>
                    <a:pt x="179070" y="821690"/>
                    <a:pt x="156210" y="821690"/>
                  </a:cubicBezTo>
                  <a:cubicBezTo>
                    <a:pt x="133350" y="821690"/>
                    <a:pt x="109220" y="816610"/>
                    <a:pt x="88900" y="806450"/>
                  </a:cubicBezTo>
                  <a:cubicBezTo>
                    <a:pt x="68580" y="796290"/>
                    <a:pt x="48260" y="779780"/>
                    <a:pt x="35560" y="760730"/>
                  </a:cubicBezTo>
                  <a:cubicBezTo>
                    <a:pt x="22860" y="742950"/>
                    <a:pt x="13970" y="727710"/>
                    <a:pt x="10160" y="695960"/>
                  </a:cubicBezTo>
                  <a:cubicBezTo>
                    <a:pt x="0" y="622300"/>
                    <a:pt x="41910" y="412750"/>
                    <a:pt x="45720" y="317500"/>
                  </a:cubicBezTo>
                  <a:cubicBezTo>
                    <a:pt x="48260" y="260350"/>
                    <a:pt x="17780" y="208280"/>
                    <a:pt x="44450" y="181610"/>
                  </a:cubicBezTo>
                  <a:cubicBezTo>
                    <a:pt x="83820" y="143510"/>
                    <a:pt x="332740" y="186690"/>
                    <a:pt x="332740" y="186690"/>
                  </a:cubicBezTo>
                </a:path>
              </a:pathLst>
            </a:custGeom>
            <a:solidFill>
              <a:srgbClr val="FFFFFF">
                <a:alpha val="49804"/>
              </a:srgbClr>
            </a:solidFill>
            <a:ln>
              <a:noFill/>
            </a:ln>
          </p:spPr>
        </p:sp>
      </p:grpSp>
      <p:grpSp>
        <p:nvGrpSpPr>
          <p:cNvPr name="Group 91" id="91"/>
          <p:cNvGrpSpPr/>
          <p:nvPr/>
        </p:nvGrpSpPr>
        <p:grpSpPr>
          <a:xfrm rot="0">
            <a:off x="857250" y="6407468"/>
            <a:ext cx="349568" cy="681990"/>
            <a:chOff x="0" y="0"/>
            <a:chExt cx="466090" cy="909320"/>
          </a:xfrm>
        </p:grpSpPr>
        <p:sp>
          <p:nvSpPr>
            <p:cNvPr name="Freeform 92" id="92"/>
            <p:cNvSpPr/>
            <p:nvPr/>
          </p:nvSpPr>
          <p:spPr>
            <a:xfrm flipH="false" flipV="false" rot="0">
              <a:off x="24130" y="45720"/>
              <a:ext cx="407670" cy="816610"/>
            </a:xfrm>
            <a:custGeom>
              <a:avLst/>
              <a:gdLst/>
              <a:ahLst/>
              <a:cxnLst/>
              <a:rect r="r" b="b" t="t" l="l"/>
              <a:pathLst>
                <a:path h="816610" w="407670">
                  <a:moveTo>
                    <a:pt x="349250" y="256540"/>
                  </a:moveTo>
                  <a:cubicBezTo>
                    <a:pt x="323850" y="561340"/>
                    <a:pt x="322580" y="576580"/>
                    <a:pt x="308610" y="596900"/>
                  </a:cubicBezTo>
                  <a:cubicBezTo>
                    <a:pt x="292100" y="621030"/>
                    <a:pt x="256540" y="651510"/>
                    <a:pt x="226060" y="660400"/>
                  </a:cubicBezTo>
                  <a:cubicBezTo>
                    <a:pt x="195580" y="669290"/>
                    <a:pt x="151130" y="664210"/>
                    <a:pt x="123190" y="654050"/>
                  </a:cubicBezTo>
                  <a:cubicBezTo>
                    <a:pt x="100330" y="645160"/>
                    <a:pt x="82550" y="628650"/>
                    <a:pt x="68580" y="610870"/>
                  </a:cubicBezTo>
                  <a:cubicBezTo>
                    <a:pt x="54610" y="593090"/>
                    <a:pt x="46990" y="579120"/>
                    <a:pt x="40640" y="547370"/>
                  </a:cubicBezTo>
                  <a:cubicBezTo>
                    <a:pt x="25400" y="472440"/>
                    <a:pt x="29210" y="227330"/>
                    <a:pt x="39370" y="149860"/>
                  </a:cubicBezTo>
                  <a:cubicBezTo>
                    <a:pt x="43180" y="116840"/>
                    <a:pt x="46990" y="101600"/>
                    <a:pt x="58420" y="81280"/>
                  </a:cubicBezTo>
                  <a:cubicBezTo>
                    <a:pt x="69850" y="60960"/>
                    <a:pt x="90170" y="39370"/>
                    <a:pt x="105410" y="27940"/>
                  </a:cubicBezTo>
                  <a:cubicBezTo>
                    <a:pt x="116840" y="19050"/>
                    <a:pt x="124460" y="15240"/>
                    <a:pt x="138430" y="12700"/>
                  </a:cubicBezTo>
                  <a:cubicBezTo>
                    <a:pt x="163830" y="7620"/>
                    <a:pt x="214630" y="5080"/>
                    <a:pt x="243840" y="13970"/>
                  </a:cubicBezTo>
                  <a:cubicBezTo>
                    <a:pt x="267970" y="21590"/>
                    <a:pt x="287020" y="35560"/>
                    <a:pt x="302260" y="55880"/>
                  </a:cubicBezTo>
                  <a:cubicBezTo>
                    <a:pt x="320040" y="80010"/>
                    <a:pt x="330200" y="107950"/>
                    <a:pt x="337820" y="154940"/>
                  </a:cubicBezTo>
                  <a:cubicBezTo>
                    <a:pt x="355600" y="264160"/>
                    <a:pt x="347980" y="617220"/>
                    <a:pt x="321310" y="708660"/>
                  </a:cubicBezTo>
                  <a:cubicBezTo>
                    <a:pt x="311150" y="741680"/>
                    <a:pt x="299720" y="754380"/>
                    <a:pt x="283210" y="770890"/>
                  </a:cubicBezTo>
                  <a:cubicBezTo>
                    <a:pt x="266700" y="787400"/>
                    <a:pt x="246380" y="801370"/>
                    <a:pt x="222250" y="807720"/>
                  </a:cubicBezTo>
                  <a:cubicBezTo>
                    <a:pt x="193040" y="815340"/>
                    <a:pt x="139700" y="808990"/>
                    <a:pt x="115570" y="801370"/>
                  </a:cubicBezTo>
                  <a:cubicBezTo>
                    <a:pt x="101600" y="797560"/>
                    <a:pt x="93980" y="792480"/>
                    <a:pt x="83820" y="783590"/>
                  </a:cubicBezTo>
                  <a:cubicBezTo>
                    <a:pt x="68580" y="770890"/>
                    <a:pt x="48260" y="748030"/>
                    <a:pt x="39370" y="726440"/>
                  </a:cubicBezTo>
                  <a:cubicBezTo>
                    <a:pt x="30480" y="704850"/>
                    <a:pt x="27940" y="688340"/>
                    <a:pt x="26670" y="655320"/>
                  </a:cubicBezTo>
                  <a:cubicBezTo>
                    <a:pt x="24130" y="576580"/>
                    <a:pt x="50800" y="354330"/>
                    <a:pt x="67310" y="256540"/>
                  </a:cubicBezTo>
                  <a:cubicBezTo>
                    <a:pt x="77470" y="198120"/>
                    <a:pt x="83820" y="153670"/>
                    <a:pt x="100330" y="119380"/>
                  </a:cubicBezTo>
                  <a:cubicBezTo>
                    <a:pt x="111760" y="93980"/>
                    <a:pt x="123190" y="76200"/>
                    <a:pt x="143510" y="60960"/>
                  </a:cubicBezTo>
                  <a:cubicBezTo>
                    <a:pt x="168910" y="43180"/>
                    <a:pt x="212090" y="25400"/>
                    <a:pt x="246380" y="26670"/>
                  </a:cubicBezTo>
                  <a:cubicBezTo>
                    <a:pt x="279400" y="27940"/>
                    <a:pt x="321310" y="46990"/>
                    <a:pt x="345440" y="69850"/>
                  </a:cubicBezTo>
                  <a:cubicBezTo>
                    <a:pt x="369570" y="92710"/>
                    <a:pt x="386080" y="140970"/>
                    <a:pt x="391160" y="166370"/>
                  </a:cubicBezTo>
                  <a:cubicBezTo>
                    <a:pt x="393700" y="181610"/>
                    <a:pt x="391160" y="203200"/>
                    <a:pt x="389890" y="203200"/>
                  </a:cubicBezTo>
                  <a:cubicBezTo>
                    <a:pt x="388620" y="203200"/>
                    <a:pt x="400050" y="152400"/>
                    <a:pt x="386080" y="142240"/>
                  </a:cubicBezTo>
                  <a:cubicBezTo>
                    <a:pt x="354330" y="118110"/>
                    <a:pt x="124460" y="242570"/>
                    <a:pt x="92710" y="214630"/>
                  </a:cubicBezTo>
                  <a:cubicBezTo>
                    <a:pt x="74930" y="199390"/>
                    <a:pt x="90170" y="146050"/>
                    <a:pt x="100330" y="119380"/>
                  </a:cubicBezTo>
                  <a:cubicBezTo>
                    <a:pt x="109220" y="96520"/>
                    <a:pt x="123190" y="76200"/>
                    <a:pt x="143510" y="60960"/>
                  </a:cubicBezTo>
                  <a:cubicBezTo>
                    <a:pt x="168910" y="43180"/>
                    <a:pt x="212090" y="25400"/>
                    <a:pt x="246380" y="26670"/>
                  </a:cubicBezTo>
                  <a:cubicBezTo>
                    <a:pt x="279400" y="27940"/>
                    <a:pt x="321310" y="46990"/>
                    <a:pt x="345440" y="69850"/>
                  </a:cubicBezTo>
                  <a:cubicBezTo>
                    <a:pt x="369570" y="92710"/>
                    <a:pt x="383540" y="119380"/>
                    <a:pt x="391160" y="166370"/>
                  </a:cubicBezTo>
                  <a:cubicBezTo>
                    <a:pt x="407670" y="271780"/>
                    <a:pt x="363220" y="609600"/>
                    <a:pt x="321310" y="708660"/>
                  </a:cubicBezTo>
                  <a:cubicBezTo>
                    <a:pt x="302260" y="753110"/>
                    <a:pt x="283210" y="774700"/>
                    <a:pt x="255270" y="792480"/>
                  </a:cubicBezTo>
                  <a:cubicBezTo>
                    <a:pt x="226060" y="810260"/>
                    <a:pt x="180340" y="816610"/>
                    <a:pt x="149860" y="812800"/>
                  </a:cubicBezTo>
                  <a:cubicBezTo>
                    <a:pt x="124460" y="810260"/>
                    <a:pt x="102870" y="800100"/>
                    <a:pt x="83820" y="783590"/>
                  </a:cubicBezTo>
                  <a:cubicBezTo>
                    <a:pt x="60960" y="763270"/>
                    <a:pt x="40640" y="737870"/>
                    <a:pt x="27940" y="692150"/>
                  </a:cubicBezTo>
                  <a:cubicBezTo>
                    <a:pt x="0" y="589280"/>
                    <a:pt x="25400" y="243840"/>
                    <a:pt x="39370" y="149860"/>
                  </a:cubicBezTo>
                  <a:cubicBezTo>
                    <a:pt x="44450" y="115570"/>
                    <a:pt x="46990" y="101600"/>
                    <a:pt x="58420" y="81280"/>
                  </a:cubicBezTo>
                  <a:cubicBezTo>
                    <a:pt x="69850" y="60960"/>
                    <a:pt x="83820" y="40640"/>
                    <a:pt x="105410" y="27940"/>
                  </a:cubicBezTo>
                  <a:cubicBezTo>
                    <a:pt x="132080" y="12700"/>
                    <a:pt x="176530" y="0"/>
                    <a:pt x="209550" y="5080"/>
                  </a:cubicBezTo>
                  <a:cubicBezTo>
                    <a:pt x="242570" y="10160"/>
                    <a:pt x="280670" y="34290"/>
                    <a:pt x="302260" y="55880"/>
                  </a:cubicBezTo>
                  <a:cubicBezTo>
                    <a:pt x="320040" y="73660"/>
                    <a:pt x="326390" y="87630"/>
                    <a:pt x="334010" y="119380"/>
                  </a:cubicBezTo>
                  <a:cubicBezTo>
                    <a:pt x="351790" y="199390"/>
                    <a:pt x="353060" y="478790"/>
                    <a:pt x="322580" y="565150"/>
                  </a:cubicBezTo>
                  <a:cubicBezTo>
                    <a:pt x="307340" y="607060"/>
                    <a:pt x="283210" y="629920"/>
                    <a:pt x="259080" y="646430"/>
                  </a:cubicBezTo>
                  <a:cubicBezTo>
                    <a:pt x="238760" y="660400"/>
                    <a:pt x="214630" y="665480"/>
                    <a:pt x="191770" y="666750"/>
                  </a:cubicBezTo>
                  <a:cubicBezTo>
                    <a:pt x="168910" y="668020"/>
                    <a:pt x="143510" y="662940"/>
                    <a:pt x="123190" y="654050"/>
                  </a:cubicBezTo>
                  <a:cubicBezTo>
                    <a:pt x="102870" y="645160"/>
                    <a:pt x="82550" y="628650"/>
                    <a:pt x="68580" y="610870"/>
                  </a:cubicBezTo>
                  <a:cubicBezTo>
                    <a:pt x="54610" y="593090"/>
                    <a:pt x="45720" y="577850"/>
                    <a:pt x="40640" y="547370"/>
                  </a:cubicBezTo>
                  <a:cubicBezTo>
                    <a:pt x="29210" y="482600"/>
                    <a:pt x="7620" y="279400"/>
                    <a:pt x="62230" y="232410"/>
                  </a:cubicBezTo>
                  <a:cubicBezTo>
                    <a:pt x="114300" y="187960"/>
                    <a:pt x="349250" y="256540"/>
                    <a:pt x="349250" y="256540"/>
                  </a:cubicBezTo>
                </a:path>
              </a:pathLst>
            </a:custGeom>
            <a:solidFill>
              <a:srgbClr val="FFFFFF">
                <a:alpha val="49804"/>
              </a:srgbClr>
            </a:solidFill>
            <a:ln>
              <a:noFill/>
            </a:ln>
          </p:spPr>
        </p:sp>
      </p:grpSp>
      <p:grpSp>
        <p:nvGrpSpPr>
          <p:cNvPr name="Group 93" id="93"/>
          <p:cNvGrpSpPr/>
          <p:nvPr/>
        </p:nvGrpSpPr>
        <p:grpSpPr>
          <a:xfrm rot="0">
            <a:off x="871538" y="6343650"/>
            <a:ext cx="314325" cy="786765"/>
            <a:chOff x="0" y="0"/>
            <a:chExt cx="419100" cy="1049020"/>
          </a:xfrm>
        </p:grpSpPr>
        <p:sp>
          <p:nvSpPr>
            <p:cNvPr name="Freeform 94" id="94"/>
            <p:cNvSpPr/>
            <p:nvPr/>
          </p:nvSpPr>
          <p:spPr>
            <a:xfrm flipH="false" flipV="false" rot="0">
              <a:off x="22860" y="40640"/>
              <a:ext cx="364490" cy="961390"/>
            </a:xfrm>
            <a:custGeom>
              <a:avLst/>
              <a:gdLst/>
              <a:ahLst/>
              <a:cxnLst/>
              <a:rect r="r" b="b" t="t" l="l"/>
              <a:pathLst>
                <a:path h="961390" w="364490">
                  <a:moveTo>
                    <a:pt x="345440" y="488950"/>
                  </a:moveTo>
                  <a:cubicBezTo>
                    <a:pt x="303530" y="755650"/>
                    <a:pt x="288290" y="788670"/>
                    <a:pt x="267970" y="808990"/>
                  </a:cubicBezTo>
                  <a:cubicBezTo>
                    <a:pt x="251460" y="825500"/>
                    <a:pt x="228600" y="835660"/>
                    <a:pt x="207010" y="840740"/>
                  </a:cubicBezTo>
                  <a:cubicBezTo>
                    <a:pt x="185420" y="845820"/>
                    <a:pt x="158750" y="845820"/>
                    <a:pt x="137160" y="840740"/>
                  </a:cubicBezTo>
                  <a:cubicBezTo>
                    <a:pt x="115570" y="835660"/>
                    <a:pt x="92710" y="824230"/>
                    <a:pt x="76200" y="808990"/>
                  </a:cubicBezTo>
                  <a:cubicBezTo>
                    <a:pt x="59690" y="793750"/>
                    <a:pt x="44450" y="773430"/>
                    <a:pt x="36830" y="751840"/>
                  </a:cubicBezTo>
                  <a:cubicBezTo>
                    <a:pt x="29210" y="731520"/>
                    <a:pt x="29210" y="717550"/>
                    <a:pt x="27940" y="683260"/>
                  </a:cubicBezTo>
                  <a:cubicBezTo>
                    <a:pt x="24130" y="588010"/>
                    <a:pt x="34290" y="234950"/>
                    <a:pt x="50800" y="140970"/>
                  </a:cubicBezTo>
                  <a:cubicBezTo>
                    <a:pt x="57150" y="106680"/>
                    <a:pt x="58420" y="93980"/>
                    <a:pt x="72390" y="73660"/>
                  </a:cubicBezTo>
                  <a:cubicBezTo>
                    <a:pt x="90170" y="49530"/>
                    <a:pt x="124460" y="20320"/>
                    <a:pt x="154940" y="10160"/>
                  </a:cubicBezTo>
                  <a:cubicBezTo>
                    <a:pt x="186690" y="0"/>
                    <a:pt x="231140" y="5080"/>
                    <a:pt x="259080" y="16510"/>
                  </a:cubicBezTo>
                  <a:cubicBezTo>
                    <a:pt x="281940" y="25400"/>
                    <a:pt x="299720" y="43180"/>
                    <a:pt x="313690" y="60960"/>
                  </a:cubicBezTo>
                  <a:cubicBezTo>
                    <a:pt x="327660" y="78740"/>
                    <a:pt x="336550" y="91440"/>
                    <a:pt x="342900" y="125730"/>
                  </a:cubicBezTo>
                  <a:cubicBezTo>
                    <a:pt x="364490" y="232410"/>
                    <a:pt x="340360" y="706120"/>
                    <a:pt x="323850" y="816610"/>
                  </a:cubicBezTo>
                  <a:cubicBezTo>
                    <a:pt x="318770" y="852170"/>
                    <a:pt x="318770" y="864870"/>
                    <a:pt x="304800" y="885190"/>
                  </a:cubicBezTo>
                  <a:cubicBezTo>
                    <a:pt x="288290" y="910590"/>
                    <a:pt x="255270" y="941070"/>
                    <a:pt x="224790" y="951230"/>
                  </a:cubicBezTo>
                  <a:cubicBezTo>
                    <a:pt x="194310" y="961390"/>
                    <a:pt x="151130" y="960120"/>
                    <a:pt x="120650" y="947420"/>
                  </a:cubicBezTo>
                  <a:cubicBezTo>
                    <a:pt x="90170" y="934720"/>
                    <a:pt x="58420" y="901700"/>
                    <a:pt x="44450" y="875030"/>
                  </a:cubicBezTo>
                  <a:cubicBezTo>
                    <a:pt x="33020" y="853440"/>
                    <a:pt x="34290" y="840740"/>
                    <a:pt x="30480" y="806450"/>
                  </a:cubicBezTo>
                  <a:cubicBezTo>
                    <a:pt x="20320" y="706120"/>
                    <a:pt x="0" y="321310"/>
                    <a:pt x="33020" y="214630"/>
                  </a:cubicBezTo>
                  <a:cubicBezTo>
                    <a:pt x="46990" y="170180"/>
                    <a:pt x="68580" y="147320"/>
                    <a:pt x="92710" y="128270"/>
                  </a:cubicBezTo>
                  <a:cubicBezTo>
                    <a:pt x="111760" y="113030"/>
                    <a:pt x="134620" y="104140"/>
                    <a:pt x="158750" y="102870"/>
                  </a:cubicBezTo>
                  <a:cubicBezTo>
                    <a:pt x="189230" y="101600"/>
                    <a:pt x="234950" y="113030"/>
                    <a:pt x="260350" y="128270"/>
                  </a:cubicBezTo>
                  <a:cubicBezTo>
                    <a:pt x="281940" y="140970"/>
                    <a:pt x="297180" y="161290"/>
                    <a:pt x="307340" y="181610"/>
                  </a:cubicBezTo>
                  <a:cubicBezTo>
                    <a:pt x="317500" y="201930"/>
                    <a:pt x="336550" y="234950"/>
                    <a:pt x="323850" y="250190"/>
                  </a:cubicBezTo>
                  <a:cubicBezTo>
                    <a:pt x="299720" y="281940"/>
                    <a:pt x="53340" y="284480"/>
                    <a:pt x="29210" y="250190"/>
                  </a:cubicBezTo>
                  <a:cubicBezTo>
                    <a:pt x="15240" y="229870"/>
                    <a:pt x="44450" y="176530"/>
                    <a:pt x="66040" y="152400"/>
                  </a:cubicBezTo>
                  <a:cubicBezTo>
                    <a:pt x="87630" y="128270"/>
                    <a:pt x="125730" y="106680"/>
                    <a:pt x="158750" y="102870"/>
                  </a:cubicBezTo>
                  <a:cubicBezTo>
                    <a:pt x="190500" y="99060"/>
                    <a:pt x="234950" y="113030"/>
                    <a:pt x="260350" y="128270"/>
                  </a:cubicBezTo>
                  <a:cubicBezTo>
                    <a:pt x="281940" y="140970"/>
                    <a:pt x="297180" y="161290"/>
                    <a:pt x="307340" y="181610"/>
                  </a:cubicBezTo>
                  <a:cubicBezTo>
                    <a:pt x="317500" y="201930"/>
                    <a:pt x="320040" y="215900"/>
                    <a:pt x="323850" y="250190"/>
                  </a:cubicBezTo>
                  <a:cubicBezTo>
                    <a:pt x="335280" y="346710"/>
                    <a:pt x="345440" y="707390"/>
                    <a:pt x="323850" y="816610"/>
                  </a:cubicBezTo>
                  <a:cubicBezTo>
                    <a:pt x="314960" y="863600"/>
                    <a:pt x="306070" y="889000"/>
                    <a:pt x="283210" y="913130"/>
                  </a:cubicBezTo>
                  <a:cubicBezTo>
                    <a:pt x="260350" y="935990"/>
                    <a:pt x="220980" y="955040"/>
                    <a:pt x="189230" y="957580"/>
                  </a:cubicBezTo>
                  <a:cubicBezTo>
                    <a:pt x="156210" y="960120"/>
                    <a:pt x="115570" y="948690"/>
                    <a:pt x="88900" y="929640"/>
                  </a:cubicBezTo>
                  <a:cubicBezTo>
                    <a:pt x="63500" y="910590"/>
                    <a:pt x="45720" y="887730"/>
                    <a:pt x="33020" y="842010"/>
                  </a:cubicBezTo>
                  <a:cubicBezTo>
                    <a:pt x="0" y="722630"/>
                    <a:pt x="31750" y="251460"/>
                    <a:pt x="50800" y="140970"/>
                  </a:cubicBezTo>
                  <a:cubicBezTo>
                    <a:pt x="57150" y="106680"/>
                    <a:pt x="58420" y="93980"/>
                    <a:pt x="72390" y="73660"/>
                  </a:cubicBezTo>
                  <a:cubicBezTo>
                    <a:pt x="90170" y="49530"/>
                    <a:pt x="124460" y="20320"/>
                    <a:pt x="154940" y="10160"/>
                  </a:cubicBezTo>
                  <a:cubicBezTo>
                    <a:pt x="186690" y="0"/>
                    <a:pt x="229870" y="2540"/>
                    <a:pt x="259080" y="16510"/>
                  </a:cubicBezTo>
                  <a:cubicBezTo>
                    <a:pt x="288290" y="30480"/>
                    <a:pt x="318770" y="64770"/>
                    <a:pt x="332740" y="91440"/>
                  </a:cubicBezTo>
                  <a:cubicBezTo>
                    <a:pt x="344170" y="113030"/>
                    <a:pt x="342900" y="125730"/>
                    <a:pt x="344170" y="160020"/>
                  </a:cubicBezTo>
                  <a:cubicBezTo>
                    <a:pt x="349250" y="260350"/>
                    <a:pt x="339090" y="657860"/>
                    <a:pt x="307340" y="750570"/>
                  </a:cubicBezTo>
                  <a:cubicBezTo>
                    <a:pt x="295910" y="782320"/>
                    <a:pt x="287020" y="793750"/>
                    <a:pt x="267970" y="808990"/>
                  </a:cubicBezTo>
                  <a:cubicBezTo>
                    <a:pt x="245110" y="826770"/>
                    <a:pt x="201930" y="844550"/>
                    <a:pt x="172720" y="845820"/>
                  </a:cubicBezTo>
                  <a:cubicBezTo>
                    <a:pt x="148590" y="847090"/>
                    <a:pt x="125730" y="839470"/>
                    <a:pt x="105410" y="829310"/>
                  </a:cubicBezTo>
                  <a:cubicBezTo>
                    <a:pt x="85090" y="819150"/>
                    <a:pt x="64770" y="803910"/>
                    <a:pt x="52070" y="783590"/>
                  </a:cubicBezTo>
                  <a:cubicBezTo>
                    <a:pt x="36830" y="758190"/>
                    <a:pt x="30480" y="723900"/>
                    <a:pt x="27940" y="683260"/>
                  </a:cubicBezTo>
                  <a:cubicBezTo>
                    <a:pt x="25400" y="621030"/>
                    <a:pt x="13970" y="477520"/>
                    <a:pt x="60960" y="441960"/>
                  </a:cubicBezTo>
                  <a:cubicBezTo>
                    <a:pt x="113030" y="403860"/>
                    <a:pt x="345440" y="488950"/>
                    <a:pt x="345440" y="488950"/>
                  </a:cubicBezTo>
                </a:path>
              </a:pathLst>
            </a:custGeom>
            <a:solidFill>
              <a:srgbClr val="FFFFFF">
                <a:alpha val="49804"/>
              </a:srgbClr>
            </a:solidFill>
            <a:ln>
              <a:noFill/>
            </a:ln>
          </p:spPr>
        </p:sp>
      </p:grpSp>
      <p:grpSp>
        <p:nvGrpSpPr>
          <p:cNvPr name="Group 95" id="95"/>
          <p:cNvGrpSpPr/>
          <p:nvPr/>
        </p:nvGrpSpPr>
        <p:grpSpPr>
          <a:xfrm rot="0">
            <a:off x="841057" y="6399847"/>
            <a:ext cx="330518" cy="774382"/>
            <a:chOff x="0" y="0"/>
            <a:chExt cx="440690" cy="1032510"/>
          </a:xfrm>
        </p:grpSpPr>
        <p:sp>
          <p:nvSpPr>
            <p:cNvPr name="Freeform 96" id="96"/>
            <p:cNvSpPr/>
            <p:nvPr/>
          </p:nvSpPr>
          <p:spPr>
            <a:xfrm flipH="false" flipV="false" rot="0">
              <a:off x="33020" y="49530"/>
              <a:ext cx="383540" cy="934720"/>
            </a:xfrm>
            <a:custGeom>
              <a:avLst/>
              <a:gdLst/>
              <a:ahLst/>
              <a:cxnLst/>
              <a:rect r="r" b="b" t="t" l="l"/>
              <a:pathLst>
                <a:path h="934720" w="383540">
                  <a:moveTo>
                    <a:pt x="353060" y="195580"/>
                  </a:moveTo>
                  <a:cubicBezTo>
                    <a:pt x="304800" y="650240"/>
                    <a:pt x="284480" y="673100"/>
                    <a:pt x="256540" y="688340"/>
                  </a:cubicBezTo>
                  <a:cubicBezTo>
                    <a:pt x="228600" y="703580"/>
                    <a:pt x="186690" y="709930"/>
                    <a:pt x="156210" y="703580"/>
                  </a:cubicBezTo>
                  <a:cubicBezTo>
                    <a:pt x="125730" y="697230"/>
                    <a:pt x="90170" y="671830"/>
                    <a:pt x="71120" y="648970"/>
                  </a:cubicBezTo>
                  <a:cubicBezTo>
                    <a:pt x="55880" y="631190"/>
                    <a:pt x="50800" y="617220"/>
                    <a:pt x="44450" y="585470"/>
                  </a:cubicBezTo>
                  <a:cubicBezTo>
                    <a:pt x="27940" y="501650"/>
                    <a:pt x="13970" y="204470"/>
                    <a:pt x="41910" y="111760"/>
                  </a:cubicBezTo>
                  <a:cubicBezTo>
                    <a:pt x="54610" y="68580"/>
                    <a:pt x="76200" y="43180"/>
                    <a:pt x="100330" y="25400"/>
                  </a:cubicBezTo>
                  <a:cubicBezTo>
                    <a:pt x="119380" y="10160"/>
                    <a:pt x="142240" y="2540"/>
                    <a:pt x="167640" y="1270"/>
                  </a:cubicBezTo>
                  <a:cubicBezTo>
                    <a:pt x="198120" y="0"/>
                    <a:pt x="242570" y="7620"/>
                    <a:pt x="269240" y="25400"/>
                  </a:cubicBezTo>
                  <a:cubicBezTo>
                    <a:pt x="295910" y="43180"/>
                    <a:pt x="317500" y="74930"/>
                    <a:pt x="328930" y="111760"/>
                  </a:cubicBezTo>
                  <a:cubicBezTo>
                    <a:pt x="345440" y="161290"/>
                    <a:pt x="335280" y="240030"/>
                    <a:pt x="334010" y="303530"/>
                  </a:cubicBezTo>
                  <a:cubicBezTo>
                    <a:pt x="332740" y="367030"/>
                    <a:pt x="328930" y="448310"/>
                    <a:pt x="318770" y="495300"/>
                  </a:cubicBezTo>
                  <a:cubicBezTo>
                    <a:pt x="312420" y="524510"/>
                    <a:pt x="306070" y="543560"/>
                    <a:pt x="293370" y="562610"/>
                  </a:cubicBezTo>
                  <a:cubicBezTo>
                    <a:pt x="280670" y="581660"/>
                    <a:pt x="262890" y="600710"/>
                    <a:pt x="240030" y="610870"/>
                  </a:cubicBezTo>
                  <a:cubicBezTo>
                    <a:pt x="212090" y="623570"/>
                    <a:pt x="163830" y="629920"/>
                    <a:pt x="133350" y="624840"/>
                  </a:cubicBezTo>
                  <a:cubicBezTo>
                    <a:pt x="107950" y="619760"/>
                    <a:pt x="86360" y="605790"/>
                    <a:pt x="68580" y="590550"/>
                  </a:cubicBezTo>
                  <a:cubicBezTo>
                    <a:pt x="50800" y="575310"/>
                    <a:pt x="35560" y="553720"/>
                    <a:pt x="26670" y="532130"/>
                  </a:cubicBezTo>
                  <a:cubicBezTo>
                    <a:pt x="17780" y="510540"/>
                    <a:pt x="17780" y="490220"/>
                    <a:pt x="17780" y="459740"/>
                  </a:cubicBezTo>
                  <a:cubicBezTo>
                    <a:pt x="16510" y="405130"/>
                    <a:pt x="13970" y="287020"/>
                    <a:pt x="36830" y="232410"/>
                  </a:cubicBezTo>
                  <a:cubicBezTo>
                    <a:pt x="52070" y="194310"/>
                    <a:pt x="76200" y="165100"/>
                    <a:pt x="105410" y="148590"/>
                  </a:cubicBezTo>
                  <a:cubicBezTo>
                    <a:pt x="134620" y="132080"/>
                    <a:pt x="182880" y="127000"/>
                    <a:pt x="213360" y="130810"/>
                  </a:cubicBezTo>
                  <a:cubicBezTo>
                    <a:pt x="238760" y="134620"/>
                    <a:pt x="260350" y="144780"/>
                    <a:pt x="279400" y="162560"/>
                  </a:cubicBezTo>
                  <a:cubicBezTo>
                    <a:pt x="302260" y="184150"/>
                    <a:pt x="321310" y="209550"/>
                    <a:pt x="334010" y="256540"/>
                  </a:cubicBezTo>
                  <a:cubicBezTo>
                    <a:pt x="363220" y="363220"/>
                    <a:pt x="364490" y="722630"/>
                    <a:pt x="342900" y="816610"/>
                  </a:cubicBezTo>
                  <a:cubicBezTo>
                    <a:pt x="335280" y="850900"/>
                    <a:pt x="325120" y="863600"/>
                    <a:pt x="309880" y="881380"/>
                  </a:cubicBezTo>
                  <a:cubicBezTo>
                    <a:pt x="294640" y="899160"/>
                    <a:pt x="273050" y="915670"/>
                    <a:pt x="248920" y="923290"/>
                  </a:cubicBezTo>
                  <a:cubicBezTo>
                    <a:pt x="218440" y="932180"/>
                    <a:pt x="170180" y="932180"/>
                    <a:pt x="139700" y="923290"/>
                  </a:cubicBezTo>
                  <a:cubicBezTo>
                    <a:pt x="115570" y="915670"/>
                    <a:pt x="95250" y="899160"/>
                    <a:pt x="78740" y="881380"/>
                  </a:cubicBezTo>
                  <a:cubicBezTo>
                    <a:pt x="63500" y="863600"/>
                    <a:pt x="52070" y="849630"/>
                    <a:pt x="44450" y="816610"/>
                  </a:cubicBezTo>
                  <a:cubicBezTo>
                    <a:pt x="22860" y="725170"/>
                    <a:pt x="16510" y="379730"/>
                    <a:pt x="49530" y="279400"/>
                  </a:cubicBezTo>
                  <a:cubicBezTo>
                    <a:pt x="64770" y="233680"/>
                    <a:pt x="88900" y="209550"/>
                    <a:pt x="114300" y="190500"/>
                  </a:cubicBezTo>
                  <a:cubicBezTo>
                    <a:pt x="134620" y="175260"/>
                    <a:pt x="158750" y="167640"/>
                    <a:pt x="184150" y="166370"/>
                  </a:cubicBezTo>
                  <a:cubicBezTo>
                    <a:pt x="215900" y="165100"/>
                    <a:pt x="264160" y="179070"/>
                    <a:pt x="290830" y="195580"/>
                  </a:cubicBezTo>
                  <a:cubicBezTo>
                    <a:pt x="312420" y="209550"/>
                    <a:pt x="328930" y="233680"/>
                    <a:pt x="339090" y="251460"/>
                  </a:cubicBezTo>
                  <a:cubicBezTo>
                    <a:pt x="345440" y="264160"/>
                    <a:pt x="347980" y="267970"/>
                    <a:pt x="350520" y="287020"/>
                  </a:cubicBezTo>
                  <a:cubicBezTo>
                    <a:pt x="360680" y="353060"/>
                    <a:pt x="369570" y="661670"/>
                    <a:pt x="349250" y="744220"/>
                  </a:cubicBezTo>
                  <a:cubicBezTo>
                    <a:pt x="341630" y="777240"/>
                    <a:pt x="327660" y="795020"/>
                    <a:pt x="314960" y="810260"/>
                  </a:cubicBezTo>
                  <a:cubicBezTo>
                    <a:pt x="306070" y="821690"/>
                    <a:pt x="299720" y="826770"/>
                    <a:pt x="285750" y="834390"/>
                  </a:cubicBezTo>
                  <a:cubicBezTo>
                    <a:pt x="261620" y="845820"/>
                    <a:pt x="210820" y="862330"/>
                    <a:pt x="179070" y="861060"/>
                  </a:cubicBezTo>
                  <a:cubicBezTo>
                    <a:pt x="153670" y="859790"/>
                    <a:pt x="129540" y="848360"/>
                    <a:pt x="109220" y="834390"/>
                  </a:cubicBezTo>
                  <a:cubicBezTo>
                    <a:pt x="88900" y="820420"/>
                    <a:pt x="71120" y="800100"/>
                    <a:pt x="59690" y="778510"/>
                  </a:cubicBezTo>
                  <a:cubicBezTo>
                    <a:pt x="48260" y="756920"/>
                    <a:pt x="44450" y="732790"/>
                    <a:pt x="41910" y="706120"/>
                  </a:cubicBezTo>
                  <a:cubicBezTo>
                    <a:pt x="38100" y="671830"/>
                    <a:pt x="20320" y="612140"/>
                    <a:pt x="44450" y="589280"/>
                  </a:cubicBezTo>
                  <a:cubicBezTo>
                    <a:pt x="85090" y="551180"/>
                    <a:pt x="317500" y="558800"/>
                    <a:pt x="356870" y="601980"/>
                  </a:cubicBezTo>
                  <a:cubicBezTo>
                    <a:pt x="383540" y="631190"/>
                    <a:pt x="359410" y="706120"/>
                    <a:pt x="349250" y="744220"/>
                  </a:cubicBezTo>
                  <a:cubicBezTo>
                    <a:pt x="341630" y="770890"/>
                    <a:pt x="327660" y="795020"/>
                    <a:pt x="314960" y="810260"/>
                  </a:cubicBezTo>
                  <a:cubicBezTo>
                    <a:pt x="306070" y="821690"/>
                    <a:pt x="299720" y="826770"/>
                    <a:pt x="285750" y="834390"/>
                  </a:cubicBezTo>
                  <a:cubicBezTo>
                    <a:pt x="261620" y="845820"/>
                    <a:pt x="213360" y="864870"/>
                    <a:pt x="179070" y="861060"/>
                  </a:cubicBezTo>
                  <a:cubicBezTo>
                    <a:pt x="144780" y="857250"/>
                    <a:pt x="104140" y="835660"/>
                    <a:pt x="81280" y="810260"/>
                  </a:cubicBezTo>
                  <a:cubicBezTo>
                    <a:pt x="58420" y="784860"/>
                    <a:pt x="49530" y="753110"/>
                    <a:pt x="41910" y="706120"/>
                  </a:cubicBezTo>
                  <a:cubicBezTo>
                    <a:pt x="25400" y="613410"/>
                    <a:pt x="20320" y="365760"/>
                    <a:pt x="49530" y="279400"/>
                  </a:cubicBezTo>
                  <a:cubicBezTo>
                    <a:pt x="64770" y="234950"/>
                    <a:pt x="85090" y="209550"/>
                    <a:pt x="114300" y="190500"/>
                  </a:cubicBezTo>
                  <a:cubicBezTo>
                    <a:pt x="143510" y="171450"/>
                    <a:pt x="187960" y="162560"/>
                    <a:pt x="222250" y="167640"/>
                  </a:cubicBezTo>
                  <a:cubicBezTo>
                    <a:pt x="256540" y="172720"/>
                    <a:pt x="298450" y="203200"/>
                    <a:pt x="317500" y="220980"/>
                  </a:cubicBezTo>
                  <a:cubicBezTo>
                    <a:pt x="328930" y="231140"/>
                    <a:pt x="334010" y="238760"/>
                    <a:pt x="339090" y="251460"/>
                  </a:cubicBezTo>
                  <a:cubicBezTo>
                    <a:pt x="346710" y="270510"/>
                    <a:pt x="350520" y="289560"/>
                    <a:pt x="354330" y="325120"/>
                  </a:cubicBezTo>
                  <a:cubicBezTo>
                    <a:pt x="363220" y="411480"/>
                    <a:pt x="359410" y="694690"/>
                    <a:pt x="347980" y="779780"/>
                  </a:cubicBezTo>
                  <a:cubicBezTo>
                    <a:pt x="342900" y="814070"/>
                    <a:pt x="341630" y="829310"/>
                    <a:pt x="330200" y="850900"/>
                  </a:cubicBezTo>
                  <a:cubicBezTo>
                    <a:pt x="318770" y="871220"/>
                    <a:pt x="300990" y="891540"/>
                    <a:pt x="281940" y="905510"/>
                  </a:cubicBezTo>
                  <a:cubicBezTo>
                    <a:pt x="262890" y="919480"/>
                    <a:pt x="238760" y="930910"/>
                    <a:pt x="213360" y="932180"/>
                  </a:cubicBezTo>
                  <a:cubicBezTo>
                    <a:pt x="181610" y="934720"/>
                    <a:pt x="134620" y="924560"/>
                    <a:pt x="106680" y="905510"/>
                  </a:cubicBezTo>
                  <a:cubicBezTo>
                    <a:pt x="78740" y="886460"/>
                    <a:pt x="59690" y="862330"/>
                    <a:pt x="44450" y="816610"/>
                  </a:cubicBezTo>
                  <a:cubicBezTo>
                    <a:pt x="10160" y="709930"/>
                    <a:pt x="0" y="336550"/>
                    <a:pt x="36830" y="232410"/>
                  </a:cubicBezTo>
                  <a:cubicBezTo>
                    <a:pt x="52070" y="187960"/>
                    <a:pt x="76200" y="165100"/>
                    <a:pt x="105410" y="148590"/>
                  </a:cubicBezTo>
                  <a:cubicBezTo>
                    <a:pt x="134620" y="132080"/>
                    <a:pt x="180340" y="124460"/>
                    <a:pt x="213360" y="130810"/>
                  </a:cubicBezTo>
                  <a:cubicBezTo>
                    <a:pt x="246380" y="137160"/>
                    <a:pt x="284480" y="163830"/>
                    <a:pt x="304800" y="187960"/>
                  </a:cubicBezTo>
                  <a:cubicBezTo>
                    <a:pt x="321310" y="207010"/>
                    <a:pt x="328930" y="226060"/>
                    <a:pt x="334010" y="256540"/>
                  </a:cubicBezTo>
                  <a:cubicBezTo>
                    <a:pt x="342900" y="311150"/>
                    <a:pt x="330200" y="440690"/>
                    <a:pt x="318770" y="495300"/>
                  </a:cubicBezTo>
                  <a:cubicBezTo>
                    <a:pt x="312420" y="525780"/>
                    <a:pt x="308610" y="542290"/>
                    <a:pt x="293370" y="562610"/>
                  </a:cubicBezTo>
                  <a:cubicBezTo>
                    <a:pt x="274320" y="586740"/>
                    <a:pt x="238760" y="617220"/>
                    <a:pt x="205740" y="624840"/>
                  </a:cubicBezTo>
                  <a:cubicBezTo>
                    <a:pt x="173990" y="632460"/>
                    <a:pt x="127000" y="624840"/>
                    <a:pt x="99060" y="612140"/>
                  </a:cubicBezTo>
                  <a:cubicBezTo>
                    <a:pt x="76200" y="601980"/>
                    <a:pt x="58420" y="582930"/>
                    <a:pt x="44450" y="563880"/>
                  </a:cubicBezTo>
                  <a:cubicBezTo>
                    <a:pt x="30480" y="544830"/>
                    <a:pt x="22860" y="529590"/>
                    <a:pt x="17780" y="496570"/>
                  </a:cubicBezTo>
                  <a:cubicBezTo>
                    <a:pt x="6350" y="421640"/>
                    <a:pt x="13970" y="191770"/>
                    <a:pt x="41910" y="111760"/>
                  </a:cubicBezTo>
                  <a:cubicBezTo>
                    <a:pt x="55880" y="69850"/>
                    <a:pt x="76200" y="43180"/>
                    <a:pt x="100330" y="25400"/>
                  </a:cubicBezTo>
                  <a:cubicBezTo>
                    <a:pt x="119380" y="10160"/>
                    <a:pt x="142240" y="2540"/>
                    <a:pt x="167640" y="1270"/>
                  </a:cubicBezTo>
                  <a:cubicBezTo>
                    <a:pt x="198120" y="0"/>
                    <a:pt x="242570" y="7620"/>
                    <a:pt x="269240" y="25400"/>
                  </a:cubicBezTo>
                  <a:cubicBezTo>
                    <a:pt x="295910" y="43180"/>
                    <a:pt x="316230" y="68580"/>
                    <a:pt x="328930" y="111760"/>
                  </a:cubicBezTo>
                  <a:cubicBezTo>
                    <a:pt x="358140" y="207010"/>
                    <a:pt x="354330" y="518160"/>
                    <a:pt x="321310" y="609600"/>
                  </a:cubicBezTo>
                  <a:cubicBezTo>
                    <a:pt x="306070" y="651510"/>
                    <a:pt x="284480" y="673100"/>
                    <a:pt x="256540" y="688340"/>
                  </a:cubicBezTo>
                  <a:cubicBezTo>
                    <a:pt x="228600" y="703580"/>
                    <a:pt x="186690" y="709930"/>
                    <a:pt x="156210" y="703580"/>
                  </a:cubicBezTo>
                  <a:cubicBezTo>
                    <a:pt x="125730" y="697230"/>
                    <a:pt x="90170" y="671830"/>
                    <a:pt x="71120" y="648970"/>
                  </a:cubicBezTo>
                  <a:cubicBezTo>
                    <a:pt x="55880" y="631190"/>
                    <a:pt x="49530" y="617220"/>
                    <a:pt x="44450" y="585470"/>
                  </a:cubicBezTo>
                  <a:cubicBezTo>
                    <a:pt x="31750" y="510540"/>
                    <a:pt x="1270" y="241300"/>
                    <a:pt x="66040" y="182880"/>
                  </a:cubicBezTo>
                  <a:cubicBezTo>
                    <a:pt x="120650" y="133350"/>
                    <a:pt x="353060" y="195580"/>
                    <a:pt x="353060" y="195580"/>
                  </a:cubicBezTo>
                </a:path>
              </a:pathLst>
            </a:custGeom>
            <a:solidFill>
              <a:srgbClr val="FFFFFF">
                <a:alpha val="49804"/>
              </a:srgbClr>
            </a:solidFill>
            <a:ln>
              <a:noFill/>
            </a:ln>
          </p:spPr>
        </p:sp>
      </p:grpSp>
      <p:grpSp>
        <p:nvGrpSpPr>
          <p:cNvPr name="Group 97" id="97"/>
          <p:cNvGrpSpPr/>
          <p:nvPr/>
        </p:nvGrpSpPr>
        <p:grpSpPr>
          <a:xfrm rot="0">
            <a:off x="857250" y="6784657"/>
            <a:ext cx="330518" cy="937260"/>
            <a:chOff x="0" y="0"/>
            <a:chExt cx="440690" cy="1249680"/>
          </a:xfrm>
        </p:grpSpPr>
        <p:sp>
          <p:nvSpPr>
            <p:cNvPr name="Freeform 98" id="98"/>
            <p:cNvSpPr/>
            <p:nvPr/>
          </p:nvSpPr>
          <p:spPr>
            <a:xfrm flipH="false" flipV="false" rot="0">
              <a:off x="-1270" y="48260"/>
              <a:ext cx="429260" cy="1151890"/>
            </a:xfrm>
            <a:custGeom>
              <a:avLst/>
              <a:gdLst/>
              <a:ahLst/>
              <a:cxnLst/>
              <a:rect r="r" b="b" t="t" l="l"/>
              <a:pathLst>
                <a:path h="1151890" w="429260">
                  <a:moveTo>
                    <a:pt x="52070" y="885190"/>
                  </a:moveTo>
                  <a:cubicBezTo>
                    <a:pt x="92710" y="303530"/>
                    <a:pt x="113030" y="279400"/>
                    <a:pt x="137160" y="261620"/>
                  </a:cubicBezTo>
                  <a:cubicBezTo>
                    <a:pt x="156210" y="246380"/>
                    <a:pt x="180340" y="240030"/>
                    <a:pt x="203200" y="237490"/>
                  </a:cubicBezTo>
                  <a:cubicBezTo>
                    <a:pt x="226060" y="234950"/>
                    <a:pt x="250190" y="238760"/>
                    <a:pt x="271780" y="246380"/>
                  </a:cubicBezTo>
                  <a:cubicBezTo>
                    <a:pt x="293370" y="254000"/>
                    <a:pt x="314960" y="269240"/>
                    <a:pt x="330200" y="287020"/>
                  </a:cubicBezTo>
                  <a:cubicBezTo>
                    <a:pt x="345440" y="303530"/>
                    <a:pt x="354330" y="321310"/>
                    <a:pt x="361950" y="349250"/>
                  </a:cubicBezTo>
                  <a:cubicBezTo>
                    <a:pt x="375920" y="400050"/>
                    <a:pt x="375920" y="488950"/>
                    <a:pt x="378460" y="576580"/>
                  </a:cubicBezTo>
                  <a:cubicBezTo>
                    <a:pt x="382270" y="698500"/>
                    <a:pt x="403860" y="927100"/>
                    <a:pt x="374650" y="1013460"/>
                  </a:cubicBezTo>
                  <a:cubicBezTo>
                    <a:pt x="360680" y="1056640"/>
                    <a:pt x="339090" y="1080770"/>
                    <a:pt x="311150" y="1098550"/>
                  </a:cubicBezTo>
                  <a:cubicBezTo>
                    <a:pt x="283210" y="1116330"/>
                    <a:pt x="240030" y="1125220"/>
                    <a:pt x="207010" y="1120140"/>
                  </a:cubicBezTo>
                  <a:cubicBezTo>
                    <a:pt x="173990" y="1115060"/>
                    <a:pt x="134620" y="1089660"/>
                    <a:pt x="114300" y="1066800"/>
                  </a:cubicBezTo>
                  <a:cubicBezTo>
                    <a:pt x="97790" y="1047750"/>
                    <a:pt x="91440" y="1037590"/>
                    <a:pt x="83820" y="1002030"/>
                  </a:cubicBezTo>
                  <a:cubicBezTo>
                    <a:pt x="57150" y="878840"/>
                    <a:pt x="68580" y="276860"/>
                    <a:pt x="101600" y="135890"/>
                  </a:cubicBezTo>
                  <a:cubicBezTo>
                    <a:pt x="113030" y="86360"/>
                    <a:pt x="125730" y="63500"/>
                    <a:pt x="146050" y="41910"/>
                  </a:cubicBezTo>
                  <a:cubicBezTo>
                    <a:pt x="162560" y="24130"/>
                    <a:pt x="185420" y="13970"/>
                    <a:pt x="207010" y="7620"/>
                  </a:cubicBezTo>
                  <a:cubicBezTo>
                    <a:pt x="228600" y="1270"/>
                    <a:pt x="252730" y="0"/>
                    <a:pt x="276860" y="6350"/>
                  </a:cubicBezTo>
                  <a:cubicBezTo>
                    <a:pt x="304800" y="13970"/>
                    <a:pt x="344170" y="38100"/>
                    <a:pt x="363220" y="60960"/>
                  </a:cubicBezTo>
                  <a:cubicBezTo>
                    <a:pt x="378460" y="80010"/>
                    <a:pt x="383540" y="95250"/>
                    <a:pt x="389890" y="125730"/>
                  </a:cubicBezTo>
                  <a:cubicBezTo>
                    <a:pt x="402590" y="186690"/>
                    <a:pt x="394970" y="297180"/>
                    <a:pt x="391160" y="408940"/>
                  </a:cubicBezTo>
                  <a:cubicBezTo>
                    <a:pt x="386080" y="574040"/>
                    <a:pt x="382270" y="905510"/>
                    <a:pt x="353060" y="1017270"/>
                  </a:cubicBezTo>
                  <a:cubicBezTo>
                    <a:pt x="341630" y="1062990"/>
                    <a:pt x="331470" y="1088390"/>
                    <a:pt x="308610" y="1109980"/>
                  </a:cubicBezTo>
                  <a:cubicBezTo>
                    <a:pt x="285750" y="1132840"/>
                    <a:pt x="245110" y="1149350"/>
                    <a:pt x="213360" y="1150620"/>
                  </a:cubicBezTo>
                  <a:cubicBezTo>
                    <a:pt x="181610" y="1151890"/>
                    <a:pt x="140970" y="1137920"/>
                    <a:pt x="116840" y="1117600"/>
                  </a:cubicBezTo>
                  <a:cubicBezTo>
                    <a:pt x="91440" y="1097280"/>
                    <a:pt x="76200" y="1071880"/>
                    <a:pt x="64770" y="1028700"/>
                  </a:cubicBezTo>
                  <a:cubicBezTo>
                    <a:pt x="40640" y="937260"/>
                    <a:pt x="0" y="638810"/>
                    <a:pt x="68580" y="574040"/>
                  </a:cubicBezTo>
                  <a:cubicBezTo>
                    <a:pt x="123190" y="521970"/>
                    <a:pt x="313690" y="530860"/>
                    <a:pt x="365760" y="586740"/>
                  </a:cubicBezTo>
                  <a:cubicBezTo>
                    <a:pt x="429260" y="654050"/>
                    <a:pt x="374650" y="927100"/>
                    <a:pt x="353060" y="1017270"/>
                  </a:cubicBezTo>
                  <a:cubicBezTo>
                    <a:pt x="342900" y="1060450"/>
                    <a:pt x="331470" y="1088390"/>
                    <a:pt x="308610" y="1109980"/>
                  </a:cubicBezTo>
                  <a:cubicBezTo>
                    <a:pt x="285750" y="1132840"/>
                    <a:pt x="245110" y="1149350"/>
                    <a:pt x="213360" y="1150620"/>
                  </a:cubicBezTo>
                  <a:cubicBezTo>
                    <a:pt x="181610" y="1151890"/>
                    <a:pt x="140970" y="1137920"/>
                    <a:pt x="116840" y="1117600"/>
                  </a:cubicBezTo>
                  <a:cubicBezTo>
                    <a:pt x="91440" y="1097280"/>
                    <a:pt x="73660" y="1069340"/>
                    <a:pt x="64770" y="1028700"/>
                  </a:cubicBezTo>
                  <a:cubicBezTo>
                    <a:pt x="48260" y="956310"/>
                    <a:pt x="83820" y="830580"/>
                    <a:pt x="90170" y="708660"/>
                  </a:cubicBezTo>
                  <a:cubicBezTo>
                    <a:pt x="97790" y="544830"/>
                    <a:pt x="76200" y="245110"/>
                    <a:pt x="101600" y="135890"/>
                  </a:cubicBezTo>
                  <a:cubicBezTo>
                    <a:pt x="113030" y="90170"/>
                    <a:pt x="123190" y="64770"/>
                    <a:pt x="146050" y="41910"/>
                  </a:cubicBezTo>
                  <a:cubicBezTo>
                    <a:pt x="168910" y="20320"/>
                    <a:pt x="209550" y="3810"/>
                    <a:pt x="241300" y="2540"/>
                  </a:cubicBezTo>
                  <a:cubicBezTo>
                    <a:pt x="273050" y="1270"/>
                    <a:pt x="314960" y="15240"/>
                    <a:pt x="339090" y="35560"/>
                  </a:cubicBezTo>
                  <a:cubicBezTo>
                    <a:pt x="364490" y="55880"/>
                    <a:pt x="381000" y="86360"/>
                    <a:pt x="389890" y="125730"/>
                  </a:cubicBezTo>
                  <a:cubicBezTo>
                    <a:pt x="403860" y="187960"/>
                    <a:pt x="378460" y="275590"/>
                    <a:pt x="375920" y="379730"/>
                  </a:cubicBezTo>
                  <a:cubicBezTo>
                    <a:pt x="370840" y="543560"/>
                    <a:pt x="411480" y="902970"/>
                    <a:pt x="374650" y="1013460"/>
                  </a:cubicBezTo>
                  <a:cubicBezTo>
                    <a:pt x="359410" y="1059180"/>
                    <a:pt x="339090" y="1080770"/>
                    <a:pt x="311150" y="1098550"/>
                  </a:cubicBezTo>
                  <a:cubicBezTo>
                    <a:pt x="283210" y="1116330"/>
                    <a:pt x="240030" y="1125220"/>
                    <a:pt x="207010" y="1120140"/>
                  </a:cubicBezTo>
                  <a:cubicBezTo>
                    <a:pt x="173990" y="1115060"/>
                    <a:pt x="134620" y="1089660"/>
                    <a:pt x="114300" y="1066800"/>
                  </a:cubicBezTo>
                  <a:cubicBezTo>
                    <a:pt x="97790" y="1047750"/>
                    <a:pt x="91440" y="1036320"/>
                    <a:pt x="83820" y="1002030"/>
                  </a:cubicBezTo>
                  <a:cubicBezTo>
                    <a:pt x="59690" y="899160"/>
                    <a:pt x="41910" y="459740"/>
                    <a:pt x="77470" y="346710"/>
                  </a:cubicBezTo>
                  <a:cubicBezTo>
                    <a:pt x="91440" y="302260"/>
                    <a:pt x="113030" y="279400"/>
                    <a:pt x="137160" y="261620"/>
                  </a:cubicBezTo>
                  <a:cubicBezTo>
                    <a:pt x="156210" y="246380"/>
                    <a:pt x="180340" y="240030"/>
                    <a:pt x="203200" y="237490"/>
                  </a:cubicBezTo>
                  <a:cubicBezTo>
                    <a:pt x="226060" y="234950"/>
                    <a:pt x="250190" y="236220"/>
                    <a:pt x="271780" y="246380"/>
                  </a:cubicBezTo>
                  <a:cubicBezTo>
                    <a:pt x="298450" y="259080"/>
                    <a:pt x="334010" y="290830"/>
                    <a:pt x="349250" y="316230"/>
                  </a:cubicBezTo>
                  <a:cubicBezTo>
                    <a:pt x="361950" y="336550"/>
                    <a:pt x="363220" y="350520"/>
                    <a:pt x="365760" y="383540"/>
                  </a:cubicBezTo>
                  <a:cubicBezTo>
                    <a:pt x="374650" y="474980"/>
                    <a:pt x="416560" y="840740"/>
                    <a:pt x="337820" y="909320"/>
                  </a:cubicBezTo>
                  <a:cubicBezTo>
                    <a:pt x="280670" y="960120"/>
                    <a:pt x="52070" y="885190"/>
                    <a:pt x="52070" y="885190"/>
                  </a:cubicBezTo>
                </a:path>
              </a:pathLst>
            </a:custGeom>
            <a:solidFill>
              <a:srgbClr val="FFFFFF">
                <a:alpha val="49804"/>
              </a:srgbClr>
            </a:solidFill>
            <a:ln>
              <a:noFill/>
            </a:ln>
          </p:spPr>
        </p:sp>
      </p:grpSp>
      <p:grpSp>
        <p:nvGrpSpPr>
          <p:cNvPr name="Group 99" id="99"/>
          <p:cNvGrpSpPr/>
          <p:nvPr/>
        </p:nvGrpSpPr>
        <p:grpSpPr>
          <a:xfrm rot="0">
            <a:off x="841057" y="6863715"/>
            <a:ext cx="367665" cy="816293"/>
            <a:chOff x="0" y="0"/>
            <a:chExt cx="490220" cy="1088390"/>
          </a:xfrm>
        </p:grpSpPr>
        <p:sp>
          <p:nvSpPr>
            <p:cNvPr name="Freeform 100" id="100"/>
            <p:cNvSpPr/>
            <p:nvPr/>
          </p:nvSpPr>
          <p:spPr>
            <a:xfrm flipH="false" flipV="false" rot="0">
              <a:off x="49530" y="48260"/>
              <a:ext cx="411480" cy="990600"/>
            </a:xfrm>
            <a:custGeom>
              <a:avLst/>
              <a:gdLst/>
              <a:ahLst/>
              <a:cxnLst/>
              <a:rect r="r" b="b" t="t" l="l"/>
              <a:pathLst>
                <a:path h="990600" w="411480">
                  <a:moveTo>
                    <a:pt x="356870" y="533400"/>
                  </a:moveTo>
                  <a:cubicBezTo>
                    <a:pt x="330200" y="723900"/>
                    <a:pt x="321310" y="741680"/>
                    <a:pt x="302260" y="756920"/>
                  </a:cubicBezTo>
                  <a:cubicBezTo>
                    <a:pt x="279400" y="775970"/>
                    <a:pt x="236220" y="793750"/>
                    <a:pt x="207010" y="796290"/>
                  </a:cubicBezTo>
                  <a:cubicBezTo>
                    <a:pt x="182880" y="798830"/>
                    <a:pt x="160020" y="791210"/>
                    <a:pt x="139700" y="781050"/>
                  </a:cubicBezTo>
                  <a:cubicBezTo>
                    <a:pt x="119380" y="770890"/>
                    <a:pt x="100330" y="754380"/>
                    <a:pt x="86360" y="736600"/>
                  </a:cubicBezTo>
                  <a:cubicBezTo>
                    <a:pt x="73660" y="718820"/>
                    <a:pt x="66040" y="701040"/>
                    <a:pt x="59690" y="673100"/>
                  </a:cubicBezTo>
                  <a:cubicBezTo>
                    <a:pt x="49530" y="622300"/>
                    <a:pt x="55880" y="523240"/>
                    <a:pt x="55880" y="453390"/>
                  </a:cubicBezTo>
                  <a:cubicBezTo>
                    <a:pt x="55880" y="389890"/>
                    <a:pt x="50800" y="320040"/>
                    <a:pt x="62230" y="269240"/>
                  </a:cubicBezTo>
                  <a:cubicBezTo>
                    <a:pt x="71120" y="231140"/>
                    <a:pt x="81280" y="196850"/>
                    <a:pt x="104140" y="172720"/>
                  </a:cubicBezTo>
                  <a:cubicBezTo>
                    <a:pt x="127000" y="149860"/>
                    <a:pt x="168910" y="132080"/>
                    <a:pt x="199390" y="128270"/>
                  </a:cubicBezTo>
                  <a:cubicBezTo>
                    <a:pt x="223520" y="125730"/>
                    <a:pt x="247650" y="132080"/>
                    <a:pt x="269240" y="140970"/>
                  </a:cubicBezTo>
                  <a:cubicBezTo>
                    <a:pt x="290830" y="149860"/>
                    <a:pt x="312420" y="166370"/>
                    <a:pt x="326390" y="184150"/>
                  </a:cubicBezTo>
                  <a:cubicBezTo>
                    <a:pt x="340360" y="201930"/>
                    <a:pt x="350520" y="220980"/>
                    <a:pt x="355600" y="248920"/>
                  </a:cubicBezTo>
                  <a:cubicBezTo>
                    <a:pt x="364490" y="297180"/>
                    <a:pt x="353060" y="372110"/>
                    <a:pt x="346710" y="450850"/>
                  </a:cubicBezTo>
                  <a:cubicBezTo>
                    <a:pt x="337820" y="562610"/>
                    <a:pt x="326390" y="769620"/>
                    <a:pt x="299720" y="855980"/>
                  </a:cubicBezTo>
                  <a:cubicBezTo>
                    <a:pt x="285750" y="900430"/>
                    <a:pt x="275590" y="929640"/>
                    <a:pt x="251460" y="951230"/>
                  </a:cubicBezTo>
                  <a:cubicBezTo>
                    <a:pt x="226060" y="974090"/>
                    <a:pt x="181610" y="986790"/>
                    <a:pt x="151130" y="989330"/>
                  </a:cubicBezTo>
                  <a:cubicBezTo>
                    <a:pt x="125730" y="990600"/>
                    <a:pt x="102870" y="985520"/>
                    <a:pt x="81280" y="972820"/>
                  </a:cubicBezTo>
                  <a:cubicBezTo>
                    <a:pt x="54610" y="957580"/>
                    <a:pt x="22860" y="922020"/>
                    <a:pt x="10160" y="894080"/>
                  </a:cubicBezTo>
                  <a:cubicBezTo>
                    <a:pt x="0" y="871220"/>
                    <a:pt x="1270" y="858520"/>
                    <a:pt x="1270" y="822960"/>
                  </a:cubicBezTo>
                  <a:cubicBezTo>
                    <a:pt x="2540" y="711200"/>
                    <a:pt x="67310" y="237490"/>
                    <a:pt x="96520" y="129540"/>
                  </a:cubicBezTo>
                  <a:cubicBezTo>
                    <a:pt x="105410" y="95250"/>
                    <a:pt x="107950" y="82550"/>
                    <a:pt x="123190" y="63500"/>
                  </a:cubicBezTo>
                  <a:cubicBezTo>
                    <a:pt x="142240" y="40640"/>
                    <a:pt x="181610" y="15240"/>
                    <a:pt x="210820" y="6350"/>
                  </a:cubicBezTo>
                  <a:cubicBezTo>
                    <a:pt x="234950" y="0"/>
                    <a:pt x="259080" y="1270"/>
                    <a:pt x="281940" y="7620"/>
                  </a:cubicBezTo>
                  <a:cubicBezTo>
                    <a:pt x="303530" y="13970"/>
                    <a:pt x="327660" y="24130"/>
                    <a:pt x="344170" y="41910"/>
                  </a:cubicBezTo>
                  <a:cubicBezTo>
                    <a:pt x="364490" y="63500"/>
                    <a:pt x="379730" y="91440"/>
                    <a:pt x="389890" y="135890"/>
                  </a:cubicBezTo>
                  <a:cubicBezTo>
                    <a:pt x="410210" y="222250"/>
                    <a:pt x="394970" y="417830"/>
                    <a:pt x="388620" y="544830"/>
                  </a:cubicBezTo>
                  <a:cubicBezTo>
                    <a:pt x="383540" y="656590"/>
                    <a:pt x="381000" y="795020"/>
                    <a:pt x="360680" y="857250"/>
                  </a:cubicBezTo>
                  <a:cubicBezTo>
                    <a:pt x="350520" y="886460"/>
                    <a:pt x="342900" y="900430"/>
                    <a:pt x="323850" y="916940"/>
                  </a:cubicBezTo>
                  <a:cubicBezTo>
                    <a:pt x="300990" y="937260"/>
                    <a:pt x="259080" y="957580"/>
                    <a:pt x="226060" y="958850"/>
                  </a:cubicBezTo>
                  <a:cubicBezTo>
                    <a:pt x="193040" y="960120"/>
                    <a:pt x="151130" y="944880"/>
                    <a:pt x="125730" y="924560"/>
                  </a:cubicBezTo>
                  <a:cubicBezTo>
                    <a:pt x="100330" y="904240"/>
                    <a:pt x="80010" y="858520"/>
                    <a:pt x="73660" y="834390"/>
                  </a:cubicBezTo>
                  <a:cubicBezTo>
                    <a:pt x="69850" y="820420"/>
                    <a:pt x="72390" y="797560"/>
                    <a:pt x="72390" y="797560"/>
                  </a:cubicBezTo>
                  <a:cubicBezTo>
                    <a:pt x="72390" y="797560"/>
                    <a:pt x="67310" y="808990"/>
                    <a:pt x="71120" y="812800"/>
                  </a:cubicBezTo>
                  <a:cubicBezTo>
                    <a:pt x="87630" y="830580"/>
                    <a:pt x="350520" y="789940"/>
                    <a:pt x="368300" y="807720"/>
                  </a:cubicBezTo>
                  <a:cubicBezTo>
                    <a:pt x="372110" y="811530"/>
                    <a:pt x="369570" y="815340"/>
                    <a:pt x="368300" y="821690"/>
                  </a:cubicBezTo>
                  <a:cubicBezTo>
                    <a:pt x="364490" y="839470"/>
                    <a:pt x="347980" y="894080"/>
                    <a:pt x="323850" y="916940"/>
                  </a:cubicBezTo>
                  <a:cubicBezTo>
                    <a:pt x="299720" y="939800"/>
                    <a:pt x="259080" y="957580"/>
                    <a:pt x="226060" y="958850"/>
                  </a:cubicBezTo>
                  <a:cubicBezTo>
                    <a:pt x="193040" y="960120"/>
                    <a:pt x="151130" y="944880"/>
                    <a:pt x="125730" y="924560"/>
                  </a:cubicBezTo>
                  <a:cubicBezTo>
                    <a:pt x="100330" y="904240"/>
                    <a:pt x="83820" y="878840"/>
                    <a:pt x="73660" y="834390"/>
                  </a:cubicBezTo>
                  <a:cubicBezTo>
                    <a:pt x="49530" y="735330"/>
                    <a:pt x="97790" y="449580"/>
                    <a:pt x="100330" y="320040"/>
                  </a:cubicBezTo>
                  <a:cubicBezTo>
                    <a:pt x="101600" y="241300"/>
                    <a:pt x="83820" y="180340"/>
                    <a:pt x="96520" y="129540"/>
                  </a:cubicBezTo>
                  <a:cubicBezTo>
                    <a:pt x="105410" y="91440"/>
                    <a:pt x="121920" y="59690"/>
                    <a:pt x="147320" y="38100"/>
                  </a:cubicBezTo>
                  <a:cubicBezTo>
                    <a:pt x="172720" y="16510"/>
                    <a:pt x="213360" y="2540"/>
                    <a:pt x="246380" y="2540"/>
                  </a:cubicBezTo>
                  <a:cubicBezTo>
                    <a:pt x="279400" y="2540"/>
                    <a:pt x="320040" y="19050"/>
                    <a:pt x="344170" y="41910"/>
                  </a:cubicBezTo>
                  <a:cubicBezTo>
                    <a:pt x="368300" y="63500"/>
                    <a:pt x="382270" y="87630"/>
                    <a:pt x="389890" y="135890"/>
                  </a:cubicBezTo>
                  <a:cubicBezTo>
                    <a:pt x="411480" y="265430"/>
                    <a:pt x="331470" y="782320"/>
                    <a:pt x="290830" y="891540"/>
                  </a:cubicBezTo>
                  <a:cubicBezTo>
                    <a:pt x="278130" y="924560"/>
                    <a:pt x="270510" y="935990"/>
                    <a:pt x="251460" y="951230"/>
                  </a:cubicBezTo>
                  <a:cubicBezTo>
                    <a:pt x="227330" y="970280"/>
                    <a:pt x="181610" y="986790"/>
                    <a:pt x="151130" y="989330"/>
                  </a:cubicBezTo>
                  <a:cubicBezTo>
                    <a:pt x="125730" y="990600"/>
                    <a:pt x="102870" y="985520"/>
                    <a:pt x="81280" y="972820"/>
                  </a:cubicBezTo>
                  <a:cubicBezTo>
                    <a:pt x="54610" y="957580"/>
                    <a:pt x="22860" y="922020"/>
                    <a:pt x="10160" y="894080"/>
                  </a:cubicBezTo>
                  <a:cubicBezTo>
                    <a:pt x="0" y="871220"/>
                    <a:pt x="1270" y="858520"/>
                    <a:pt x="1270" y="822960"/>
                  </a:cubicBezTo>
                  <a:cubicBezTo>
                    <a:pt x="0" y="725170"/>
                    <a:pt x="34290" y="377190"/>
                    <a:pt x="62230" y="269240"/>
                  </a:cubicBezTo>
                  <a:cubicBezTo>
                    <a:pt x="74930" y="222250"/>
                    <a:pt x="83820" y="195580"/>
                    <a:pt x="104140" y="172720"/>
                  </a:cubicBezTo>
                  <a:cubicBezTo>
                    <a:pt x="120650" y="153670"/>
                    <a:pt x="143510" y="142240"/>
                    <a:pt x="165100" y="135890"/>
                  </a:cubicBezTo>
                  <a:cubicBezTo>
                    <a:pt x="186690" y="129540"/>
                    <a:pt x="212090" y="127000"/>
                    <a:pt x="234950" y="130810"/>
                  </a:cubicBezTo>
                  <a:cubicBezTo>
                    <a:pt x="257810" y="134620"/>
                    <a:pt x="281940" y="144780"/>
                    <a:pt x="300990" y="158750"/>
                  </a:cubicBezTo>
                  <a:cubicBezTo>
                    <a:pt x="318770" y="172720"/>
                    <a:pt x="336550" y="193040"/>
                    <a:pt x="345440" y="214630"/>
                  </a:cubicBezTo>
                  <a:cubicBezTo>
                    <a:pt x="354330" y="234950"/>
                    <a:pt x="355600" y="251460"/>
                    <a:pt x="358140" y="284480"/>
                  </a:cubicBezTo>
                  <a:cubicBezTo>
                    <a:pt x="363220" y="360680"/>
                    <a:pt x="367030" y="581660"/>
                    <a:pt x="346710" y="664210"/>
                  </a:cubicBezTo>
                  <a:cubicBezTo>
                    <a:pt x="336550" y="707390"/>
                    <a:pt x="322580" y="735330"/>
                    <a:pt x="302260" y="756920"/>
                  </a:cubicBezTo>
                  <a:cubicBezTo>
                    <a:pt x="285750" y="774700"/>
                    <a:pt x="262890" y="783590"/>
                    <a:pt x="241300" y="789940"/>
                  </a:cubicBezTo>
                  <a:cubicBezTo>
                    <a:pt x="219710" y="796290"/>
                    <a:pt x="195580" y="798830"/>
                    <a:pt x="172720" y="792480"/>
                  </a:cubicBezTo>
                  <a:cubicBezTo>
                    <a:pt x="144780" y="784860"/>
                    <a:pt x="105410" y="759460"/>
                    <a:pt x="86360" y="736600"/>
                  </a:cubicBezTo>
                  <a:cubicBezTo>
                    <a:pt x="71120" y="717550"/>
                    <a:pt x="64770" y="699770"/>
                    <a:pt x="59690" y="673100"/>
                  </a:cubicBezTo>
                  <a:cubicBezTo>
                    <a:pt x="52070" y="632460"/>
                    <a:pt x="35560" y="538480"/>
                    <a:pt x="68580" y="510540"/>
                  </a:cubicBezTo>
                  <a:cubicBezTo>
                    <a:pt x="111760" y="472440"/>
                    <a:pt x="356870" y="533400"/>
                    <a:pt x="356870" y="533400"/>
                  </a:cubicBezTo>
                </a:path>
              </a:pathLst>
            </a:custGeom>
            <a:solidFill>
              <a:srgbClr val="FFFFFF">
                <a:alpha val="49804"/>
              </a:srgbClr>
            </a:solidFill>
            <a:ln>
              <a:noFill/>
            </a:ln>
          </p:spPr>
        </p:sp>
      </p:grpSp>
      <p:grpSp>
        <p:nvGrpSpPr>
          <p:cNvPr name="Group 101" id="101"/>
          <p:cNvGrpSpPr/>
          <p:nvPr/>
        </p:nvGrpSpPr>
        <p:grpSpPr>
          <a:xfrm rot="0">
            <a:off x="870585" y="6935153"/>
            <a:ext cx="319088" cy="857250"/>
            <a:chOff x="0" y="0"/>
            <a:chExt cx="425450" cy="1143000"/>
          </a:xfrm>
        </p:grpSpPr>
        <p:sp>
          <p:nvSpPr>
            <p:cNvPr name="Freeform 102" id="102"/>
            <p:cNvSpPr/>
            <p:nvPr/>
          </p:nvSpPr>
          <p:spPr>
            <a:xfrm flipH="false" flipV="false" rot="0">
              <a:off x="-13970" y="48260"/>
              <a:ext cx="473710" cy="1049020"/>
            </a:xfrm>
            <a:custGeom>
              <a:avLst/>
              <a:gdLst/>
              <a:ahLst/>
              <a:cxnLst/>
              <a:rect r="r" b="b" t="t" l="l"/>
              <a:pathLst>
                <a:path h="1049020" w="473710">
                  <a:moveTo>
                    <a:pt x="99060" y="543560"/>
                  </a:moveTo>
                  <a:cubicBezTo>
                    <a:pt x="114300" y="69850"/>
                    <a:pt x="135890" y="45720"/>
                    <a:pt x="158750" y="27940"/>
                  </a:cubicBezTo>
                  <a:cubicBezTo>
                    <a:pt x="177800" y="12700"/>
                    <a:pt x="200660" y="5080"/>
                    <a:pt x="223520" y="2540"/>
                  </a:cubicBezTo>
                  <a:cubicBezTo>
                    <a:pt x="246380" y="0"/>
                    <a:pt x="271780" y="2540"/>
                    <a:pt x="293370" y="10160"/>
                  </a:cubicBezTo>
                  <a:cubicBezTo>
                    <a:pt x="314960" y="17780"/>
                    <a:pt x="335280" y="30480"/>
                    <a:pt x="350520" y="49530"/>
                  </a:cubicBezTo>
                  <a:cubicBezTo>
                    <a:pt x="368300" y="72390"/>
                    <a:pt x="381000" y="99060"/>
                    <a:pt x="387350" y="144780"/>
                  </a:cubicBezTo>
                  <a:cubicBezTo>
                    <a:pt x="402590" y="245110"/>
                    <a:pt x="386080" y="552450"/>
                    <a:pt x="349250" y="645160"/>
                  </a:cubicBezTo>
                  <a:cubicBezTo>
                    <a:pt x="332740" y="687070"/>
                    <a:pt x="308610" y="709930"/>
                    <a:pt x="284480" y="726440"/>
                  </a:cubicBezTo>
                  <a:cubicBezTo>
                    <a:pt x="264160" y="740410"/>
                    <a:pt x="241300" y="746760"/>
                    <a:pt x="217170" y="746760"/>
                  </a:cubicBezTo>
                  <a:cubicBezTo>
                    <a:pt x="187960" y="746760"/>
                    <a:pt x="144780" y="734060"/>
                    <a:pt x="119380" y="713740"/>
                  </a:cubicBezTo>
                  <a:cubicBezTo>
                    <a:pt x="93980" y="693420"/>
                    <a:pt x="76200" y="666750"/>
                    <a:pt x="66040" y="624840"/>
                  </a:cubicBezTo>
                  <a:cubicBezTo>
                    <a:pt x="45720" y="543560"/>
                    <a:pt x="72390" y="314960"/>
                    <a:pt x="88900" y="240030"/>
                  </a:cubicBezTo>
                  <a:cubicBezTo>
                    <a:pt x="95250" y="208280"/>
                    <a:pt x="99060" y="193040"/>
                    <a:pt x="114300" y="172720"/>
                  </a:cubicBezTo>
                  <a:cubicBezTo>
                    <a:pt x="133350" y="148590"/>
                    <a:pt x="171450" y="121920"/>
                    <a:pt x="200660" y="113030"/>
                  </a:cubicBezTo>
                  <a:cubicBezTo>
                    <a:pt x="224790" y="105410"/>
                    <a:pt x="248920" y="107950"/>
                    <a:pt x="271780" y="113030"/>
                  </a:cubicBezTo>
                  <a:cubicBezTo>
                    <a:pt x="294640" y="118110"/>
                    <a:pt x="317500" y="128270"/>
                    <a:pt x="335280" y="146050"/>
                  </a:cubicBezTo>
                  <a:cubicBezTo>
                    <a:pt x="356870" y="167640"/>
                    <a:pt x="374650" y="201930"/>
                    <a:pt x="384810" y="240030"/>
                  </a:cubicBezTo>
                  <a:cubicBezTo>
                    <a:pt x="397510" y="290830"/>
                    <a:pt x="389890" y="353060"/>
                    <a:pt x="388620" y="431800"/>
                  </a:cubicBezTo>
                  <a:cubicBezTo>
                    <a:pt x="386080" y="560070"/>
                    <a:pt x="387350" y="848360"/>
                    <a:pt x="361950" y="934720"/>
                  </a:cubicBezTo>
                  <a:cubicBezTo>
                    <a:pt x="353060" y="967740"/>
                    <a:pt x="342900" y="980440"/>
                    <a:pt x="326390" y="998220"/>
                  </a:cubicBezTo>
                  <a:cubicBezTo>
                    <a:pt x="309880" y="1014730"/>
                    <a:pt x="287020" y="1029970"/>
                    <a:pt x="265430" y="1037590"/>
                  </a:cubicBezTo>
                  <a:cubicBezTo>
                    <a:pt x="243840" y="1045210"/>
                    <a:pt x="217170" y="1047750"/>
                    <a:pt x="194310" y="1043940"/>
                  </a:cubicBezTo>
                  <a:cubicBezTo>
                    <a:pt x="171450" y="1040130"/>
                    <a:pt x="147320" y="1032510"/>
                    <a:pt x="128270" y="1016000"/>
                  </a:cubicBezTo>
                  <a:cubicBezTo>
                    <a:pt x="104140" y="996950"/>
                    <a:pt x="81280" y="965200"/>
                    <a:pt x="69850" y="927100"/>
                  </a:cubicBezTo>
                  <a:cubicBezTo>
                    <a:pt x="53340" y="871220"/>
                    <a:pt x="67310" y="797560"/>
                    <a:pt x="68580" y="704850"/>
                  </a:cubicBezTo>
                  <a:cubicBezTo>
                    <a:pt x="69850" y="552450"/>
                    <a:pt x="0" y="176530"/>
                    <a:pt x="85090" y="97790"/>
                  </a:cubicBezTo>
                  <a:cubicBezTo>
                    <a:pt x="143510" y="43180"/>
                    <a:pt x="316230" y="48260"/>
                    <a:pt x="375920" y="111760"/>
                  </a:cubicBezTo>
                  <a:cubicBezTo>
                    <a:pt x="473710" y="215900"/>
                    <a:pt x="383540" y="779780"/>
                    <a:pt x="367030" y="899160"/>
                  </a:cubicBezTo>
                  <a:cubicBezTo>
                    <a:pt x="361950" y="935990"/>
                    <a:pt x="361950" y="947420"/>
                    <a:pt x="347980" y="969010"/>
                  </a:cubicBezTo>
                  <a:cubicBezTo>
                    <a:pt x="331470" y="994410"/>
                    <a:pt x="293370" y="1026160"/>
                    <a:pt x="265430" y="1037590"/>
                  </a:cubicBezTo>
                  <a:cubicBezTo>
                    <a:pt x="242570" y="1047750"/>
                    <a:pt x="218440" y="1049020"/>
                    <a:pt x="194310" y="1043940"/>
                  </a:cubicBezTo>
                  <a:cubicBezTo>
                    <a:pt x="165100" y="1037590"/>
                    <a:pt x="123190" y="1017270"/>
                    <a:pt x="101600" y="991870"/>
                  </a:cubicBezTo>
                  <a:cubicBezTo>
                    <a:pt x="80010" y="966470"/>
                    <a:pt x="73660" y="939800"/>
                    <a:pt x="66040" y="890270"/>
                  </a:cubicBezTo>
                  <a:cubicBezTo>
                    <a:pt x="46990" y="764540"/>
                    <a:pt x="63500" y="306070"/>
                    <a:pt x="97790" y="204470"/>
                  </a:cubicBezTo>
                  <a:cubicBezTo>
                    <a:pt x="109220" y="171450"/>
                    <a:pt x="120650" y="161290"/>
                    <a:pt x="138430" y="146050"/>
                  </a:cubicBezTo>
                  <a:cubicBezTo>
                    <a:pt x="154940" y="130810"/>
                    <a:pt x="176530" y="118110"/>
                    <a:pt x="200660" y="113030"/>
                  </a:cubicBezTo>
                  <a:cubicBezTo>
                    <a:pt x="229870" y="107950"/>
                    <a:pt x="278130" y="113030"/>
                    <a:pt x="306070" y="125730"/>
                  </a:cubicBezTo>
                  <a:cubicBezTo>
                    <a:pt x="328930" y="135890"/>
                    <a:pt x="346710" y="151130"/>
                    <a:pt x="359410" y="172720"/>
                  </a:cubicBezTo>
                  <a:cubicBezTo>
                    <a:pt x="374650" y="198120"/>
                    <a:pt x="381000" y="231140"/>
                    <a:pt x="384810" y="275590"/>
                  </a:cubicBezTo>
                  <a:cubicBezTo>
                    <a:pt x="391160" y="354330"/>
                    <a:pt x="370840" y="542290"/>
                    <a:pt x="356870" y="610870"/>
                  </a:cubicBezTo>
                  <a:cubicBezTo>
                    <a:pt x="350520" y="641350"/>
                    <a:pt x="346710" y="657860"/>
                    <a:pt x="335280" y="676910"/>
                  </a:cubicBezTo>
                  <a:cubicBezTo>
                    <a:pt x="322580" y="695960"/>
                    <a:pt x="306070" y="715010"/>
                    <a:pt x="284480" y="726440"/>
                  </a:cubicBezTo>
                  <a:cubicBezTo>
                    <a:pt x="257810" y="740410"/>
                    <a:pt x="214630" y="750570"/>
                    <a:pt x="182880" y="744220"/>
                  </a:cubicBezTo>
                  <a:cubicBezTo>
                    <a:pt x="151130" y="737870"/>
                    <a:pt x="113030" y="713740"/>
                    <a:pt x="93980" y="688340"/>
                  </a:cubicBezTo>
                  <a:cubicBezTo>
                    <a:pt x="74930" y="662940"/>
                    <a:pt x="69850" y="635000"/>
                    <a:pt x="64770" y="589280"/>
                  </a:cubicBezTo>
                  <a:cubicBezTo>
                    <a:pt x="54610" y="495300"/>
                    <a:pt x="85090" y="229870"/>
                    <a:pt x="97790" y="147320"/>
                  </a:cubicBezTo>
                  <a:cubicBezTo>
                    <a:pt x="102870" y="114300"/>
                    <a:pt x="104140" y="100330"/>
                    <a:pt x="114300" y="80010"/>
                  </a:cubicBezTo>
                  <a:cubicBezTo>
                    <a:pt x="124460" y="59690"/>
                    <a:pt x="140970" y="40640"/>
                    <a:pt x="158750" y="27940"/>
                  </a:cubicBezTo>
                  <a:cubicBezTo>
                    <a:pt x="176530" y="15240"/>
                    <a:pt x="200660" y="5080"/>
                    <a:pt x="223520" y="2540"/>
                  </a:cubicBezTo>
                  <a:cubicBezTo>
                    <a:pt x="246380" y="0"/>
                    <a:pt x="270510" y="0"/>
                    <a:pt x="293370" y="10160"/>
                  </a:cubicBezTo>
                  <a:cubicBezTo>
                    <a:pt x="320040" y="21590"/>
                    <a:pt x="354330" y="52070"/>
                    <a:pt x="369570" y="77470"/>
                  </a:cubicBezTo>
                  <a:cubicBezTo>
                    <a:pt x="382270" y="97790"/>
                    <a:pt x="383540" y="113030"/>
                    <a:pt x="387350" y="144780"/>
                  </a:cubicBezTo>
                  <a:cubicBezTo>
                    <a:pt x="397510" y="222250"/>
                    <a:pt x="448310" y="485140"/>
                    <a:pt x="387350" y="546100"/>
                  </a:cubicBezTo>
                  <a:cubicBezTo>
                    <a:pt x="335280" y="598170"/>
                    <a:pt x="99060" y="543560"/>
                    <a:pt x="99060" y="543560"/>
                  </a:cubicBezTo>
                </a:path>
              </a:pathLst>
            </a:custGeom>
            <a:solidFill>
              <a:srgbClr val="FFFFFF">
                <a:alpha val="49804"/>
              </a:srgbClr>
            </a:solidFill>
            <a:ln>
              <a:noFill/>
            </a:ln>
          </p:spPr>
        </p:sp>
      </p:grpSp>
      <p:grpSp>
        <p:nvGrpSpPr>
          <p:cNvPr name="Group 103" id="103"/>
          <p:cNvGrpSpPr/>
          <p:nvPr/>
        </p:nvGrpSpPr>
        <p:grpSpPr>
          <a:xfrm rot="0">
            <a:off x="816293" y="6929438"/>
            <a:ext cx="366712" cy="789622"/>
            <a:chOff x="0" y="0"/>
            <a:chExt cx="488950" cy="1052830"/>
          </a:xfrm>
        </p:grpSpPr>
        <p:sp>
          <p:nvSpPr>
            <p:cNvPr name="Freeform 104" id="104"/>
            <p:cNvSpPr/>
            <p:nvPr/>
          </p:nvSpPr>
          <p:spPr>
            <a:xfrm flipH="false" flipV="false" rot="0">
              <a:off x="46990" y="46990"/>
              <a:ext cx="417830" cy="960120"/>
            </a:xfrm>
            <a:custGeom>
              <a:avLst/>
              <a:gdLst/>
              <a:ahLst/>
              <a:cxnLst/>
              <a:rect r="r" b="b" t="t" l="l"/>
              <a:pathLst>
                <a:path h="960120" w="417830">
                  <a:moveTo>
                    <a:pt x="391160" y="205740"/>
                  </a:moveTo>
                  <a:cubicBezTo>
                    <a:pt x="365760" y="693420"/>
                    <a:pt x="346710" y="717550"/>
                    <a:pt x="320040" y="735330"/>
                  </a:cubicBezTo>
                  <a:cubicBezTo>
                    <a:pt x="293370" y="753110"/>
                    <a:pt x="252730" y="763270"/>
                    <a:pt x="220980" y="759460"/>
                  </a:cubicBezTo>
                  <a:cubicBezTo>
                    <a:pt x="189230" y="755650"/>
                    <a:pt x="149860" y="732790"/>
                    <a:pt x="129540" y="711200"/>
                  </a:cubicBezTo>
                  <a:cubicBezTo>
                    <a:pt x="113030" y="693420"/>
                    <a:pt x="105410" y="680720"/>
                    <a:pt x="97790" y="648970"/>
                  </a:cubicBezTo>
                  <a:cubicBezTo>
                    <a:pt x="76200" y="560070"/>
                    <a:pt x="76200" y="203200"/>
                    <a:pt x="99060" y="114300"/>
                  </a:cubicBezTo>
                  <a:cubicBezTo>
                    <a:pt x="106680" y="81280"/>
                    <a:pt x="114300" y="69850"/>
                    <a:pt x="132080" y="52070"/>
                  </a:cubicBezTo>
                  <a:cubicBezTo>
                    <a:pt x="153670" y="30480"/>
                    <a:pt x="193040" y="7620"/>
                    <a:pt x="226060" y="3810"/>
                  </a:cubicBezTo>
                  <a:cubicBezTo>
                    <a:pt x="259080" y="0"/>
                    <a:pt x="300990" y="11430"/>
                    <a:pt x="327660" y="30480"/>
                  </a:cubicBezTo>
                  <a:cubicBezTo>
                    <a:pt x="354330" y="49530"/>
                    <a:pt x="375920" y="80010"/>
                    <a:pt x="387350" y="118110"/>
                  </a:cubicBezTo>
                  <a:cubicBezTo>
                    <a:pt x="405130" y="175260"/>
                    <a:pt x="393700" y="275590"/>
                    <a:pt x="388620" y="351790"/>
                  </a:cubicBezTo>
                  <a:cubicBezTo>
                    <a:pt x="383540" y="426720"/>
                    <a:pt x="379730" y="516890"/>
                    <a:pt x="360680" y="574040"/>
                  </a:cubicBezTo>
                  <a:cubicBezTo>
                    <a:pt x="347980" y="613410"/>
                    <a:pt x="331470" y="646430"/>
                    <a:pt x="308610" y="668020"/>
                  </a:cubicBezTo>
                  <a:cubicBezTo>
                    <a:pt x="289560" y="685800"/>
                    <a:pt x="267970" y="697230"/>
                    <a:pt x="242570" y="701040"/>
                  </a:cubicBezTo>
                  <a:cubicBezTo>
                    <a:pt x="212090" y="706120"/>
                    <a:pt x="165100" y="702310"/>
                    <a:pt x="135890" y="685800"/>
                  </a:cubicBezTo>
                  <a:cubicBezTo>
                    <a:pt x="106680" y="669290"/>
                    <a:pt x="82550" y="645160"/>
                    <a:pt x="67310" y="603250"/>
                  </a:cubicBezTo>
                  <a:cubicBezTo>
                    <a:pt x="38100" y="525780"/>
                    <a:pt x="52070" y="300990"/>
                    <a:pt x="60960" y="224790"/>
                  </a:cubicBezTo>
                  <a:cubicBezTo>
                    <a:pt x="64770" y="191770"/>
                    <a:pt x="64770" y="175260"/>
                    <a:pt x="78740" y="153670"/>
                  </a:cubicBezTo>
                  <a:cubicBezTo>
                    <a:pt x="95250" y="127000"/>
                    <a:pt x="129540" y="92710"/>
                    <a:pt x="161290" y="81280"/>
                  </a:cubicBezTo>
                  <a:cubicBezTo>
                    <a:pt x="193040" y="69850"/>
                    <a:pt x="238760" y="68580"/>
                    <a:pt x="270510" y="81280"/>
                  </a:cubicBezTo>
                  <a:cubicBezTo>
                    <a:pt x="302260" y="93980"/>
                    <a:pt x="335280" y="128270"/>
                    <a:pt x="351790" y="154940"/>
                  </a:cubicBezTo>
                  <a:cubicBezTo>
                    <a:pt x="364490" y="176530"/>
                    <a:pt x="365760" y="196850"/>
                    <a:pt x="368300" y="226060"/>
                  </a:cubicBezTo>
                  <a:cubicBezTo>
                    <a:pt x="373380" y="271780"/>
                    <a:pt x="369570" y="332740"/>
                    <a:pt x="363220" y="406400"/>
                  </a:cubicBezTo>
                  <a:cubicBezTo>
                    <a:pt x="354330" y="521970"/>
                    <a:pt x="330200" y="770890"/>
                    <a:pt x="302260" y="850900"/>
                  </a:cubicBezTo>
                  <a:cubicBezTo>
                    <a:pt x="290830" y="883920"/>
                    <a:pt x="280670" y="897890"/>
                    <a:pt x="264160" y="914400"/>
                  </a:cubicBezTo>
                  <a:cubicBezTo>
                    <a:pt x="247650" y="930910"/>
                    <a:pt x="226060" y="944880"/>
                    <a:pt x="200660" y="951230"/>
                  </a:cubicBezTo>
                  <a:cubicBezTo>
                    <a:pt x="170180" y="958850"/>
                    <a:pt x="123190" y="957580"/>
                    <a:pt x="92710" y="943610"/>
                  </a:cubicBezTo>
                  <a:cubicBezTo>
                    <a:pt x="62230" y="929640"/>
                    <a:pt x="30480" y="894080"/>
                    <a:pt x="16510" y="866140"/>
                  </a:cubicBezTo>
                  <a:cubicBezTo>
                    <a:pt x="5080" y="843280"/>
                    <a:pt x="5080" y="829310"/>
                    <a:pt x="3810" y="793750"/>
                  </a:cubicBezTo>
                  <a:cubicBezTo>
                    <a:pt x="0" y="695960"/>
                    <a:pt x="34290" y="335280"/>
                    <a:pt x="54610" y="240030"/>
                  </a:cubicBezTo>
                  <a:cubicBezTo>
                    <a:pt x="62230" y="205740"/>
                    <a:pt x="62230" y="191770"/>
                    <a:pt x="77470" y="171450"/>
                  </a:cubicBezTo>
                  <a:cubicBezTo>
                    <a:pt x="95250" y="146050"/>
                    <a:pt x="134620" y="115570"/>
                    <a:pt x="163830" y="105410"/>
                  </a:cubicBezTo>
                  <a:cubicBezTo>
                    <a:pt x="187960" y="96520"/>
                    <a:pt x="213360" y="97790"/>
                    <a:pt x="236220" y="102870"/>
                  </a:cubicBezTo>
                  <a:cubicBezTo>
                    <a:pt x="259080" y="107950"/>
                    <a:pt x="283210" y="116840"/>
                    <a:pt x="302260" y="134620"/>
                  </a:cubicBezTo>
                  <a:cubicBezTo>
                    <a:pt x="325120" y="156210"/>
                    <a:pt x="345440" y="189230"/>
                    <a:pt x="356870" y="227330"/>
                  </a:cubicBezTo>
                  <a:cubicBezTo>
                    <a:pt x="372110" y="278130"/>
                    <a:pt x="367030" y="363220"/>
                    <a:pt x="369570" y="419100"/>
                  </a:cubicBezTo>
                  <a:cubicBezTo>
                    <a:pt x="370840" y="463550"/>
                    <a:pt x="394970" y="513080"/>
                    <a:pt x="370840" y="537210"/>
                  </a:cubicBezTo>
                  <a:cubicBezTo>
                    <a:pt x="331470" y="576580"/>
                    <a:pt x="114300" y="588010"/>
                    <a:pt x="62230" y="537210"/>
                  </a:cubicBezTo>
                  <a:cubicBezTo>
                    <a:pt x="11430" y="487680"/>
                    <a:pt x="45720" y="303530"/>
                    <a:pt x="54610" y="240030"/>
                  </a:cubicBezTo>
                  <a:cubicBezTo>
                    <a:pt x="59690" y="208280"/>
                    <a:pt x="62230" y="191770"/>
                    <a:pt x="77470" y="171450"/>
                  </a:cubicBezTo>
                  <a:cubicBezTo>
                    <a:pt x="95250" y="146050"/>
                    <a:pt x="130810" y="114300"/>
                    <a:pt x="163830" y="105410"/>
                  </a:cubicBezTo>
                  <a:cubicBezTo>
                    <a:pt x="195580" y="96520"/>
                    <a:pt x="241300" y="100330"/>
                    <a:pt x="271780" y="114300"/>
                  </a:cubicBezTo>
                  <a:cubicBezTo>
                    <a:pt x="302260" y="128270"/>
                    <a:pt x="332740" y="163830"/>
                    <a:pt x="346710" y="191770"/>
                  </a:cubicBezTo>
                  <a:cubicBezTo>
                    <a:pt x="358140" y="214630"/>
                    <a:pt x="356870" y="228600"/>
                    <a:pt x="358140" y="264160"/>
                  </a:cubicBezTo>
                  <a:cubicBezTo>
                    <a:pt x="361950" y="361950"/>
                    <a:pt x="328930" y="718820"/>
                    <a:pt x="309880" y="815340"/>
                  </a:cubicBezTo>
                  <a:cubicBezTo>
                    <a:pt x="302260" y="850900"/>
                    <a:pt x="302260" y="864870"/>
                    <a:pt x="287020" y="885190"/>
                  </a:cubicBezTo>
                  <a:cubicBezTo>
                    <a:pt x="269240" y="910590"/>
                    <a:pt x="229870" y="941070"/>
                    <a:pt x="200660" y="951230"/>
                  </a:cubicBezTo>
                  <a:cubicBezTo>
                    <a:pt x="176530" y="960120"/>
                    <a:pt x="149860" y="960120"/>
                    <a:pt x="127000" y="955040"/>
                  </a:cubicBezTo>
                  <a:cubicBezTo>
                    <a:pt x="104140" y="949960"/>
                    <a:pt x="78740" y="939800"/>
                    <a:pt x="60960" y="924560"/>
                  </a:cubicBezTo>
                  <a:cubicBezTo>
                    <a:pt x="41910" y="909320"/>
                    <a:pt x="26670" y="887730"/>
                    <a:pt x="16510" y="866140"/>
                  </a:cubicBezTo>
                  <a:cubicBezTo>
                    <a:pt x="6350" y="844550"/>
                    <a:pt x="5080" y="830580"/>
                    <a:pt x="3810" y="793750"/>
                  </a:cubicBezTo>
                  <a:cubicBezTo>
                    <a:pt x="1270" y="687070"/>
                    <a:pt x="24130" y="257810"/>
                    <a:pt x="78740" y="153670"/>
                  </a:cubicBezTo>
                  <a:cubicBezTo>
                    <a:pt x="101600" y="110490"/>
                    <a:pt x="132080" y="93980"/>
                    <a:pt x="161290" y="81280"/>
                  </a:cubicBezTo>
                  <a:cubicBezTo>
                    <a:pt x="184150" y="71120"/>
                    <a:pt x="208280" y="67310"/>
                    <a:pt x="233680" y="72390"/>
                  </a:cubicBezTo>
                  <a:cubicBezTo>
                    <a:pt x="264160" y="77470"/>
                    <a:pt x="308610" y="100330"/>
                    <a:pt x="330200" y="123190"/>
                  </a:cubicBezTo>
                  <a:cubicBezTo>
                    <a:pt x="347980" y="140970"/>
                    <a:pt x="356870" y="156210"/>
                    <a:pt x="364490" y="189230"/>
                  </a:cubicBezTo>
                  <a:cubicBezTo>
                    <a:pt x="382270" y="262890"/>
                    <a:pt x="382270" y="491490"/>
                    <a:pt x="360680" y="574040"/>
                  </a:cubicBezTo>
                  <a:cubicBezTo>
                    <a:pt x="349250" y="618490"/>
                    <a:pt x="331470" y="646430"/>
                    <a:pt x="308610" y="668020"/>
                  </a:cubicBezTo>
                  <a:cubicBezTo>
                    <a:pt x="289560" y="685800"/>
                    <a:pt x="267970" y="697230"/>
                    <a:pt x="242570" y="701040"/>
                  </a:cubicBezTo>
                  <a:cubicBezTo>
                    <a:pt x="212090" y="706120"/>
                    <a:pt x="163830" y="698500"/>
                    <a:pt x="135890" y="685800"/>
                  </a:cubicBezTo>
                  <a:cubicBezTo>
                    <a:pt x="113030" y="674370"/>
                    <a:pt x="95250" y="656590"/>
                    <a:pt x="82550" y="636270"/>
                  </a:cubicBezTo>
                  <a:cubicBezTo>
                    <a:pt x="69850" y="617220"/>
                    <a:pt x="62230" y="600710"/>
                    <a:pt x="58420" y="567690"/>
                  </a:cubicBezTo>
                  <a:cubicBezTo>
                    <a:pt x="48260" y="483870"/>
                    <a:pt x="74930" y="194310"/>
                    <a:pt x="99060" y="114300"/>
                  </a:cubicBezTo>
                  <a:cubicBezTo>
                    <a:pt x="107950" y="82550"/>
                    <a:pt x="114300" y="69850"/>
                    <a:pt x="132080" y="52070"/>
                  </a:cubicBezTo>
                  <a:cubicBezTo>
                    <a:pt x="153670" y="30480"/>
                    <a:pt x="193040" y="7620"/>
                    <a:pt x="226060" y="3810"/>
                  </a:cubicBezTo>
                  <a:cubicBezTo>
                    <a:pt x="259080" y="0"/>
                    <a:pt x="300990" y="11430"/>
                    <a:pt x="327660" y="30480"/>
                  </a:cubicBezTo>
                  <a:cubicBezTo>
                    <a:pt x="354330" y="49530"/>
                    <a:pt x="373380" y="73660"/>
                    <a:pt x="387350" y="118110"/>
                  </a:cubicBezTo>
                  <a:cubicBezTo>
                    <a:pt x="417830" y="218440"/>
                    <a:pt x="411480" y="552450"/>
                    <a:pt x="379730" y="651510"/>
                  </a:cubicBezTo>
                  <a:cubicBezTo>
                    <a:pt x="365760" y="694690"/>
                    <a:pt x="346710" y="717550"/>
                    <a:pt x="320040" y="735330"/>
                  </a:cubicBezTo>
                  <a:cubicBezTo>
                    <a:pt x="293370" y="753110"/>
                    <a:pt x="252730" y="763270"/>
                    <a:pt x="220980" y="759460"/>
                  </a:cubicBezTo>
                  <a:cubicBezTo>
                    <a:pt x="189230" y="755650"/>
                    <a:pt x="149860" y="732790"/>
                    <a:pt x="129540" y="711200"/>
                  </a:cubicBezTo>
                  <a:cubicBezTo>
                    <a:pt x="113030" y="693420"/>
                    <a:pt x="105410" y="680720"/>
                    <a:pt x="97790" y="648970"/>
                  </a:cubicBezTo>
                  <a:cubicBezTo>
                    <a:pt x="78740" y="568960"/>
                    <a:pt x="35560" y="260350"/>
                    <a:pt x="102870" y="195580"/>
                  </a:cubicBezTo>
                  <a:cubicBezTo>
                    <a:pt x="157480" y="143510"/>
                    <a:pt x="391160" y="205740"/>
                    <a:pt x="391160" y="205740"/>
                  </a:cubicBezTo>
                </a:path>
              </a:pathLst>
            </a:custGeom>
            <a:solidFill>
              <a:srgbClr val="FFFFFF">
                <a:alpha val="49804"/>
              </a:srgbClr>
            </a:solidFill>
            <a:ln>
              <a:noFill/>
            </a:ln>
          </p:spPr>
        </p:sp>
      </p:grpSp>
      <p:grpSp>
        <p:nvGrpSpPr>
          <p:cNvPr name="Group 105" id="105"/>
          <p:cNvGrpSpPr/>
          <p:nvPr/>
        </p:nvGrpSpPr>
        <p:grpSpPr>
          <a:xfrm rot="0">
            <a:off x="856298" y="7014210"/>
            <a:ext cx="353378" cy="694372"/>
            <a:chOff x="0" y="0"/>
            <a:chExt cx="471170" cy="925830"/>
          </a:xfrm>
        </p:grpSpPr>
        <p:sp>
          <p:nvSpPr>
            <p:cNvPr name="Freeform 106" id="106"/>
            <p:cNvSpPr/>
            <p:nvPr/>
          </p:nvSpPr>
          <p:spPr>
            <a:xfrm flipH="false" flipV="false" rot="0">
              <a:off x="25400" y="46990"/>
              <a:ext cx="403860" cy="830580"/>
            </a:xfrm>
            <a:custGeom>
              <a:avLst/>
              <a:gdLst/>
              <a:ahLst/>
              <a:cxnLst/>
              <a:rect r="r" b="b" t="t" l="l"/>
              <a:pathLst>
                <a:path h="830580" w="403860">
                  <a:moveTo>
                    <a:pt x="52070" y="403860"/>
                  </a:moveTo>
                  <a:cubicBezTo>
                    <a:pt x="72390" y="102870"/>
                    <a:pt x="82550" y="71120"/>
                    <a:pt x="101600" y="48260"/>
                  </a:cubicBezTo>
                  <a:cubicBezTo>
                    <a:pt x="116840" y="30480"/>
                    <a:pt x="138430" y="19050"/>
                    <a:pt x="158750" y="11430"/>
                  </a:cubicBezTo>
                  <a:cubicBezTo>
                    <a:pt x="180340" y="3810"/>
                    <a:pt x="205740" y="0"/>
                    <a:pt x="227330" y="3810"/>
                  </a:cubicBezTo>
                  <a:cubicBezTo>
                    <a:pt x="248920" y="7620"/>
                    <a:pt x="273050" y="17780"/>
                    <a:pt x="290830" y="30480"/>
                  </a:cubicBezTo>
                  <a:cubicBezTo>
                    <a:pt x="308610" y="43180"/>
                    <a:pt x="325120" y="62230"/>
                    <a:pt x="335280" y="82550"/>
                  </a:cubicBezTo>
                  <a:cubicBezTo>
                    <a:pt x="345440" y="102870"/>
                    <a:pt x="347980" y="118110"/>
                    <a:pt x="350520" y="149860"/>
                  </a:cubicBezTo>
                  <a:cubicBezTo>
                    <a:pt x="355600" y="227330"/>
                    <a:pt x="339090" y="478790"/>
                    <a:pt x="313690" y="552450"/>
                  </a:cubicBezTo>
                  <a:cubicBezTo>
                    <a:pt x="303530" y="582930"/>
                    <a:pt x="290830" y="596900"/>
                    <a:pt x="274320" y="612140"/>
                  </a:cubicBezTo>
                  <a:cubicBezTo>
                    <a:pt x="257810" y="627380"/>
                    <a:pt x="236220" y="641350"/>
                    <a:pt x="212090" y="646430"/>
                  </a:cubicBezTo>
                  <a:cubicBezTo>
                    <a:pt x="182880" y="652780"/>
                    <a:pt x="137160" y="650240"/>
                    <a:pt x="107950" y="636270"/>
                  </a:cubicBezTo>
                  <a:cubicBezTo>
                    <a:pt x="78740" y="622300"/>
                    <a:pt x="48260" y="581660"/>
                    <a:pt x="35560" y="560070"/>
                  </a:cubicBezTo>
                  <a:cubicBezTo>
                    <a:pt x="27940" y="547370"/>
                    <a:pt x="27940" y="542290"/>
                    <a:pt x="25400" y="524510"/>
                  </a:cubicBezTo>
                  <a:cubicBezTo>
                    <a:pt x="17780" y="469900"/>
                    <a:pt x="12700" y="270510"/>
                    <a:pt x="29210" y="193040"/>
                  </a:cubicBezTo>
                  <a:cubicBezTo>
                    <a:pt x="38100" y="148590"/>
                    <a:pt x="48260" y="118110"/>
                    <a:pt x="71120" y="93980"/>
                  </a:cubicBezTo>
                  <a:cubicBezTo>
                    <a:pt x="93980" y="69850"/>
                    <a:pt x="134620" y="50800"/>
                    <a:pt x="167640" y="48260"/>
                  </a:cubicBezTo>
                  <a:cubicBezTo>
                    <a:pt x="200660" y="45720"/>
                    <a:pt x="243840" y="57150"/>
                    <a:pt x="270510" y="77470"/>
                  </a:cubicBezTo>
                  <a:cubicBezTo>
                    <a:pt x="297180" y="97790"/>
                    <a:pt x="314960" y="121920"/>
                    <a:pt x="328930" y="167640"/>
                  </a:cubicBezTo>
                  <a:cubicBezTo>
                    <a:pt x="359410" y="270510"/>
                    <a:pt x="350520" y="622300"/>
                    <a:pt x="327660" y="713740"/>
                  </a:cubicBezTo>
                  <a:cubicBezTo>
                    <a:pt x="318770" y="748030"/>
                    <a:pt x="308610" y="760730"/>
                    <a:pt x="293370" y="778510"/>
                  </a:cubicBezTo>
                  <a:cubicBezTo>
                    <a:pt x="278130" y="796290"/>
                    <a:pt x="257810" y="811530"/>
                    <a:pt x="233680" y="819150"/>
                  </a:cubicBezTo>
                  <a:cubicBezTo>
                    <a:pt x="204470" y="828040"/>
                    <a:pt x="153670" y="828040"/>
                    <a:pt x="124460" y="819150"/>
                  </a:cubicBezTo>
                  <a:cubicBezTo>
                    <a:pt x="100330" y="811530"/>
                    <a:pt x="80010" y="795020"/>
                    <a:pt x="64770" y="777240"/>
                  </a:cubicBezTo>
                  <a:cubicBezTo>
                    <a:pt x="49530" y="759460"/>
                    <a:pt x="36830" y="745490"/>
                    <a:pt x="30480" y="712470"/>
                  </a:cubicBezTo>
                  <a:cubicBezTo>
                    <a:pt x="13970" y="629920"/>
                    <a:pt x="46990" y="341630"/>
                    <a:pt x="80010" y="247650"/>
                  </a:cubicBezTo>
                  <a:cubicBezTo>
                    <a:pt x="95250" y="201930"/>
                    <a:pt x="111760" y="175260"/>
                    <a:pt x="138430" y="154940"/>
                  </a:cubicBezTo>
                  <a:cubicBezTo>
                    <a:pt x="165100" y="134620"/>
                    <a:pt x="208280" y="120650"/>
                    <a:pt x="242570" y="123190"/>
                  </a:cubicBezTo>
                  <a:cubicBezTo>
                    <a:pt x="276860" y="125730"/>
                    <a:pt x="318770" y="147320"/>
                    <a:pt x="341630" y="168910"/>
                  </a:cubicBezTo>
                  <a:cubicBezTo>
                    <a:pt x="360680" y="186690"/>
                    <a:pt x="369570" y="203200"/>
                    <a:pt x="378460" y="232410"/>
                  </a:cubicBezTo>
                  <a:cubicBezTo>
                    <a:pt x="393700" y="283210"/>
                    <a:pt x="401320" y="403860"/>
                    <a:pt x="394970" y="457200"/>
                  </a:cubicBezTo>
                  <a:cubicBezTo>
                    <a:pt x="391160" y="487680"/>
                    <a:pt x="383540" y="506730"/>
                    <a:pt x="370840" y="528320"/>
                  </a:cubicBezTo>
                  <a:cubicBezTo>
                    <a:pt x="359410" y="549910"/>
                    <a:pt x="344170" y="570230"/>
                    <a:pt x="322580" y="584200"/>
                  </a:cubicBezTo>
                  <a:cubicBezTo>
                    <a:pt x="295910" y="600710"/>
                    <a:pt x="248920" y="614680"/>
                    <a:pt x="214630" y="610870"/>
                  </a:cubicBezTo>
                  <a:cubicBezTo>
                    <a:pt x="180340" y="607060"/>
                    <a:pt x="140970" y="581660"/>
                    <a:pt x="118110" y="560070"/>
                  </a:cubicBezTo>
                  <a:cubicBezTo>
                    <a:pt x="99060" y="542290"/>
                    <a:pt x="88900" y="513080"/>
                    <a:pt x="82550" y="494030"/>
                  </a:cubicBezTo>
                  <a:cubicBezTo>
                    <a:pt x="78740" y="480060"/>
                    <a:pt x="78740" y="457200"/>
                    <a:pt x="78740" y="457200"/>
                  </a:cubicBezTo>
                  <a:cubicBezTo>
                    <a:pt x="78740" y="457200"/>
                    <a:pt x="76200" y="466090"/>
                    <a:pt x="80010" y="468630"/>
                  </a:cubicBezTo>
                  <a:cubicBezTo>
                    <a:pt x="99060" y="483870"/>
                    <a:pt x="360680" y="412750"/>
                    <a:pt x="388620" y="444500"/>
                  </a:cubicBezTo>
                  <a:cubicBezTo>
                    <a:pt x="403860" y="461010"/>
                    <a:pt x="382270" y="504190"/>
                    <a:pt x="370840" y="528320"/>
                  </a:cubicBezTo>
                  <a:cubicBezTo>
                    <a:pt x="359410" y="549910"/>
                    <a:pt x="341630" y="570230"/>
                    <a:pt x="322580" y="584200"/>
                  </a:cubicBezTo>
                  <a:cubicBezTo>
                    <a:pt x="302260" y="598170"/>
                    <a:pt x="278130" y="609600"/>
                    <a:pt x="252730" y="610870"/>
                  </a:cubicBezTo>
                  <a:cubicBezTo>
                    <a:pt x="220980" y="612140"/>
                    <a:pt x="173990" y="603250"/>
                    <a:pt x="146050" y="584200"/>
                  </a:cubicBezTo>
                  <a:cubicBezTo>
                    <a:pt x="118110" y="565150"/>
                    <a:pt x="95250" y="534670"/>
                    <a:pt x="82550" y="494030"/>
                  </a:cubicBezTo>
                  <a:cubicBezTo>
                    <a:pt x="63500" y="434340"/>
                    <a:pt x="73660" y="292100"/>
                    <a:pt x="80010" y="247650"/>
                  </a:cubicBezTo>
                  <a:cubicBezTo>
                    <a:pt x="82550" y="229870"/>
                    <a:pt x="83820" y="224790"/>
                    <a:pt x="91440" y="212090"/>
                  </a:cubicBezTo>
                  <a:cubicBezTo>
                    <a:pt x="105410" y="190500"/>
                    <a:pt x="142240" y="149860"/>
                    <a:pt x="170180" y="135890"/>
                  </a:cubicBezTo>
                  <a:cubicBezTo>
                    <a:pt x="193040" y="124460"/>
                    <a:pt x="217170" y="119380"/>
                    <a:pt x="242570" y="123190"/>
                  </a:cubicBezTo>
                  <a:cubicBezTo>
                    <a:pt x="273050" y="127000"/>
                    <a:pt x="317500" y="144780"/>
                    <a:pt x="341630" y="168910"/>
                  </a:cubicBezTo>
                  <a:cubicBezTo>
                    <a:pt x="365760" y="193040"/>
                    <a:pt x="378460" y="222250"/>
                    <a:pt x="384810" y="269240"/>
                  </a:cubicBezTo>
                  <a:cubicBezTo>
                    <a:pt x="397510" y="368300"/>
                    <a:pt x="361950" y="662940"/>
                    <a:pt x="314960" y="748030"/>
                  </a:cubicBezTo>
                  <a:cubicBezTo>
                    <a:pt x="293370" y="788670"/>
                    <a:pt x="261620" y="806450"/>
                    <a:pt x="233680" y="819150"/>
                  </a:cubicBezTo>
                  <a:cubicBezTo>
                    <a:pt x="209550" y="829310"/>
                    <a:pt x="184150" y="830580"/>
                    <a:pt x="160020" y="828040"/>
                  </a:cubicBezTo>
                  <a:cubicBezTo>
                    <a:pt x="135890" y="825500"/>
                    <a:pt x="111760" y="817880"/>
                    <a:pt x="91440" y="801370"/>
                  </a:cubicBezTo>
                  <a:cubicBezTo>
                    <a:pt x="67310" y="782320"/>
                    <a:pt x="44450" y="756920"/>
                    <a:pt x="30480" y="712470"/>
                  </a:cubicBezTo>
                  <a:cubicBezTo>
                    <a:pt x="0" y="613410"/>
                    <a:pt x="7620" y="297180"/>
                    <a:pt x="29210" y="193040"/>
                  </a:cubicBezTo>
                  <a:cubicBezTo>
                    <a:pt x="39370" y="146050"/>
                    <a:pt x="48260" y="118110"/>
                    <a:pt x="71120" y="93980"/>
                  </a:cubicBezTo>
                  <a:cubicBezTo>
                    <a:pt x="93980" y="69850"/>
                    <a:pt x="134620" y="50800"/>
                    <a:pt x="167640" y="48260"/>
                  </a:cubicBezTo>
                  <a:cubicBezTo>
                    <a:pt x="200660" y="45720"/>
                    <a:pt x="245110" y="60960"/>
                    <a:pt x="270510" y="77470"/>
                  </a:cubicBezTo>
                  <a:cubicBezTo>
                    <a:pt x="292100" y="91440"/>
                    <a:pt x="306070" y="111760"/>
                    <a:pt x="316230" y="133350"/>
                  </a:cubicBezTo>
                  <a:cubicBezTo>
                    <a:pt x="326390" y="154940"/>
                    <a:pt x="328930" y="172720"/>
                    <a:pt x="331470" y="204470"/>
                  </a:cubicBezTo>
                  <a:cubicBezTo>
                    <a:pt x="337820" y="271780"/>
                    <a:pt x="339090" y="444500"/>
                    <a:pt x="321310" y="516890"/>
                  </a:cubicBezTo>
                  <a:cubicBezTo>
                    <a:pt x="311150" y="558800"/>
                    <a:pt x="295910" y="590550"/>
                    <a:pt x="274320" y="612140"/>
                  </a:cubicBezTo>
                  <a:cubicBezTo>
                    <a:pt x="256540" y="629920"/>
                    <a:pt x="233680" y="640080"/>
                    <a:pt x="212090" y="646430"/>
                  </a:cubicBezTo>
                  <a:cubicBezTo>
                    <a:pt x="189230" y="652780"/>
                    <a:pt x="163830" y="654050"/>
                    <a:pt x="140970" y="648970"/>
                  </a:cubicBezTo>
                  <a:cubicBezTo>
                    <a:pt x="118110" y="643890"/>
                    <a:pt x="95250" y="635000"/>
                    <a:pt x="77470" y="617220"/>
                  </a:cubicBezTo>
                  <a:cubicBezTo>
                    <a:pt x="55880" y="595630"/>
                    <a:pt x="34290" y="568960"/>
                    <a:pt x="25400" y="524510"/>
                  </a:cubicBezTo>
                  <a:cubicBezTo>
                    <a:pt x="7620" y="436880"/>
                    <a:pt x="45720" y="184150"/>
                    <a:pt x="68580" y="109220"/>
                  </a:cubicBezTo>
                  <a:cubicBezTo>
                    <a:pt x="77470" y="78740"/>
                    <a:pt x="83820" y="64770"/>
                    <a:pt x="101600" y="48260"/>
                  </a:cubicBezTo>
                  <a:cubicBezTo>
                    <a:pt x="123190" y="27940"/>
                    <a:pt x="163830" y="8890"/>
                    <a:pt x="193040" y="3810"/>
                  </a:cubicBezTo>
                  <a:cubicBezTo>
                    <a:pt x="217170" y="0"/>
                    <a:pt x="238760" y="2540"/>
                    <a:pt x="260350" y="12700"/>
                  </a:cubicBezTo>
                  <a:cubicBezTo>
                    <a:pt x="287020" y="25400"/>
                    <a:pt x="320040" y="57150"/>
                    <a:pt x="335280" y="82550"/>
                  </a:cubicBezTo>
                  <a:cubicBezTo>
                    <a:pt x="346710" y="102870"/>
                    <a:pt x="347980" y="119380"/>
                    <a:pt x="350520" y="149860"/>
                  </a:cubicBezTo>
                  <a:cubicBezTo>
                    <a:pt x="355600" y="209550"/>
                    <a:pt x="387350" y="379730"/>
                    <a:pt x="339090" y="422910"/>
                  </a:cubicBezTo>
                  <a:cubicBezTo>
                    <a:pt x="289560" y="467360"/>
                    <a:pt x="52070" y="403860"/>
                    <a:pt x="52070" y="403860"/>
                  </a:cubicBezTo>
                </a:path>
              </a:pathLst>
            </a:custGeom>
            <a:solidFill>
              <a:srgbClr val="FFFFFF">
                <a:alpha val="49804"/>
              </a:srgbClr>
            </a:solidFill>
            <a:ln>
              <a:noFill/>
            </a:ln>
          </p:spPr>
        </p:sp>
      </p:grpSp>
      <p:grpSp>
        <p:nvGrpSpPr>
          <p:cNvPr name="Group 107" id="107"/>
          <p:cNvGrpSpPr/>
          <p:nvPr/>
        </p:nvGrpSpPr>
        <p:grpSpPr>
          <a:xfrm rot="0">
            <a:off x="849630" y="7498080"/>
            <a:ext cx="339090" cy="788670"/>
            <a:chOff x="0" y="0"/>
            <a:chExt cx="452120" cy="1051560"/>
          </a:xfrm>
        </p:grpSpPr>
        <p:sp>
          <p:nvSpPr>
            <p:cNvPr name="Freeform 108" id="108"/>
            <p:cNvSpPr/>
            <p:nvPr/>
          </p:nvSpPr>
          <p:spPr>
            <a:xfrm flipH="false" flipV="false" rot="0">
              <a:off x="26670" y="43180"/>
              <a:ext cx="430530" cy="965200"/>
            </a:xfrm>
            <a:custGeom>
              <a:avLst/>
              <a:gdLst/>
              <a:ahLst/>
              <a:cxnLst/>
              <a:rect r="r" b="b" t="t" l="l"/>
              <a:pathLst>
                <a:path h="965200" w="430530">
                  <a:moveTo>
                    <a:pt x="87630" y="629920"/>
                  </a:moveTo>
                  <a:cubicBezTo>
                    <a:pt x="54610" y="288290"/>
                    <a:pt x="50800" y="262890"/>
                    <a:pt x="53340" y="234950"/>
                  </a:cubicBezTo>
                  <a:cubicBezTo>
                    <a:pt x="55880" y="210820"/>
                    <a:pt x="55880" y="187960"/>
                    <a:pt x="68580" y="166370"/>
                  </a:cubicBezTo>
                  <a:cubicBezTo>
                    <a:pt x="83820" y="140970"/>
                    <a:pt x="116840" y="109220"/>
                    <a:pt x="143510" y="96520"/>
                  </a:cubicBezTo>
                  <a:cubicBezTo>
                    <a:pt x="165100" y="86360"/>
                    <a:pt x="189230" y="83820"/>
                    <a:pt x="212090" y="86360"/>
                  </a:cubicBezTo>
                  <a:cubicBezTo>
                    <a:pt x="234950" y="88900"/>
                    <a:pt x="259080" y="96520"/>
                    <a:pt x="278130" y="109220"/>
                  </a:cubicBezTo>
                  <a:cubicBezTo>
                    <a:pt x="297180" y="121920"/>
                    <a:pt x="313690" y="140970"/>
                    <a:pt x="325120" y="160020"/>
                  </a:cubicBezTo>
                  <a:cubicBezTo>
                    <a:pt x="336550" y="180340"/>
                    <a:pt x="340360" y="194310"/>
                    <a:pt x="344170" y="227330"/>
                  </a:cubicBezTo>
                  <a:cubicBezTo>
                    <a:pt x="354330" y="306070"/>
                    <a:pt x="340360" y="534670"/>
                    <a:pt x="332740" y="643890"/>
                  </a:cubicBezTo>
                  <a:cubicBezTo>
                    <a:pt x="327660" y="715010"/>
                    <a:pt x="331470" y="773430"/>
                    <a:pt x="311150" y="817880"/>
                  </a:cubicBezTo>
                  <a:cubicBezTo>
                    <a:pt x="295910" y="852170"/>
                    <a:pt x="267970" y="881380"/>
                    <a:pt x="242570" y="897890"/>
                  </a:cubicBezTo>
                  <a:cubicBezTo>
                    <a:pt x="220980" y="910590"/>
                    <a:pt x="199390" y="916940"/>
                    <a:pt x="173990" y="915670"/>
                  </a:cubicBezTo>
                  <a:cubicBezTo>
                    <a:pt x="143510" y="914400"/>
                    <a:pt x="100330" y="901700"/>
                    <a:pt x="74930" y="880110"/>
                  </a:cubicBezTo>
                  <a:cubicBezTo>
                    <a:pt x="49530" y="858520"/>
                    <a:pt x="33020" y="826770"/>
                    <a:pt x="24130" y="788670"/>
                  </a:cubicBezTo>
                  <a:cubicBezTo>
                    <a:pt x="11430" y="736600"/>
                    <a:pt x="22860" y="673100"/>
                    <a:pt x="27940" y="593090"/>
                  </a:cubicBezTo>
                  <a:cubicBezTo>
                    <a:pt x="36830" y="464820"/>
                    <a:pt x="45720" y="186690"/>
                    <a:pt x="87630" y="96520"/>
                  </a:cubicBezTo>
                  <a:cubicBezTo>
                    <a:pt x="106680" y="54610"/>
                    <a:pt x="129540" y="33020"/>
                    <a:pt x="158750" y="19050"/>
                  </a:cubicBezTo>
                  <a:cubicBezTo>
                    <a:pt x="187960" y="5080"/>
                    <a:pt x="231140" y="0"/>
                    <a:pt x="262890" y="8890"/>
                  </a:cubicBezTo>
                  <a:cubicBezTo>
                    <a:pt x="294640" y="17780"/>
                    <a:pt x="330200" y="45720"/>
                    <a:pt x="347980" y="69850"/>
                  </a:cubicBezTo>
                  <a:cubicBezTo>
                    <a:pt x="363220" y="90170"/>
                    <a:pt x="367030" y="107950"/>
                    <a:pt x="372110" y="137160"/>
                  </a:cubicBezTo>
                  <a:cubicBezTo>
                    <a:pt x="379730" y="185420"/>
                    <a:pt x="373380" y="254000"/>
                    <a:pt x="368300" y="336550"/>
                  </a:cubicBezTo>
                  <a:cubicBezTo>
                    <a:pt x="360680" y="469900"/>
                    <a:pt x="360680" y="768350"/>
                    <a:pt x="320040" y="863600"/>
                  </a:cubicBezTo>
                  <a:cubicBezTo>
                    <a:pt x="302260" y="906780"/>
                    <a:pt x="280670" y="928370"/>
                    <a:pt x="251460" y="943610"/>
                  </a:cubicBezTo>
                  <a:cubicBezTo>
                    <a:pt x="223520" y="958850"/>
                    <a:pt x="180340" y="965200"/>
                    <a:pt x="148590" y="957580"/>
                  </a:cubicBezTo>
                  <a:cubicBezTo>
                    <a:pt x="116840" y="949960"/>
                    <a:pt x="80010" y="927100"/>
                    <a:pt x="60960" y="900430"/>
                  </a:cubicBezTo>
                  <a:cubicBezTo>
                    <a:pt x="41910" y="873760"/>
                    <a:pt x="36830" y="838200"/>
                    <a:pt x="33020" y="798830"/>
                  </a:cubicBezTo>
                  <a:cubicBezTo>
                    <a:pt x="27940" y="746760"/>
                    <a:pt x="8890" y="645160"/>
                    <a:pt x="45720" y="614680"/>
                  </a:cubicBezTo>
                  <a:cubicBezTo>
                    <a:pt x="92710" y="575310"/>
                    <a:pt x="302260" y="594360"/>
                    <a:pt x="342900" y="645160"/>
                  </a:cubicBezTo>
                  <a:cubicBezTo>
                    <a:pt x="378460" y="688340"/>
                    <a:pt x="342900" y="811530"/>
                    <a:pt x="320040" y="863600"/>
                  </a:cubicBezTo>
                  <a:cubicBezTo>
                    <a:pt x="304800" y="900430"/>
                    <a:pt x="280670" y="928370"/>
                    <a:pt x="251460" y="943610"/>
                  </a:cubicBezTo>
                  <a:cubicBezTo>
                    <a:pt x="223520" y="958850"/>
                    <a:pt x="180340" y="965200"/>
                    <a:pt x="148590" y="957580"/>
                  </a:cubicBezTo>
                  <a:cubicBezTo>
                    <a:pt x="116840" y="949960"/>
                    <a:pt x="80010" y="927100"/>
                    <a:pt x="60960" y="900430"/>
                  </a:cubicBezTo>
                  <a:cubicBezTo>
                    <a:pt x="41910" y="873760"/>
                    <a:pt x="38100" y="848360"/>
                    <a:pt x="33020" y="798830"/>
                  </a:cubicBezTo>
                  <a:cubicBezTo>
                    <a:pt x="20320" y="670560"/>
                    <a:pt x="50800" y="198120"/>
                    <a:pt x="87630" y="96520"/>
                  </a:cubicBezTo>
                  <a:cubicBezTo>
                    <a:pt x="99060" y="64770"/>
                    <a:pt x="110490" y="54610"/>
                    <a:pt x="128270" y="39370"/>
                  </a:cubicBezTo>
                  <a:cubicBezTo>
                    <a:pt x="146050" y="24130"/>
                    <a:pt x="168910" y="12700"/>
                    <a:pt x="191770" y="7620"/>
                  </a:cubicBezTo>
                  <a:cubicBezTo>
                    <a:pt x="214630" y="2540"/>
                    <a:pt x="240030" y="2540"/>
                    <a:pt x="262890" y="8890"/>
                  </a:cubicBezTo>
                  <a:cubicBezTo>
                    <a:pt x="284480" y="15240"/>
                    <a:pt x="307340" y="25400"/>
                    <a:pt x="325120" y="43180"/>
                  </a:cubicBezTo>
                  <a:cubicBezTo>
                    <a:pt x="345440" y="64770"/>
                    <a:pt x="363220" y="90170"/>
                    <a:pt x="372110" y="137160"/>
                  </a:cubicBezTo>
                  <a:cubicBezTo>
                    <a:pt x="394970" y="259080"/>
                    <a:pt x="358140" y="704850"/>
                    <a:pt x="311150" y="817880"/>
                  </a:cubicBezTo>
                  <a:cubicBezTo>
                    <a:pt x="292100" y="862330"/>
                    <a:pt x="267970" y="881380"/>
                    <a:pt x="242570" y="897890"/>
                  </a:cubicBezTo>
                  <a:cubicBezTo>
                    <a:pt x="220980" y="910590"/>
                    <a:pt x="199390" y="916940"/>
                    <a:pt x="173990" y="915670"/>
                  </a:cubicBezTo>
                  <a:cubicBezTo>
                    <a:pt x="143510" y="914400"/>
                    <a:pt x="100330" y="901700"/>
                    <a:pt x="74930" y="880110"/>
                  </a:cubicBezTo>
                  <a:cubicBezTo>
                    <a:pt x="49530" y="858520"/>
                    <a:pt x="34290" y="834390"/>
                    <a:pt x="24130" y="788670"/>
                  </a:cubicBezTo>
                  <a:cubicBezTo>
                    <a:pt x="0" y="683260"/>
                    <a:pt x="40640" y="330200"/>
                    <a:pt x="53340" y="234950"/>
                  </a:cubicBezTo>
                  <a:cubicBezTo>
                    <a:pt x="58420" y="200660"/>
                    <a:pt x="55880" y="187960"/>
                    <a:pt x="68580" y="166370"/>
                  </a:cubicBezTo>
                  <a:cubicBezTo>
                    <a:pt x="83820" y="140970"/>
                    <a:pt x="116840" y="109220"/>
                    <a:pt x="143510" y="96520"/>
                  </a:cubicBezTo>
                  <a:cubicBezTo>
                    <a:pt x="165100" y="86360"/>
                    <a:pt x="189230" y="83820"/>
                    <a:pt x="212090" y="86360"/>
                  </a:cubicBezTo>
                  <a:cubicBezTo>
                    <a:pt x="234950" y="88900"/>
                    <a:pt x="259080" y="95250"/>
                    <a:pt x="278130" y="109220"/>
                  </a:cubicBezTo>
                  <a:cubicBezTo>
                    <a:pt x="302260" y="127000"/>
                    <a:pt x="323850" y="151130"/>
                    <a:pt x="339090" y="193040"/>
                  </a:cubicBezTo>
                  <a:cubicBezTo>
                    <a:pt x="369570" y="275590"/>
                    <a:pt x="430530" y="529590"/>
                    <a:pt x="374650" y="598170"/>
                  </a:cubicBezTo>
                  <a:cubicBezTo>
                    <a:pt x="327660" y="655320"/>
                    <a:pt x="87630" y="629920"/>
                    <a:pt x="87630" y="629920"/>
                  </a:cubicBezTo>
                </a:path>
              </a:pathLst>
            </a:custGeom>
            <a:solidFill>
              <a:srgbClr val="FFFFFF">
                <a:alpha val="49804"/>
              </a:srgbClr>
            </a:solidFill>
            <a:ln>
              <a:noFill/>
            </a:ln>
          </p:spPr>
        </p:sp>
      </p:grpSp>
      <p:grpSp>
        <p:nvGrpSpPr>
          <p:cNvPr name="Group 109" id="109"/>
          <p:cNvGrpSpPr/>
          <p:nvPr/>
        </p:nvGrpSpPr>
        <p:grpSpPr>
          <a:xfrm rot="0">
            <a:off x="863918" y="7612380"/>
            <a:ext cx="318135" cy="645795"/>
            <a:chOff x="0" y="0"/>
            <a:chExt cx="424180" cy="861060"/>
          </a:xfrm>
        </p:grpSpPr>
        <p:sp>
          <p:nvSpPr>
            <p:cNvPr name="Freeform 110" id="110"/>
            <p:cNvSpPr/>
            <p:nvPr/>
          </p:nvSpPr>
          <p:spPr>
            <a:xfrm flipH="false" flipV="false" rot="0">
              <a:off x="31750" y="43180"/>
              <a:ext cx="388620" cy="770890"/>
            </a:xfrm>
            <a:custGeom>
              <a:avLst/>
              <a:gdLst/>
              <a:ahLst/>
              <a:cxnLst/>
              <a:rect r="r" b="b" t="t" l="l"/>
              <a:pathLst>
                <a:path h="770890" w="388620">
                  <a:moveTo>
                    <a:pt x="52070" y="434340"/>
                  </a:moveTo>
                  <a:cubicBezTo>
                    <a:pt x="54610" y="144780"/>
                    <a:pt x="54610" y="128270"/>
                    <a:pt x="67310" y="107950"/>
                  </a:cubicBezTo>
                  <a:cubicBezTo>
                    <a:pt x="82550" y="82550"/>
                    <a:pt x="114300" y="52070"/>
                    <a:pt x="143510" y="40640"/>
                  </a:cubicBezTo>
                  <a:cubicBezTo>
                    <a:pt x="172720" y="29210"/>
                    <a:pt x="217170" y="31750"/>
                    <a:pt x="245110" y="40640"/>
                  </a:cubicBezTo>
                  <a:cubicBezTo>
                    <a:pt x="267970" y="48260"/>
                    <a:pt x="287020" y="63500"/>
                    <a:pt x="302260" y="80010"/>
                  </a:cubicBezTo>
                  <a:cubicBezTo>
                    <a:pt x="317500" y="96520"/>
                    <a:pt x="327660" y="114300"/>
                    <a:pt x="334010" y="140970"/>
                  </a:cubicBezTo>
                  <a:cubicBezTo>
                    <a:pt x="344170" y="185420"/>
                    <a:pt x="336550" y="264160"/>
                    <a:pt x="326390" y="328930"/>
                  </a:cubicBezTo>
                  <a:cubicBezTo>
                    <a:pt x="314960" y="401320"/>
                    <a:pt x="256540" y="549910"/>
                    <a:pt x="266700" y="554990"/>
                  </a:cubicBezTo>
                  <a:cubicBezTo>
                    <a:pt x="271780" y="557530"/>
                    <a:pt x="308610" y="491490"/>
                    <a:pt x="312420" y="492760"/>
                  </a:cubicBezTo>
                  <a:cubicBezTo>
                    <a:pt x="314960" y="494030"/>
                    <a:pt x="309880" y="514350"/>
                    <a:pt x="304800" y="527050"/>
                  </a:cubicBezTo>
                  <a:cubicBezTo>
                    <a:pt x="297180" y="544830"/>
                    <a:pt x="284480" y="571500"/>
                    <a:pt x="265430" y="586740"/>
                  </a:cubicBezTo>
                  <a:cubicBezTo>
                    <a:pt x="242570" y="605790"/>
                    <a:pt x="201930" y="624840"/>
                    <a:pt x="168910" y="626110"/>
                  </a:cubicBezTo>
                  <a:cubicBezTo>
                    <a:pt x="135890" y="627380"/>
                    <a:pt x="95250" y="612140"/>
                    <a:pt x="69850" y="590550"/>
                  </a:cubicBezTo>
                  <a:cubicBezTo>
                    <a:pt x="44450" y="568960"/>
                    <a:pt x="29210" y="541020"/>
                    <a:pt x="19050" y="499110"/>
                  </a:cubicBezTo>
                  <a:cubicBezTo>
                    <a:pt x="0" y="420370"/>
                    <a:pt x="17780" y="212090"/>
                    <a:pt x="31750" y="139700"/>
                  </a:cubicBezTo>
                  <a:cubicBezTo>
                    <a:pt x="38100" y="106680"/>
                    <a:pt x="40640" y="91440"/>
                    <a:pt x="55880" y="71120"/>
                  </a:cubicBezTo>
                  <a:cubicBezTo>
                    <a:pt x="74930" y="46990"/>
                    <a:pt x="110490" y="17780"/>
                    <a:pt x="143510" y="8890"/>
                  </a:cubicBezTo>
                  <a:cubicBezTo>
                    <a:pt x="175260" y="0"/>
                    <a:pt x="222250" y="7620"/>
                    <a:pt x="250190" y="20320"/>
                  </a:cubicBezTo>
                  <a:cubicBezTo>
                    <a:pt x="273050" y="30480"/>
                    <a:pt x="290830" y="48260"/>
                    <a:pt x="304800" y="67310"/>
                  </a:cubicBezTo>
                  <a:cubicBezTo>
                    <a:pt x="318770" y="86360"/>
                    <a:pt x="325120" y="100330"/>
                    <a:pt x="331470" y="133350"/>
                  </a:cubicBezTo>
                  <a:cubicBezTo>
                    <a:pt x="349250" y="219710"/>
                    <a:pt x="347980" y="527050"/>
                    <a:pt x="337820" y="615950"/>
                  </a:cubicBezTo>
                  <a:cubicBezTo>
                    <a:pt x="334010" y="650240"/>
                    <a:pt x="331470" y="665480"/>
                    <a:pt x="320040" y="685800"/>
                  </a:cubicBezTo>
                  <a:cubicBezTo>
                    <a:pt x="308610" y="707390"/>
                    <a:pt x="293370" y="727710"/>
                    <a:pt x="271780" y="741680"/>
                  </a:cubicBezTo>
                  <a:cubicBezTo>
                    <a:pt x="245110" y="758190"/>
                    <a:pt x="199390" y="770890"/>
                    <a:pt x="166370" y="767080"/>
                  </a:cubicBezTo>
                  <a:cubicBezTo>
                    <a:pt x="133350" y="763270"/>
                    <a:pt x="90170" y="732790"/>
                    <a:pt x="71120" y="716280"/>
                  </a:cubicBezTo>
                  <a:cubicBezTo>
                    <a:pt x="59690" y="706120"/>
                    <a:pt x="55880" y="699770"/>
                    <a:pt x="49530" y="687070"/>
                  </a:cubicBezTo>
                  <a:cubicBezTo>
                    <a:pt x="40640" y="669290"/>
                    <a:pt x="34290" y="638810"/>
                    <a:pt x="33020" y="615950"/>
                  </a:cubicBezTo>
                  <a:cubicBezTo>
                    <a:pt x="31750" y="594360"/>
                    <a:pt x="22860" y="565150"/>
                    <a:pt x="38100" y="552450"/>
                  </a:cubicBezTo>
                  <a:cubicBezTo>
                    <a:pt x="72390" y="523240"/>
                    <a:pt x="312420" y="542290"/>
                    <a:pt x="341630" y="582930"/>
                  </a:cubicBezTo>
                  <a:cubicBezTo>
                    <a:pt x="359410" y="607060"/>
                    <a:pt x="334010" y="657860"/>
                    <a:pt x="320040" y="685800"/>
                  </a:cubicBezTo>
                  <a:cubicBezTo>
                    <a:pt x="308610" y="708660"/>
                    <a:pt x="293370" y="727710"/>
                    <a:pt x="271780" y="741680"/>
                  </a:cubicBezTo>
                  <a:cubicBezTo>
                    <a:pt x="245110" y="758190"/>
                    <a:pt x="199390" y="770890"/>
                    <a:pt x="166370" y="767080"/>
                  </a:cubicBezTo>
                  <a:cubicBezTo>
                    <a:pt x="133350" y="763270"/>
                    <a:pt x="90170" y="732790"/>
                    <a:pt x="71120" y="716280"/>
                  </a:cubicBezTo>
                  <a:cubicBezTo>
                    <a:pt x="59690" y="706120"/>
                    <a:pt x="55880" y="699770"/>
                    <a:pt x="49530" y="687070"/>
                  </a:cubicBezTo>
                  <a:cubicBezTo>
                    <a:pt x="40640" y="669290"/>
                    <a:pt x="36830" y="650240"/>
                    <a:pt x="33020" y="615950"/>
                  </a:cubicBezTo>
                  <a:cubicBezTo>
                    <a:pt x="22860" y="523240"/>
                    <a:pt x="13970" y="189230"/>
                    <a:pt x="40640" y="104140"/>
                  </a:cubicBezTo>
                  <a:cubicBezTo>
                    <a:pt x="50800" y="72390"/>
                    <a:pt x="63500" y="59690"/>
                    <a:pt x="80010" y="44450"/>
                  </a:cubicBezTo>
                  <a:cubicBezTo>
                    <a:pt x="97790" y="27940"/>
                    <a:pt x="120650" y="15240"/>
                    <a:pt x="143510" y="8890"/>
                  </a:cubicBezTo>
                  <a:cubicBezTo>
                    <a:pt x="166370" y="2540"/>
                    <a:pt x="193040" y="2540"/>
                    <a:pt x="215900" y="7620"/>
                  </a:cubicBezTo>
                  <a:cubicBezTo>
                    <a:pt x="238760" y="12700"/>
                    <a:pt x="262890" y="25400"/>
                    <a:pt x="280670" y="40640"/>
                  </a:cubicBezTo>
                  <a:cubicBezTo>
                    <a:pt x="298450" y="55880"/>
                    <a:pt x="313690" y="77470"/>
                    <a:pt x="322580" y="99060"/>
                  </a:cubicBezTo>
                  <a:cubicBezTo>
                    <a:pt x="331470" y="120650"/>
                    <a:pt x="331470" y="138430"/>
                    <a:pt x="332740" y="170180"/>
                  </a:cubicBezTo>
                  <a:cubicBezTo>
                    <a:pt x="335280" y="238760"/>
                    <a:pt x="326390" y="426720"/>
                    <a:pt x="312420" y="492760"/>
                  </a:cubicBezTo>
                  <a:cubicBezTo>
                    <a:pt x="306070" y="523240"/>
                    <a:pt x="303530" y="538480"/>
                    <a:pt x="288290" y="558800"/>
                  </a:cubicBezTo>
                  <a:cubicBezTo>
                    <a:pt x="270510" y="582930"/>
                    <a:pt x="232410" y="610870"/>
                    <a:pt x="204470" y="621030"/>
                  </a:cubicBezTo>
                  <a:cubicBezTo>
                    <a:pt x="181610" y="628650"/>
                    <a:pt x="157480" y="628650"/>
                    <a:pt x="133350" y="622300"/>
                  </a:cubicBezTo>
                  <a:cubicBezTo>
                    <a:pt x="104140" y="613410"/>
                    <a:pt x="64770" y="588010"/>
                    <a:pt x="45720" y="565150"/>
                  </a:cubicBezTo>
                  <a:cubicBezTo>
                    <a:pt x="30480" y="546100"/>
                    <a:pt x="22860" y="530860"/>
                    <a:pt x="19050" y="499110"/>
                  </a:cubicBezTo>
                  <a:cubicBezTo>
                    <a:pt x="8890" y="424180"/>
                    <a:pt x="29210" y="181610"/>
                    <a:pt x="67310" y="107950"/>
                  </a:cubicBezTo>
                  <a:cubicBezTo>
                    <a:pt x="86360" y="71120"/>
                    <a:pt x="114300" y="52070"/>
                    <a:pt x="143510" y="40640"/>
                  </a:cubicBezTo>
                  <a:cubicBezTo>
                    <a:pt x="172720" y="29210"/>
                    <a:pt x="217170" y="31750"/>
                    <a:pt x="245110" y="40640"/>
                  </a:cubicBezTo>
                  <a:cubicBezTo>
                    <a:pt x="267970" y="48260"/>
                    <a:pt x="287020" y="63500"/>
                    <a:pt x="302260" y="80010"/>
                  </a:cubicBezTo>
                  <a:cubicBezTo>
                    <a:pt x="317500" y="96520"/>
                    <a:pt x="326390" y="111760"/>
                    <a:pt x="334010" y="140970"/>
                  </a:cubicBezTo>
                  <a:cubicBezTo>
                    <a:pt x="349250" y="200660"/>
                    <a:pt x="388620" y="386080"/>
                    <a:pt x="340360" y="434340"/>
                  </a:cubicBezTo>
                  <a:cubicBezTo>
                    <a:pt x="293370" y="482600"/>
                    <a:pt x="52070" y="434340"/>
                    <a:pt x="52070" y="434340"/>
                  </a:cubicBezTo>
                </a:path>
              </a:pathLst>
            </a:custGeom>
            <a:solidFill>
              <a:srgbClr val="FFFFFF">
                <a:alpha val="49804"/>
              </a:srgbClr>
            </a:solidFill>
            <a:ln>
              <a:noFill/>
            </a:ln>
          </p:spPr>
        </p:sp>
      </p:grpSp>
      <p:grpSp>
        <p:nvGrpSpPr>
          <p:cNvPr name="Group 111" id="111"/>
          <p:cNvGrpSpPr/>
          <p:nvPr/>
        </p:nvGrpSpPr>
        <p:grpSpPr>
          <a:xfrm rot="0">
            <a:off x="875348" y="7535228"/>
            <a:ext cx="326708" cy="607695"/>
            <a:chOff x="0" y="0"/>
            <a:chExt cx="435610" cy="810260"/>
          </a:xfrm>
        </p:grpSpPr>
        <p:sp>
          <p:nvSpPr>
            <p:cNvPr name="Freeform 112" id="112"/>
            <p:cNvSpPr/>
            <p:nvPr/>
          </p:nvSpPr>
          <p:spPr>
            <a:xfrm flipH="false" flipV="false" rot="0">
              <a:off x="-20320" y="48260"/>
              <a:ext cx="452120" cy="715010"/>
            </a:xfrm>
            <a:custGeom>
              <a:avLst/>
              <a:gdLst/>
              <a:ahLst/>
              <a:cxnLst/>
              <a:rect r="r" b="b" t="t" l="l"/>
              <a:pathLst>
                <a:path h="715010" w="452120">
                  <a:moveTo>
                    <a:pt x="367030" y="349250"/>
                  </a:moveTo>
                  <a:cubicBezTo>
                    <a:pt x="369570" y="596900"/>
                    <a:pt x="359410" y="631190"/>
                    <a:pt x="341630" y="655320"/>
                  </a:cubicBezTo>
                  <a:cubicBezTo>
                    <a:pt x="327660" y="674370"/>
                    <a:pt x="306070" y="687070"/>
                    <a:pt x="285750" y="695960"/>
                  </a:cubicBezTo>
                  <a:cubicBezTo>
                    <a:pt x="265430" y="704850"/>
                    <a:pt x="241300" y="709930"/>
                    <a:pt x="217170" y="706120"/>
                  </a:cubicBezTo>
                  <a:cubicBezTo>
                    <a:pt x="187960" y="701040"/>
                    <a:pt x="146050" y="684530"/>
                    <a:pt x="124460" y="660400"/>
                  </a:cubicBezTo>
                  <a:cubicBezTo>
                    <a:pt x="102870" y="637540"/>
                    <a:pt x="93980" y="609600"/>
                    <a:pt x="86360" y="565150"/>
                  </a:cubicBezTo>
                  <a:cubicBezTo>
                    <a:pt x="72390" y="477520"/>
                    <a:pt x="87630" y="248920"/>
                    <a:pt x="106680" y="161290"/>
                  </a:cubicBezTo>
                  <a:cubicBezTo>
                    <a:pt x="116840" y="116840"/>
                    <a:pt x="123190" y="87630"/>
                    <a:pt x="146050" y="63500"/>
                  </a:cubicBezTo>
                  <a:cubicBezTo>
                    <a:pt x="167640" y="39370"/>
                    <a:pt x="209550" y="21590"/>
                    <a:pt x="240030" y="16510"/>
                  </a:cubicBezTo>
                  <a:cubicBezTo>
                    <a:pt x="264160" y="12700"/>
                    <a:pt x="289560" y="17780"/>
                    <a:pt x="311150" y="26670"/>
                  </a:cubicBezTo>
                  <a:cubicBezTo>
                    <a:pt x="332740" y="35560"/>
                    <a:pt x="353060" y="50800"/>
                    <a:pt x="368300" y="68580"/>
                  </a:cubicBezTo>
                  <a:cubicBezTo>
                    <a:pt x="383540" y="86360"/>
                    <a:pt x="393700" y="104140"/>
                    <a:pt x="400050" y="132080"/>
                  </a:cubicBezTo>
                  <a:cubicBezTo>
                    <a:pt x="411480" y="176530"/>
                    <a:pt x="405130" y="250190"/>
                    <a:pt x="405130" y="316230"/>
                  </a:cubicBezTo>
                  <a:cubicBezTo>
                    <a:pt x="405130" y="392430"/>
                    <a:pt x="408940" y="508000"/>
                    <a:pt x="401320" y="565150"/>
                  </a:cubicBezTo>
                  <a:cubicBezTo>
                    <a:pt x="397510" y="595630"/>
                    <a:pt x="393700" y="614680"/>
                    <a:pt x="382270" y="635000"/>
                  </a:cubicBezTo>
                  <a:cubicBezTo>
                    <a:pt x="370840" y="655320"/>
                    <a:pt x="353060" y="675640"/>
                    <a:pt x="332740" y="688340"/>
                  </a:cubicBezTo>
                  <a:cubicBezTo>
                    <a:pt x="313690" y="701040"/>
                    <a:pt x="289560" y="711200"/>
                    <a:pt x="264160" y="711200"/>
                  </a:cubicBezTo>
                  <a:cubicBezTo>
                    <a:pt x="233680" y="712470"/>
                    <a:pt x="185420" y="698500"/>
                    <a:pt x="160020" y="681990"/>
                  </a:cubicBezTo>
                  <a:cubicBezTo>
                    <a:pt x="138430" y="668020"/>
                    <a:pt x="124460" y="647700"/>
                    <a:pt x="114300" y="626110"/>
                  </a:cubicBezTo>
                  <a:cubicBezTo>
                    <a:pt x="104140" y="604520"/>
                    <a:pt x="102870" y="588010"/>
                    <a:pt x="99060" y="554990"/>
                  </a:cubicBezTo>
                  <a:cubicBezTo>
                    <a:pt x="88900" y="476250"/>
                    <a:pt x="67310" y="243840"/>
                    <a:pt x="81280" y="156210"/>
                  </a:cubicBezTo>
                  <a:cubicBezTo>
                    <a:pt x="88900" y="110490"/>
                    <a:pt x="100330" y="80010"/>
                    <a:pt x="119380" y="54610"/>
                  </a:cubicBezTo>
                  <a:cubicBezTo>
                    <a:pt x="135890" y="34290"/>
                    <a:pt x="157480" y="20320"/>
                    <a:pt x="180340" y="11430"/>
                  </a:cubicBezTo>
                  <a:cubicBezTo>
                    <a:pt x="201930" y="2540"/>
                    <a:pt x="229870" y="0"/>
                    <a:pt x="252730" y="2540"/>
                  </a:cubicBezTo>
                  <a:cubicBezTo>
                    <a:pt x="276860" y="5080"/>
                    <a:pt x="302260" y="15240"/>
                    <a:pt x="321310" y="27940"/>
                  </a:cubicBezTo>
                  <a:cubicBezTo>
                    <a:pt x="341630" y="41910"/>
                    <a:pt x="359410" y="60960"/>
                    <a:pt x="370840" y="82550"/>
                  </a:cubicBezTo>
                  <a:cubicBezTo>
                    <a:pt x="382270" y="102870"/>
                    <a:pt x="384810" y="119380"/>
                    <a:pt x="388620" y="153670"/>
                  </a:cubicBezTo>
                  <a:cubicBezTo>
                    <a:pt x="398780" y="245110"/>
                    <a:pt x="452120" y="585470"/>
                    <a:pt x="377190" y="657860"/>
                  </a:cubicBezTo>
                  <a:cubicBezTo>
                    <a:pt x="318770" y="715010"/>
                    <a:pt x="127000" y="712470"/>
                    <a:pt x="71120" y="654050"/>
                  </a:cubicBezTo>
                  <a:cubicBezTo>
                    <a:pt x="0" y="580390"/>
                    <a:pt x="62230" y="259080"/>
                    <a:pt x="81280" y="156210"/>
                  </a:cubicBezTo>
                  <a:cubicBezTo>
                    <a:pt x="90170" y="107950"/>
                    <a:pt x="100330" y="80010"/>
                    <a:pt x="119380" y="54610"/>
                  </a:cubicBezTo>
                  <a:cubicBezTo>
                    <a:pt x="135890" y="34290"/>
                    <a:pt x="156210" y="19050"/>
                    <a:pt x="180340" y="11430"/>
                  </a:cubicBezTo>
                  <a:cubicBezTo>
                    <a:pt x="209550" y="2540"/>
                    <a:pt x="256540" y="0"/>
                    <a:pt x="288290" y="11430"/>
                  </a:cubicBezTo>
                  <a:cubicBezTo>
                    <a:pt x="320040" y="22860"/>
                    <a:pt x="354330" y="55880"/>
                    <a:pt x="370840" y="82550"/>
                  </a:cubicBezTo>
                  <a:cubicBezTo>
                    <a:pt x="384810" y="104140"/>
                    <a:pt x="383540" y="119380"/>
                    <a:pt x="388620" y="153670"/>
                  </a:cubicBezTo>
                  <a:cubicBezTo>
                    <a:pt x="400050" y="238760"/>
                    <a:pt x="424180" y="513080"/>
                    <a:pt x="396240" y="601980"/>
                  </a:cubicBezTo>
                  <a:cubicBezTo>
                    <a:pt x="382270" y="645160"/>
                    <a:pt x="358140" y="670560"/>
                    <a:pt x="332740" y="688340"/>
                  </a:cubicBezTo>
                  <a:cubicBezTo>
                    <a:pt x="312420" y="703580"/>
                    <a:pt x="287020" y="708660"/>
                    <a:pt x="264160" y="711200"/>
                  </a:cubicBezTo>
                  <a:cubicBezTo>
                    <a:pt x="240030" y="713740"/>
                    <a:pt x="213360" y="708660"/>
                    <a:pt x="191770" y="699770"/>
                  </a:cubicBezTo>
                  <a:cubicBezTo>
                    <a:pt x="170180" y="690880"/>
                    <a:pt x="148590" y="674370"/>
                    <a:pt x="133350" y="656590"/>
                  </a:cubicBezTo>
                  <a:cubicBezTo>
                    <a:pt x="118110" y="638810"/>
                    <a:pt x="109220" y="623570"/>
                    <a:pt x="101600" y="591820"/>
                  </a:cubicBezTo>
                  <a:cubicBezTo>
                    <a:pt x="83820" y="513080"/>
                    <a:pt x="95250" y="242570"/>
                    <a:pt x="106680" y="161290"/>
                  </a:cubicBezTo>
                  <a:cubicBezTo>
                    <a:pt x="110490" y="128270"/>
                    <a:pt x="111760" y="114300"/>
                    <a:pt x="124460" y="92710"/>
                  </a:cubicBezTo>
                  <a:cubicBezTo>
                    <a:pt x="140970" y="67310"/>
                    <a:pt x="173990" y="35560"/>
                    <a:pt x="204470" y="24130"/>
                  </a:cubicBezTo>
                  <a:cubicBezTo>
                    <a:pt x="236220" y="12700"/>
                    <a:pt x="280670" y="13970"/>
                    <a:pt x="311150" y="26670"/>
                  </a:cubicBezTo>
                  <a:cubicBezTo>
                    <a:pt x="341630" y="39370"/>
                    <a:pt x="373380" y="71120"/>
                    <a:pt x="388620" y="97790"/>
                  </a:cubicBezTo>
                  <a:cubicBezTo>
                    <a:pt x="401320" y="119380"/>
                    <a:pt x="401320" y="133350"/>
                    <a:pt x="403860" y="167640"/>
                  </a:cubicBezTo>
                  <a:cubicBezTo>
                    <a:pt x="408940" y="252730"/>
                    <a:pt x="392430" y="549910"/>
                    <a:pt x="360680" y="626110"/>
                  </a:cubicBezTo>
                  <a:cubicBezTo>
                    <a:pt x="347980" y="655320"/>
                    <a:pt x="334010" y="666750"/>
                    <a:pt x="316230" y="679450"/>
                  </a:cubicBezTo>
                  <a:cubicBezTo>
                    <a:pt x="298450" y="692150"/>
                    <a:pt x="274320" y="701040"/>
                    <a:pt x="252730" y="704850"/>
                  </a:cubicBezTo>
                  <a:cubicBezTo>
                    <a:pt x="229870" y="708660"/>
                    <a:pt x="204470" y="706120"/>
                    <a:pt x="182880" y="698500"/>
                  </a:cubicBezTo>
                  <a:cubicBezTo>
                    <a:pt x="161290" y="690880"/>
                    <a:pt x="139700" y="676910"/>
                    <a:pt x="124460" y="660400"/>
                  </a:cubicBezTo>
                  <a:cubicBezTo>
                    <a:pt x="109220" y="643890"/>
                    <a:pt x="99060" y="627380"/>
                    <a:pt x="91440" y="599440"/>
                  </a:cubicBezTo>
                  <a:cubicBezTo>
                    <a:pt x="76200" y="547370"/>
                    <a:pt x="39370" y="403860"/>
                    <a:pt x="78740" y="360680"/>
                  </a:cubicBezTo>
                  <a:cubicBezTo>
                    <a:pt x="121920" y="313690"/>
                    <a:pt x="367030" y="349250"/>
                    <a:pt x="367030" y="349250"/>
                  </a:cubicBezTo>
                </a:path>
              </a:pathLst>
            </a:custGeom>
            <a:solidFill>
              <a:srgbClr val="FFFFFF">
                <a:alpha val="49804"/>
              </a:srgbClr>
            </a:solidFill>
            <a:ln>
              <a:noFill/>
            </a:ln>
          </p:spPr>
        </p:sp>
      </p:grpSp>
      <p:grpSp>
        <p:nvGrpSpPr>
          <p:cNvPr name="Group 113" id="113"/>
          <p:cNvGrpSpPr/>
          <p:nvPr/>
        </p:nvGrpSpPr>
        <p:grpSpPr>
          <a:xfrm rot="0">
            <a:off x="852488" y="7501890"/>
            <a:ext cx="358140" cy="836295"/>
            <a:chOff x="0" y="0"/>
            <a:chExt cx="477520" cy="1115060"/>
          </a:xfrm>
        </p:grpSpPr>
        <p:sp>
          <p:nvSpPr>
            <p:cNvPr name="Freeform 114" id="114"/>
            <p:cNvSpPr/>
            <p:nvPr/>
          </p:nvSpPr>
          <p:spPr>
            <a:xfrm flipH="false" flipV="false" rot="0">
              <a:off x="41910" y="49530"/>
              <a:ext cx="455930" cy="1019810"/>
            </a:xfrm>
            <a:custGeom>
              <a:avLst/>
              <a:gdLst/>
              <a:ahLst/>
              <a:cxnLst/>
              <a:rect r="r" b="b" t="t" l="l"/>
              <a:pathLst>
                <a:path h="1019810" w="455930">
                  <a:moveTo>
                    <a:pt x="49530" y="521970"/>
                  </a:moveTo>
                  <a:cubicBezTo>
                    <a:pt x="50800" y="238760"/>
                    <a:pt x="64770" y="207010"/>
                    <a:pt x="83820" y="184150"/>
                  </a:cubicBezTo>
                  <a:cubicBezTo>
                    <a:pt x="100330" y="165100"/>
                    <a:pt x="121920" y="153670"/>
                    <a:pt x="143510" y="146050"/>
                  </a:cubicBezTo>
                  <a:cubicBezTo>
                    <a:pt x="165100" y="138430"/>
                    <a:pt x="190500" y="137160"/>
                    <a:pt x="213360" y="140970"/>
                  </a:cubicBezTo>
                  <a:cubicBezTo>
                    <a:pt x="234950" y="144780"/>
                    <a:pt x="259080" y="153670"/>
                    <a:pt x="276860" y="167640"/>
                  </a:cubicBezTo>
                  <a:cubicBezTo>
                    <a:pt x="294640" y="181610"/>
                    <a:pt x="312420" y="201930"/>
                    <a:pt x="322580" y="222250"/>
                  </a:cubicBezTo>
                  <a:cubicBezTo>
                    <a:pt x="332740" y="242570"/>
                    <a:pt x="334010" y="256540"/>
                    <a:pt x="336550" y="290830"/>
                  </a:cubicBezTo>
                  <a:cubicBezTo>
                    <a:pt x="344170" y="389890"/>
                    <a:pt x="322580" y="772160"/>
                    <a:pt x="306070" y="871220"/>
                  </a:cubicBezTo>
                  <a:cubicBezTo>
                    <a:pt x="300990" y="905510"/>
                    <a:pt x="300990" y="918210"/>
                    <a:pt x="287020" y="939800"/>
                  </a:cubicBezTo>
                  <a:cubicBezTo>
                    <a:pt x="270510" y="965200"/>
                    <a:pt x="234950" y="996950"/>
                    <a:pt x="207010" y="1008380"/>
                  </a:cubicBezTo>
                  <a:cubicBezTo>
                    <a:pt x="184150" y="1018540"/>
                    <a:pt x="160020" y="1019810"/>
                    <a:pt x="135890" y="1014730"/>
                  </a:cubicBezTo>
                  <a:cubicBezTo>
                    <a:pt x="106680" y="1008380"/>
                    <a:pt x="64770" y="989330"/>
                    <a:pt x="43180" y="963930"/>
                  </a:cubicBezTo>
                  <a:cubicBezTo>
                    <a:pt x="21590" y="938530"/>
                    <a:pt x="13970" y="908050"/>
                    <a:pt x="8890" y="863600"/>
                  </a:cubicBezTo>
                  <a:cubicBezTo>
                    <a:pt x="0" y="784860"/>
                    <a:pt x="25400" y="643890"/>
                    <a:pt x="39370" y="524510"/>
                  </a:cubicBezTo>
                  <a:cubicBezTo>
                    <a:pt x="55880" y="389890"/>
                    <a:pt x="72390" y="170180"/>
                    <a:pt x="102870" y="95250"/>
                  </a:cubicBezTo>
                  <a:cubicBezTo>
                    <a:pt x="115570" y="64770"/>
                    <a:pt x="127000" y="53340"/>
                    <a:pt x="143510" y="38100"/>
                  </a:cubicBezTo>
                  <a:cubicBezTo>
                    <a:pt x="161290" y="22860"/>
                    <a:pt x="181610" y="8890"/>
                    <a:pt x="205740" y="5080"/>
                  </a:cubicBezTo>
                  <a:cubicBezTo>
                    <a:pt x="234950" y="0"/>
                    <a:pt x="281940" y="6350"/>
                    <a:pt x="308610" y="19050"/>
                  </a:cubicBezTo>
                  <a:cubicBezTo>
                    <a:pt x="331470" y="29210"/>
                    <a:pt x="347980" y="46990"/>
                    <a:pt x="360680" y="66040"/>
                  </a:cubicBezTo>
                  <a:cubicBezTo>
                    <a:pt x="373380" y="85090"/>
                    <a:pt x="378460" y="97790"/>
                    <a:pt x="384810" y="130810"/>
                  </a:cubicBezTo>
                  <a:cubicBezTo>
                    <a:pt x="400050" y="218440"/>
                    <a:pt x="455930" y="560070"/>
                    <a:pt x="382270" y="632460"/>
                  </a:cubicBezTo>
                  <a:cubicBezTo>
                    <a:pt x="326390" y="688340"/>
                    <a:pt x="125730" y="673100"/>
                    <a:pt x="83820" y="631190"/>
                  </a:cubicBezTo>
                  <a:cubicBezTo>
                    <a:pt x="53340" y="599440"/>
                    <a:pt x="85090" y="532130"/>
                    <a:pt x="86360" y="467360"/>
                  </a:cubicBezTo>
                  <a:cubicBezTo>
                    <a:pt x="88900" y="374650"/>
                    <a:pt x="82550" y="196850"/>
                    <a:pt x="95250" y="128270"/>
                  </a:cubicBezTo>
                  <a:cubicBezTo>
                    <a:pt x="101600" y="97790"/>
                    <a:pt x="106680" y="81280"/>
                    <a:pt x="119380" y="63500"/>
                  </a:cubicBezTo>
                  <a:cubicBezTo>
                    <a:pt x="132080" y="44450"/>
                    <a:pt x="152400" y="27940"/>
                    <a:pt x="172720" y="17780"/>
                  </a:cubicBezTo>
                  <a:cubicBezTo>
                    <a:pt x="193040" y="7620"/>
                    <a:pt x="217170" y="1270"/>
                    <a:pt x="240030" y="1270"/>
                  </a:cubicBezTo>
                  <a:cubicBezTo>
                    <a:pt x="262890" y="1270"/>
                    <a:pt x="288290" y="6350"/>
                    <a:pt x="308610" y="19050"/>
                  </a:cubicBezTo>
                  <a:cubicBezTo>
                    <a:pt x="334010" y="34290"/>
                    <a:pt x="364490" y="69850"/>
                    <a:pt x="375920" y="96520"/>
                  </a:cubicBezTo>
                  <a:cubicBezTo>
                    <a:pt x="386080" y="119380"/>
                    <a:pt x="383540" y="130810"/>
                    <a:pt x="383540" y="166370"/>
                  </a:cubicBezTo>
                  <a:cubicBezTo>
                    <a:pt x="383540" y="279400"/>
                    <a:pt x="327660" y="759460"/>
                    <a:pt x="306070" y="871220"/>
                  </a:cubicBezTo>
                  <a:cubicBezTo>
                    <a:pt x="299720" y="906780"/>
                    <a:pt x="300990" y="918210"/>
                    <a:pt x="287020" y="939800"/>
                  </a:cubicBezTo>
                  <a:cubicBezTo>
                    <a:pt x="270510" y="965200"/>
                    <a:pt x="234950" y="996950"/>
                    <a:pt x="207010" y="1008380"/>
                  </a:cubicBezTo>
                  <a:cubicBezTo>
                    <a:pt x="184150" y="1018540"/>
                    <a:pt x="158750" y="1018540"/>
                    <a:pt x="135890" y="1014730"/>
                  </a:cubicBezTo>
                  <a:cubicBezTo>
                    <a:pt x="113030" y="1010920"/>
                    <a:pt x="88900" y="1003300"/>
                    <a:pt x="69850" y="988060"/>
                  </a:cubicBezTo>
                  <a:cubicBezTo>
                    <a:pt x="46990" y="969010"/>
                    <a:pt x="22860" y="934720"/>
                    <a:pt x="12700" y="899160"/>
                  </a:cubicBezTo>
                  <a:cubicBezTo>
                    <a:pt x="0" y="855980"/>
                    <a:pt x="11430" y="810260"/>
                    <a:pt x="13970" y="744220"/>
                  </a:cubicBezTo>
                  <a:cubicBezTo>
                    <a:pt x="17780" y="631190"/>
                    <a:pt x="29210" y="365760"/>
                    <a:pt x="43180" y="280670"/>
                  </a:cubicBezTo>
                  <a:cubicBezTo>
                    <a:pt x="48260" y="247650"/>
                    <a:pt x="50800" y="232410"/>
                    <a:pt x="62230" y="212090"/>
                  </a:cubicBezTo>
                  <a:cubicBezTo>
                    <a:pt x="73660" y="191770"/>
                    <a:pt x="88900" y="172720"/>
                    <a:pt x="110490" y="161290"/>
                  </a:cubicBezTo>
                  <a:cubicBezTo>
                    <a:pt x="137160" y="147320"/>
                    <a:pt x="184150" y="138430"/>
                    <a:pt x="213360" y="140970"/>
                  </a:cubicBezTo>
                  <a:cubicBezTo>
                    <a:pt x="237490" y="143510"/>
                    <a:pt x="259080" y="153670"/>
                    <a:pt x="276860" y="167640"/>
                  </a:cubicBezTo>
                  <a:cubicBezTo>
                    <a:pt x="294640" y="181610"/>
                    <a:pt x="312420" y="201930"/>
                    <a:pt x="322580" y="222250"/>
                  </a:cubicBezTo>
                  <a:cubicBezTo>
                    <a:pt x="332740" y="242570"/>
                    <a:pt x="334010" y="261620"/>
                    <a:pt x="336550" y="290830"/>
                  </a:cubicBezTo>
                  <a:cubicBezTo>
                    <a:pt x="341630" y="341630"/>
                    <a:pt x="375920" y="461010"/>
                    <a:pt x="337820" y="501650"/>
                  </a:cubicBezTo>
                  <a:cubicBezTo>
                    <a:pt x="293370" y="548640"/>
                    <a:pt x="49530" y="521970"/>
                    <a:pt x="49530" y="521970"/>
                  </a:cubicBezTo>
                </a:path>
              </a:pathLst>
            </a:custGeom>
            <a:solidFill>
              <a:srgbClr val="FFFFFF">
                <a:alpha val="49804"/>
              </a:srgbClr>
            </a:solidFill>
            <a:ln>
              <a:noFill/>
            </a:ln>
          </p:spPr>
        </p:sp>
      </p:grpSp>
      <p:grpSp>
        <p:nvGrpSpPr>
          <p:cNvPr name="Group 115" id="115"/>
          <p:cNvGrpSpPr/>
          <p:nvPr/>
        </p:nvGrpSpPr>
        <p:grpSpPr>
          <a:xfrm rot="0">
            <a:off x="847725" y="7584757"/>
            <a:ext cx="332422" cy="716280"/>
            <a:chOff x="0" y="0"/>
            <a:chExt cx="443230" cy="955040"/>
          </a:xfrm>
        </p:grpSpPr>
        <p:sp>
          <p:nvSpPr>
            <p:cNvPr name="Freeform 116" id="116"/>
            <p:cNvSpPr/>
            <p:nvPr/>
          </p:nvSpPr>
          <p:spPr>
            <a:xfrm flipH="false" flipV="false" rot="0">
              <a:off x="38100" y="49530"/>
              <a:ext cx="374650" cy="858520"/>
            </a:xfrm>
            <a:custGeom>
              <a:avLst/>
              <a:gdLst/>
              <a:ahLst/>
              <a:cxnLst/>
              <a:rect r="r" b="b" t="t" l="l"/>
              <a:pathLst>
                <a:path h="858520" w="374650">
                  <a:moveTo>
                    <a:pt x="354330" y="302260"/>
                  </a:moveTo>
                  <a:cubicBezTo>
                    <a:pt x="337820" y="554990"/>
                    <a:pt x="335280" y="571500"/>
                    <a:pt x="321310" y="591820"/>
                  </a:cubicBezTo>
                  <a:cubicBezTo>
                    <a:pt x="304800" y="615950"/>
                    <a:pt x="267970" y="645160"/>
                    <a:pt x="240030" y="655320"/>
                  </a:cubicBezTo>
                  <a:cubicBezTo>
                    <a:pt x="217170" y="664210"/>
                    <a:pt x="193040" y="662940"/>
                    <a:pt x="171450" y="659130"/>
                  </a:cubicBezTo>
                  <a:cubicBezTo>
                    <a:pt x="149860" y="655320"/>
                    <a:pt x="125730" y="646430"/>
                    <a:pt x="107950" y="629920"/>
                  </a:cubicBezTo>
                  <a:cubicBezTo>
                    <a:pt x="86360" y="609600"/>
                    <a:pt x="67310" y="582930"/>
                    <a:pt x="55880" y="541020"/>
                  </a:cubicBezTo>
                  <a:cubicBezTo>
                    <a:pt x="34290" y="461010"/>
                    <a:pt x="45720" y="237490"/>
                    <a:pt x="55880" y="162560"/>
                  </a:cubicBezTo>
                  <a:cubicBezTo>
                    <a:pt x="59690" y="129540"/>
                    <a:pt x="63500" y="114300"/>
                    <a:pt x="74930" y="93980"/>
                  </a:cubicBezTo>
                  <a:cubicBezTo>
                    <a:pt x="86360" y="73660"/>
                    <a:pt x="101600" y="54610"/>
                    <a:pt x="123190" y="41910"/>
                  </a:cubicBezTo>
                  <a:cubicBezTo>
                    <a:pt x="149860" y="26670"/>
                    <a:pt x="193040" y="13970"/>
                    <a:pt x="226060" y="19050"/>
                  </a:cubicBezTo>
                  <a:cubicBezTo>
                    <a:pt x="257810" y="24130"/>
                    <a:pt x="295910" y="45720"/>
                    <a:pt x="317500" y="71120"/>
                  </a:cubicBezTo>
                  <a:cubicBezTo>
                    <a:pt x="337820" y="96520"/>
                    <a:pt x="345440" y="121920"/>
                    <a:pt x="351790" y="170180"/>
                  </a:cubicBezTo>
                  <a:cubicBezTo>
                    <a:pt x="367030" y="281940"/>
                    <a:pt x="349250" y="654050"/>
                    <a:pt x="321310" y="748030"/>
                  </a:cubicBezTo>
                  <a:cubicBezTo>
                    <a:pt x="311150" y="781050"/>
                    <a:pt x="302260" y="793750"/>
                    <a:pt x="285750" y="810260"/>
                  </a:cubicBezTo>
                  <a:cubicBezTo>
                    <a:pt x="269240" y="826770"/>
                    <a:pt x="248920" y="843280"/>
                    <a:pt x="224790" y="849630"/>
                  </a:cubicBezTo>
                  <a:cubicBezTo>
                    <a:pt x="195580" y="857250"/>
                    <a:pt x="147320" y="855980"/>
                    <a:pt x="118110" y="845820"/>
                  </a:cubicBezTo>
                  <a:cubicBezTo>
                    <a:pt x="93980" y="836930"/>
                    <a:pt x="76200" y="822960"/>
                    <a:pt x="60960" y="802640"/>
                  </a:cubicBezTo>
                  <a:cubicBezTo>
                    <a:pt x="43180" y="777240"/>
                    <a:pt x="33020" y="748030"/>
                    <a:pt x="26670" y="701040"/>
                  </a:cubicBezTo>
                  <a:cubicBezTo>
                    <a:pt x="12700" y="608330"/>
                    <a:pt x="30480" y="383540"/>
                    <a:pt x="41910" y="273050"/>
                  </a:cubicBezTo>
                  <a:cubicBezTo>
                    <a:pt x="48260" y="203200"/>
                    <a:pt x="76200" y="104140"/>
                    <a:pt x="69850" y="101600"/>
                  </a:cubicBezTo>
                  <a:cubicBezTo>
                    <a:pt x="66040" y="100330"/>
                    <a:pt x="50800" y="142240"/>
                    <a:pt x="48260" y="140970"/>
                  </a:cubicBezTo>
                  <a:cubicBezTo>
                    <a:pt x="45720" y="139700"/>
                    <a:pt x="49530" y="118110"/>
                    <a:pt x="54610" y="105410"/>
                  </a:cubicBezTo>
                  <a:cubicBezTo>
                    <a:pt x="62230" y="87630"/>
                    <a:pt x="73660" y="60960"/>
                    <a:pt x="92710" y="44450"/>
                  </a:cubicBezTo>
                  <a:cubicBezTo>
                    <a:pt x="115570" y="24130"/>
                    <a:pt x="156210" y="2540"/>
                    <a:pt x="189230" y="1270"/>
                  </a:cubicBezTo>
                  <a:cubicBezTo>
                    <a:pt x="222250" y="0"/>
                    <a:pt x="264160" y="13970"/>
                    <a:pt x="290830" y="34290"/>
                  </a:cubicBezTo>
                  <a:cubicBezTo>
                    <a:pt x="316230" y="54610"/>
                    <a:pt x="334010" y="78740"/>
                    <a:pt x="345440" y="124460"/>
                  </a:cubicBezTo>
                  <a:cubicBezTo>
                    <a:pt x="372110" y="232410"/>
                    <a:pt x="340360" y="617220"/>
                    <a:pt x="309880" y="711200"/>
                  </a:cubicBezTo>
                  <a:cubicBezTo>
                    <a:pt x="299720" y="744220"/>
                    <a:pt x="290830" y="755650"/>
                    <a:pt x="271780" y="772160"/>
                  </a:cubicBezTo>
                  <a:cubicBezTo>
                    <a:pt x="248920" y="792480"/>
                    <a:pt x="203200" y="810260"/>
                    <a:pt x="172720" y="814070"/>
                  </a:cubicBezTo>
                  <a:cubicBezTo>
                    <a:pt x="147320" y="816610"/>
                    <a:pt x="123190" y="810260"/>
                    <a:pt x="101600" y="800100"/>
                  </a:cubicBezTo>
                  <a:cubicBezTo>
                    <a:pt x="80010" y="789940"/>
                    <a:pt x="59690" y="773430"/>
                    <a:pt x="45720" y="754380"/>
                  </a:cubicBezTo>
                  <a:cubicBezTo>
                    <a:pt x="31750" y="735330"/>
                    <a:pt x="21590" y="709930"/>
                    <a:pt x="16510" y="687070"/>
                  </a:cubicBezTo>
                  <a:cubicBezTo>
                    <a:pt x="11430" y="666750"/>
                    <a:pt x="0" y="641350"/>
                    <a:pt x="12700" y="626110"/>
                  </a:cubicBezTo>
                  <a:cubicBezTo>
                    <a:pt x="41910" y="593090"/>
                    <a:pt x="281940" y="582930"/>
                    <a:pt x="314960" y="613410"/>
                  </a:cubicBezTo>
                  <a:cubicBezTo>
                    <a:pt x="330200" y="627380"/>
                    <a:pt x="320040" y="654050"/>
                    <a:pt x="317500" y="674370"/>
                  </a:cubicBezTo>
                  <a:cubicBezTo>
                    <a:pt x="314960" y="697230"/>
                    <a:pt x="309880" y="723900"/>
                    <a:pt x="294640" y="744220"/>
                  </a:cubicBezTo>
                  <a:cubicBezTo>
                    <a:pt x="276860" y="769620"/>
                    <a:pt x="240030" y="798830"/>
                    <a:pt x="208280" y="807720"/>
                  </a:cubicBezTo>
                  <a:cubicBezTo>
                    <a:pt x="176530" y="816610"/>
                    <a:pt x="132080" y="814070"/>
                    <a:pt x="101600" y="800100"/>
                  </a:cubicBezTo>
                  <a:cubicBezTo>
                    <a:pt x="71120" y="786130"/>
                    <a:pt x="40640" y="750570"/>
                    <a:pt x="26670" y="722630"/>
                  </a:cubicBezTo>
                  <a:cubicBezTo>
                    <a:pt x="15240" y="699770"/>
                    <a:pt x="16510" y="687070"/>
                    <a:pt x="15240" y="651510"/>
                  </a:cubicBezTo>
                  <a:cubicBezTo>
                    <a:pt x="11430" y="554990"/>
                    <a:pt x="25400" y="195580"/>
                    <a:pt x="54610" y="105410"/>
                  </a:cubicBezTo>
                  <a:cubicBezTo>
                    <a:pt x="64770" y="72390"/>
                    <a:pt x="73660" y="60960"/>
                    <a:pt x="92710" y="44450"/>
                  </a:cubicBezTo>
                  <a:cubicBezTo>
                    <a:pt x="115570" y="24130"/>
                    <a:pt x="156210" y="2540"/>
                    <a:pt x="189230" y="1270"/>
                  </a:cubicBezTo>
                  <a:cubicBezTo>
                    <a:pt x="222250" y="0"/>
                    <a:pt x="264160" y="13970"/>
                    <a:pt x="290830" y="34290"/>
                  </a:cubicBezTo>
                  <a:cubicBezTo>
                    <a:pt x="316230" y="54610"/>
                    <a:pt x="334010" y="78740"/>
                    <a:pt x="345440" y="124460"/>
                  </a:cubicBezTo>
                  <a:cubicBezTo>
                    <a:pt x="374650" y="236220"/>
                    <a:pt x="349250" y="650240"/>
                    <a:pt x="321310" y="748030"/>
                  </a:cubicBezTo>
                  <a:cubicBezTo>
                    <a:pt x="311150" y="781050"/>
                    <a:pt x="302260" y="793750"/>
                    <a:pt x="285750" y="810260"/>
                  </a:cubicBezTo>
                  <a:cubicBezTo>
                    <a:pt x="269240" y="826770"/>
                    <a:pt x="246380" y="842010"/>
                    <a:pt x="224790" y="849630"/>
                  </a:cubicBezTo>
                  <a:cubicBezTo>
                    <a:pt x="203200" y="857250"/>
                    <a:pt x="176530" y="858520"/>
                    <a:pt x="153670" y="854710"/>
                  </a:cubicBezTo>
                  <a:cubicBezTo>
                    <a:pt x="130810" y="850900"/>
                    <a:pt x="106680" y="842010"/>
                    <a:pt x="87630" y="828040"/>
                  </a:cubicBezTo>
                  <a:cubicBezTo>
                    <a:pt x="68580" y="814070"/>
                    <a:pt x="52070" y="793750"/>
                    <a:pt x="41910" y="772160"/>
                  </a:cubicBezTo>
                  <a:cubicBezTo>
                    <a:pt x="31750" y="751840"/>
                    <a:pt x="29210" y="736600"/>
                    <a:pt x="26670" y="702310"/>
                  </a:cubicBezTo>
                  <a:cubicBezTo>
                    <a:pt x="19050" y="607060"/>
                    <a:pt x="40640" y="256540"/>
                    <a:pt x="55880" y="162560"/>
                  </a:cubicBezTo>
                  <a:cubicBezTo>
                    <a:pt x="60960" y="128270"/>
                    <a:pt x="63500" y="114300"/>
                    <a:pt x="74930" y="93980"/>
                  </a:cubicBezTo>
                  <a:cubicBezTo>
                    <a:pt x="86360" y="73660"/>
                    <a:pt x="101600" y="54610"/>
                    <a:pt x="123190" y="41910"/>
                  </a:cubicBezTo>
                  <a:cubicBezTo>
                    <a:pt x="149860" y="26670"/>
                    <a:pt x="193040" y="13970"/>
                    <a:pt x="226060" y="19050"/>
                  </a:cubicBezTo>
                  <a:cubicBezTo>
                    <a:pt x="257810" y="24130"/>
                    <a:pt x="295910" y="45720"/>
                    <a:pt x="317500" y="71120"/>
                  </a:cubicBezTo>
                  <a:cubicBezTo>
                    <a:pt x="337820" y="96520"/>
                    <a:pt x="345440" y="125730"/>
                    <a:pt x="351790" y="170180"/>
                  </a:cubicBezTo>
                  <a:cubicBezTo>
                    <a:pt x="364490" y="251460"/>
                    <a:pt x="355600" y="454660"/>
                    <a:pt x="342900" y="525780"/>
                  </a:cubicBezTo>
                  <a:cubicBezTo>
                    <a:pt x="337820" y="557530"/>
                    <a:pt x="335280" y="571500"/>
                    <a:pt x="321310" y="591820"/>
                  </a:cubicBezTo>
                  <a:cubicBezTo>
                    <a:pt x="304800" y="615950"/>
                    <a:pt x="267970" y="645160"/>
                    <a:pt x="240030" y="655320"/>
                  </a:cubicBezTo>
                  <a:cubicBezTo>
                    <a:pt x="217170" y="664210"/>
                    <a:pt x="193040" y="662940"/>
                    <a:pt x="171450" y="659130"/>
                  </a:cubicBezTo>
                  <a:cubicBezTo>
                    <a:pt x="149860" y="655320"/>
                    <a:pt x="125730" y="646430"/>
                    <a:pt x="107950" y="629920"/>
                  </a:cubicBezTo>
                  <a:cubicBezTo>
                    <a:pt x="86360" y="609600"/>
                    <a:pt x="66040" y="580390"/>
                    <a:pt x="55880" y="541020"/>
                  </a:cubicBezTo>
                  <a:cubicBezTo>
                    <a:pt x="40640" y="480060"/>
                    <a:pt x="20320" y="328930"/>
                    <a:pt x="66040" y="287020"/>
                  </a:cubicBezTo>
                  <a:cubicBezTo>
                    <a:pt x="114300" y="242570"/>
                    <a:pt x="354330" y="302260"/>
                    <a:pt x="354330" y="302260"/>
                  </a:cubicBezTo>
                </a:path>
              </a:pathLst>
            </a:custGeom>
            <a:solidFill>
              <a:srgbClr val="FFFFFF">
                <a:alpha val="49804"/>
              </a:srgbClr>
            </a:solidFill>
            <a:ln>
              <a:noFill/>
            </a:ln>
          </p:spPr>
        </p:sp>
      </p:grpSp>
      <p:grpSp>
        <p:nvGrpSpPr>
          <p:cNvPr name="Group 117" id="117"/>
          <p:cNvGrpSpPr/>
          <p:nvPr/>
        </p:nvGrpSpPr>
        <p:grpSpPr>
          <a:xfrm rot="0">
            <a:off x="864870" y="7550468"/>
            <a:ext cx="320992" cy="765810"/>
            <a:chOff x="0" y="0"/>
            <a:chExt cx="427990" cy="1021080"/>
          </a:xfrm>
        </p:grpSpPr>
        <p:sp>
          <p:nvSpPr>
            <p:cNvPr name="Freeform 118" id="118"/>
            <p:cNvSpPr/>
            <p:nvPr/>
          </p:nvSpPr>
          <p:spPr>
            <a:xfrm flipH="false" flipV="false" rot="0">
              <a:off x="26670" y="46990"/>
              <a:ext cx="392430" cy="925830"/>
            </a:xfrm>
            <a:custGeom>
              <a:avLst/>
              <a:gdLst/>
              <a:ahLst/>
              <a:cxnLst/>
              <a:rect r="r" b="b" t="t" l="l"/>
              <a:pathLst>
                <a:path h="925830" w="392430">
                  <a:moveTo>
                    <a:pt x="336550" y="450850"/>
                  </a:moveTo>
                  <a:cubicBezTo>
                    <a:pt x="302260" y="723900"/>
                    <a:pt x="290830" y="754380"/>
                    <a:pt x="267970" y="775970"/>
                  </a:cubicBezTo>
                  <a:cubicBezTo>
                    <a:pt x="243840" y="797560"/>
                    <a:pt x="201930" y="812800"/>
                    <a:pt x="172720" y="815340"/>
                  </a:cubicBezTo>
                  <a:cubicBezTo>
                    <a:pt x="148590" y="817880"/>
                    <a:pt x="125730" y="810260"/>
                    <a:pt x="105410" y="800100"/>
                  </a:cubicBezTo>
                  <a:cubicBezTo>
                    <a:pt x="85090" y="789940"/>
                    <a:pt x="64770" y="775970"/>
                    <a:pt x="52070" y="755650"/>
                  </a:cubicBezTo>
                  <a:cubicBezTo>
                    <a:pt x="35560" y="730250"/>
                    <a:pt x="30480" y="703580"/>
                    <a:pt x="24130" y="656590"/>
                  </a:cubicBezTo>
                  <a:cubicBezTo>
                    <a:pt x="10160" y="553720"/>
                    <a:pt x="13970" y="241300"/>
                    <a:pt x="24130" y="151130"/>
                  </a:cubicBezTo>
                  <a:cubicBezTo>
                    <a:pt x="27940" y="116840"/>
                    <a:pt x="30480" y="102870"/>
                    <a:pt x="40640" y="82550"/>
                  </a:cubicBezTo>
                  <a:cubicBezTo>
                    <a:pt x="50800" y="62230"/>
                    <a:pt x="66040" y="41910"/>
                    <a:pt x="87630" y="29210"/>
                  </a:cubicBezTo>
                  <a:cubicBezTo>
                    <a:pt x="113030" y="13970"/>
                    <a:pt x="157480" y="0"/>
                    <a:pt x="190500" y="3810"/>
                  </a:cubicBezTo>
                  <a:cubicBezTo>
                    <a:pt x="223520" y="7620"/>
                    <a:pt x="261620" y="29210"/>
                    <a:pt x="283210" y="53340"/>
                  </a:cubicBezTo>
                  <a:cubicBezTo>
                    <a:pt x="304800" y="77470"/>
                    <a:pt x="312420" y="102870"/>
                    <a:pt x="321310" y="151130"/>
                  </a:cubicBezTo>
                  <a:cubicBezTo>
                    <a:pt x="344170" y="271780"/>
                    <a:pt x="344170" y="704850"/>
                    <a:pt x="320040" y="807720"/>
                  </a:cubicBezTo>
                  <a:cubicBezTo>
                    <a:pt x="312420" y="842010"/>
                    <a:pt x="303530" y="853440"/>
                    <a:pt x="288290" y="871220"/>
                  </a:cubicBezTo>
                  <a:cubicBezTo>
                    <a:pt x="273050" y="889000"/>
                    <a:pt x="251460" y="904240"/>
                    <a:pt x="229870" y="913130"/>
                  </a:cubicBezTo>
                  <a:cubicBezTo>
                    <a:pt x="208280" y="922020"/>
                    <a:pt x="181610" y="925830"/>
                    <a:pt x="158750" y="923290"/>
                  </a:cubicBezTo>
                  <a:cubicBezTo>
                    <a:pt x="135890" y="920750"/>
                    <a:pt x="110490" y="913130"/>
                    <a:pt x="91440" y="900430"/>
                  </a:cubicBezTo>
                  <a:cubicBezTo>
                    <a:pt x="72390" y="887730"/>
                    <a:pt x="54610" y="867410"/>
                    <a:pt x="43180" y="847090"/>
                  </a:cubicBezTo>
                  <a:cubicBezTo>
                    <a:pt x="31750" y="826770"/>
                    <a:pt x="26670" y="810260"/>
                    <a:pt x="24130" y="778510"/>
                  </a:cubicBezTo>
                  <a:cubicBezTo>
                    <a:pt x="17780" y="707390"/>
                    <a:pt x="0" y="467360"/>
                    <a:pt x="59690" y="427990"/>
                  </a:cubicBezTo>
                  <a:cubicBezTo>
                    <a:pt x="115570" y="391160"/>
                    <a:pt x="307340" y="453390"/>
                    <a:pt x="350520" y="518160"/>
                  </a:cubicBezTo>
                  <a:cubicBezTo>
                    <a:pt x="392430" y="581660"/>
                    <a:pt x="337820" y="746760"/>
                    <a:pt x="320040" y="807720"/>
                  </a:cubicBezTo>
                  <a:cubicBezTo>
                    <a:pt x="311150" y="838200"/>
                    <a:pt x="303530" y="853440"/>
                    <a:pt x="288290" y="871220"/>
                  </a:cubicBezTo>
                  <a:cubicBezTo>
                    <a:pt x="273050" y="889000"/>
                    <a:pt x="251460" y="904240"/>
                    <a:pt x="229870" y="913130"/>
                  </a:cubicBezTo>
                  <a:cubicBezTo>
                    <a:pt x="208280" y="922020"/>
                    <a:pt x="181610" y="925830"/>
                    <a:pt x="158750" y="923290"/>
                  </a:cubicBezTo>
                  <a:cubicBezTo>
                    <a:pt x="135890" y="920750"/>
                    <a:pt x="110490" y="913130"/>
                    <a:pt x="91440" y="900430"/>
                  </a:cubicBezTo>
                  <a:cubicBezTo>
                    <a:pt x="72390" y="887730"/>
                    <a:pt x="54610" y="867410"/>
                    <a:pt x="43180" y="847090"/>
                  </a:cubicBezTo>
                  <a:cubicBezTo>
                    <a:pt x="31750" y="826770"/>
                    <a:pt x="29210" y="812800"/>
                    <a:pt x="24130" y="778510"/>
                  </a:cubicBezTo>
                  <a:cubicBezTo>
                    <a:pt x="10160" y="675640"/>
                    <a:pt x="11430" y="255270"/>
                    <a:pt x="24130" y="151130"/>
                  </a:cubicBezTo>
                  <a:cubicBezTo>
                    <a:pt x="27940" y="116840"/>
                    <a:pt x="30480" y="102870"/>
                    <a:pt x="40640" y="82550"/>
                  </a:cubicBezTo>
                  <a:cubicBezTo>
                    <a:pt x="50800" y="62230"/>
                    <a:pt x="66040" y="41910"/>
                    <a:pt x="87630" y="29210"/>
                  </a:cubicBezTo>
                  <a:cubicBezTo>
                    <a:pt x="113030" y="13970"/>
                    <a:pt x="157480" y="0"/>
                    <a:pt x="190500" y="3810"/>
                  </a:cubicBezTo>
                  <a:cubicBezTo>
                    <a:pt x="223520" y="7620"/>
                    <a:pt x="261620" y="29210"/>
                    <a:pt x="283210" y="53340"/>
                  </a:cubicBezTo>
                  <a:cubicBezTo>
                    <a:pt x="304800" y="77470"/>
                    <a:pt x="313690" y="104140"/>
                    <a:pt x="321310" y="151130"/>
                  </a:cubicBezTo>
                  <a:cubicBezTo>
                    <a:pt x="340360" y="260350"/>
                    <a:pt x="334010" y="627380"/>
                    <a:pt x="306070" y="717550"/>
                  </a:cubicBezTo>
                  <a:cubicBezTo>
                    <a:pt x="295910" y="749300"/>
                    <a:pt x="284480" y="760730"/>
                    <a:pt x="267970" y="775970"/>
                  </a:cubicBezTo>
                  <a:cubicBezTo>
                    <a:pt x="251460" y="791210"/>
                    <a:pt x="232410" y="805180"/>
                    <a:pt x="208280" y="810260"/>
                  </a:cubicBezTo>
                  <a:cubicBezTo>
                    <a:pt x="179070" y="816610"/>
                    <a:pt x="133350" y="811530"/>
                    <a:pt x="105410" y="800100"/>
                  </a:cubicBezTo>
                  <a:cubicBezTo>
                    <a:pt x="82550" y="791210"/>
                    <a:pt x="64770" y="775970"/>
                    <a:pt x="52070" y="755650"/>
                  </a:cubicBezTo>
                  <a:cubicBezTo>
                    <a:pt x="35560" y="730250"/>
                    <a:pt x="27940" y="697230"/>
                    <a:pt x="24130" y="656590"/>
                  </a:cubicBezTo>
                  <a:cubicBezTo>
                    <a:pt x="19050" y="594360"/>
                    <a:pt x="3810" y="455930"/>
                    <a:pt x="49530" y="419100"/>
                  </a:cubicBezTo>
                  <a:cubicBezTo>
                    <a:pt x="100330" y="378460"/>
                    <a:pt x="336550" y="450850"/>
                    <a:pt x="336550" y="450850"/>
                  </a:cubicBezTo>
                </a:path>
              </a:pathLst>
            </a:custGeom>
            <a:solidFill>
              <a:srgbClr val="FFFFFF">
                <a:alpha val="49804"/>
              </a:srgbClr>
            </a:solidFill>
            <a:ln>
              <a:noFill/>
            </a:ln>
          </p:spPr>
        </p:sp>
      </p:grpSp>
      <p:sp>
        <p:nvSpPr>
          <p:cNvPr name="Freeform 119" id="119"/>
          <p:cNvSpPr/>
          <p:nvPr/>
        </p:nvSpPr>
        <p:spPr>
          <a:xfrm flipH="false" flipV="false" rot="0">
            <a:off x="9144000" y="2827972"/>
            <a:ext cx="8345840" cy="5163751"/>
          </a:xfrm>
          <a:custGeom>
            <a:avLst/>
            <a:gdLst/>
            <a:ahLst/>
            <a:cxnLst/>
            <a:rect r="r" b="b" t="t" l="l"/>
            <a:pathLst>
              <a:path h="5163751" w="8345840">
                <a:moveTo>
                  <a:pt x="0" y="0"/>
                </a:moveTo>
                <a:lnTo>
                  <a:pt x="8345840" y="0"/>
                </a:lnTo>
                <a:lnTo>
                  <a:pt x="8345840" y="5163751"/>
                </a:lnTo>
                <a:lnTo>
                  <a:pt x="0" y="5163751"/>
                </a:lnTo>
                <a:lnTo>
                  <a:pt x="0" y="0"/>
                </a:lnTo>
                <a:close/>
              </a:path>
            </a:pathLst>
          </a:custGeom>
          <a:blipFill>
            <a:blip r:embed="rId3"/>
            <a:stretch>
              <a:fillRect l="0" t="0" r="0" b="0"/>
            </a:stretch>
          </a:blipFill>
        </p:spPr>
      </p:sp>
      <p:sp>
        <p:nvSpPr>
          <p:cNvPr name="TextBox 120" id="120"/>
          <p:cNvSpPr txBox="true"/>
          <p:nvPr/>
        </p:nvSpPr>
        <p:spPr>
          <a:xfrm rot="0">
            <a:off x="1028700" y="1101279"/>
            <a:ext cx="15632692" cy="669936"/>
          </a:xfrm>
          <a:prstGeom prst="rect">
            <a:avLst/>
          </a:prstGeom>
        </p:spPr>
        <p:txBody>
          <a:bodyPr anchor="t" rtlCol="false" tIns="0" lIns="0" bIns="0" rIns="0">
            <a:spAutoFit/>
          </a:bodyPr>
          <a:lstStyle/>
          <a:p>
            <a:pPr>
              <a:lnSpc>
                <a:spcPts val="5000"/>
              </a:lnSpc>
            </a:pPr>
            <a:r>
              <a:rPr lang="en-US" sz="5000">
                <a:solidFill>
                  <a:srgbClr val="004AAD"/>
                </a:solidFill>
                <a:latin typeface="Montserrat Classic Bold"/>
              </a:rPr>
              <a:t>FOOD &amp; BEVERAGE INDUSTRY SURVEY REPORT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79488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10454640" y="0"/>
            <a:ext cx="0" cy="1028700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0244632" y="1028700"/>
            <a:ext cx="420015" cy="419840"/>
          </a:xfrm>
          <a:custGeom>
            <a:avLst/>
            <a:gdLst/>
            <a:ahLst/>
            <a:cxnLst/>
            <a:rect r="r" b="b" t="t" l="l"/>
            <a:pathLst>
              <a:path h="419840" w="420015">
                <a:moveTo>
                  <a:pt x="0" y="0"/>
                </a:moveTo>
                <a:lnTo>
                  <a:pt x="420016" y="0"/>
                </a:lnTo>
                <a:lnTo>
                  <a:pt x="420016" y="419840"/>
                </a:lnTo>
                <a:lnTo>
                  <a:pt x="0" y="419840"/>
                </a:lnTo>
                <a:lnTo>
                  <a:pt x="0" y="0"/>
                </a:lnTo>
                <a:close/>
              </a:path>
            </a:pathLst>
          </a:custGeom>
          <a:blipFill>
            <a:blip r:embed="rId6"/>
            <a:stretch>
              <a:fillRect l="0" t="0" r="0" b="0"/>
            </a:stretch>
          </a:blipFill>
        </p:spPr>
      </p:sp>
      <p:sp>
        <p:nvSpPr>
          <p:cNvPr name="TextBox 6" id="6"/>
          <p:cNvSpPr txBox="true"/>
          <p:nvPr/>
        </p:nvSpPr>
        <p:spPr>
          <a:xfrm rot="0">
            <a:off x="444221" y="2726762"/>
            <a:ext cx="8699779" cy="2237743"/>
          </a:xfrm>
          <a:prstGeom prst="rect">
            <a:avLst/>
          </a:prstGeom>
        </p:spPr>
        <p:txBody>
          <a:bodyPr anchor="t" rtlCol="false" tIns="0" lIns="0" bIns="0" rIns="0">
            <a:spAutoFit/>
          </a:bodyPr>
          <a:lstStyle/>
          <a:p>
            <a:pPr>
              <a:lnSpc>
                <a:spcPts val="8600"/>
              </a:lnSpc>
            </a:pPr>
            <a:r>
              <a:rPr lang="en-US" sz="8600">
                <a:solidFill>
                  <a:srgbClr val="004AAD"/>
                </a:solidFill>
                <a:latin typeface="Montserrat Classic Bold"/>
              </a:rPr>
              <a:t>TECHNOLOGY USED</a:t>
            </a:r>
          </a:p>
        </p:txBody>
      </p:sp>
      <p:sp>
        <p:nvSpPr>
          <p:cNvPr name="TextBox 7" id="7"/>
          <p:cNvSpPr txBox="true"/>
          <p:nvPr/>
        </p:nvSpPr>
        <p:spPr>
          <a:xfrm rot="0">
            <a:off x="11350547" y="981075"/>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SQL</a:t>
            </a:r>
          </a:p>
        </p:txBody>
      </p:sp>
      <p:sp>
        <p:nvSpPr>
          <p:cNvPr name="TextBox 8" id="8"/>
          <p:cNvSpPr txBox="true"/>
          <p:nvPr/>
        </p:nvSpPr>
        <p:spPr>
          <a:xfrm rot="0">
            <a:off x="11350547" y="2526737"/>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PowerBI</a:t>
            </a:r>
          </a:p>
        </p:txBody>
      </p:sp>
      <p:sp>
        <p:nvSpPr>
          <p:cNvPr name="TextBox 9" id="9"/>
          <p:cNvSpPr txBox="true"/>
          <p:nvPr/>
        </p:nvSpPr>
        <p:spPr>
          <a:xfrm rot="0">
            <a:off x="11350547" y="4292215"/>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Power Query</a:t>
            </a:r>
          </a:p>
        </p:txBody>
      </p:sp>
      <p:sp>
        <p:nvSpPr>
          <p:cNvPr name="TextBox 10" id="10"/>
          <p:cNvSpPr txBox="true"/>
          <p:nvPr/>
        </p:nvSpPr>
        <p:spPr>
          <a:xfrm rot="0">
            <a:off x="11350547" y="6057693"/>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Microsoft Excel</a:t>
            </a:r>
          </a:p>
        </p:txBody>
      </p:sp>
      <p:sp>
        <p:nvSpPr>
          <p:cNvPr name="TextBox 11" id="11"/>
          <p:cNvSpPr txBox="true"/>
          <p:nvPr/>
        </p:nvSpPr>
        <p:spPr>
          <a:xfrm rot="0">
            <a:off x="11350547" y="7861962"/>
            <a:ext cx="4851878" cy="422275"/>
          </a:xfrm>
          <a:prstGeom prst="rect">
            <a:avLst/>
          </a:prstGeom>
        </p:spPr>
        <p:txBody>
          <a:bodyPr anchor="t" rtlCol="false" tIns="0" lIns="0" bIns="0" rIns="0">
            <a:spAutoFit/>
          </a:bodyPr>
          <a:lstStyle/>
          <a:p>
            <a:pPr>
              <a:lnSpc>
                <a:spcPts val="3499"/>
              </a:lnSpc>
            </a:pPr>
            <a:r>
              <a:rPr lang="en-US" sz="2499" spc="124">
                <a:solidFill>
                  <a:srgbClr val="2E2E2E"/>
                </a:solidFill>
                <a:latin typeface="Montserrat Classic"/>
              </a:rPr>
              <a:t>Canva</a:t>
            </a:r>
          </a:p>
        </p:txBody>
      </p:sp>
      <p:sp>
        <p:nvSpPr>
          <p:cNvPr name="Freeform 12" id="12"/>
          <p:cNvSpPr/>
          <p:nvPr/>
        </p:nvSpPr>
        <p:spPr>
          <a:xfrm flipH="false" flipV="false" rot="0">
            <a:off x="10244632" y="2574362"/>
            <a:ext cx="420015" cy="419840"/>
          </a:xfrm>
          <a:custGeom>
            <a:avLst/>
            <a:gdLst/>
            <a:ahLst/>
            <a:cxnLst/>
            <a:rect r="r" b="b" t="t" l="l"/>
            <a:pathLst>
              <a:path h="419840" w="420015">
                <a:moveTo>
                  <a:pt x="0" y="0"/>
                </a:moveTo>
                <a:lnTo>
                  <a:pt x="420016" y="0"/>
                </a:lnTo>
                <a:lnTo>
                  <a:pt x="420016" y="419840"/>
                </a:lnTo>
                <a:lnTo>
                  <a:pt x="0" y="419840"/>
                </a:lnTo>
                <a:lnTo>
                  <a:pt x="0" y="0"/>
                </a:lnTo>
                <a:close/>
              </a:path>
            </a:pathLst>
          </a:custGeom>
          <a:blipFill>
            <a:blip r:embed="rId6"/>
            <a:stretch>
              <a:fillRect l="0" t="0" r="0" b="0"/>
            </a:stretch>
          </a:blipFill>
        </p:spPr>
      </p:sp>
      <p:sp>
        <p:nvSpPr>
          <p:cNvPr name="Freeform 13" id="13"/>
          <p:cNvSpPr/>
          <p:nvPr/>
        </p:nvSpPr>
        <p:spPr>
          <a:xfrm flipH="false" flipV="false" rot="0">
            <a:off x="10244632" y="4294650"/>
            <a:ext cx="420015" cy="419840"/>
          </a:xfrm>
          <a:custGeom>
            <a:avLst/>
            <a:gdLst/>
            <a:ahLst/>
            <a:cxnLst/>
            <a:rect r="r" b="b" t="t" l="l"/>
            <a:pathLst>
              <a:path h="419840" w="420015">
                <a:moveTo>
                  <a:pt x="0" y="0"/>
                </a:moveTo>
                <a:lnTo>
                  <a:pt x="420016" y="0"/>
                </a:lnTo>
                <a:lnTo>
                  <a:pt x="420016" y="419840"/>
                </a:lnTo>
                <a:lnTo>
                  <a:pt x="0" y="419840"/>
                </a:lnTo>
                <a:lnTo>
                  <a:pt x="0" y="0"/>
                </a:lnTo>
                <a:close/>
              </a:path>
            </a:pathLst>
          </a:custGeom>
          <a:blipFill>
            <a:blip r:embed="rId6"/>
            <a:stretch>
              <a:fillRect l="0" t="0" r="0" b="0"/>
            </a:stretch>
          </a:blipFill>
        </p:spPr>
      </p:sp>
      <p:sp>
        <p:nvSpPr>
          <p:cNvPr name="Freeform 14" id="14"/>
          <p:cNvSpPr/>
          <p:nvPr/>
        </p:nvSpPr>
        <p:spPr>
          <a:xfrm flipH="false" flipV="false" rot="0">
            <a:off x="10244632" y="6019415"/>
            <a:ext cx="420015" cy="419840"/>
          </a:xfrm>
          <a:custGeom>
            <a:avLst/>
            <a:gdLst/>
            <a:ahLst/>
            <a:cxnLst/>
            <a:rect r="r" b="b" t="t" l="l"/>
            <a:pathLst>
              <a:path h="419840" w="420015">
                <a:moveTo>
                  <a:pt x="0" y="0"/>
                </a:moveTo>
                <a:lnTo>
                  <a:pt x="420016" y="0"/>
                </a:lnTo>
                <a:lnTo>
                  <a:pt x="420016" y="419840"/>
                </a:lnTo>
                <a:lnTo>
                  <a:pt x="0" y="419840"/>
                </a:lnTo>
                <a:lnTo>
                  <a:pt x="0" y="0"/>
                </a:lnTo>
                <a:close/>
              </a:path>
            </a:pathLst>
          </a:custGeom>
          <a:blipFill>
            <a:blip r:embed="rId6"/>
            <a:stretch>
              <a:fillRect l="0" t="0" r="0" b="0"/>
            </a:stretch>
          </a:blipFill>
        </p:spPr>
      </p:sp>
      <p:sp>
        <p:nvSpPr>
          <p:cNvPr name="Freeform 15" id="15"/>
          <p:cNvSpPr/>
          <p:nvPr/>
        </p:nvSpPr>
        <p:spPr>
          <a:xfrm flipH="false" flipV="false" rot="0">
            <a:off x="10263682" y="7909587"/>
            <a:ext cx="420015" cy="419840"/>
          </a:xfrm>
          <a:custGeom>
            <a:avLst/>
            <a:gdLst/>
            <a:ahLst/>
            <a:cxnLst/>
            <a:rect r="r" b="b" t="t" l="l"/>
            <a:pathLst>
              <a:path h="419840" w="420015">
                <a:moveTo>
                  <a:pt x="0" y="0"/>
                </a:moveTo>
                <a:lnTo>
                  <a:pt x="420016" y="0"/>
                </a:lnTo>
                <a:lnTo>
                  <a:pt x="420016" y="419840"/>
                </a:lnTo>
                <a:lnTo>
                  <a:pt x="0" y="419840"/>
                </a:lnTo>
                <a:lnTo>
                  <a:pt x="0" y="0"/>
                </a:lnTo>
                <a:close/>
              </a:path>
            </a:pathLst>
          </a:custGeom>
          <a:blipFill>
            <a:blip r:embed="rId6"/>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6633" y="-5468306"/>
            <a:ext cx="12906806" cy="12906806"/>
          </a:xfrm>
          <a:custGeom>
            <a:avLst/>
            <a:gdLst/>
            <a:ahLst/>
            <a:cxnLst/>
            <a:rect r="r" b="b" t="t" l="l"/>
            <a:pathLst>
              <a:path h="12906806" w="12906806">
                <a:moveTo>
                  <a:pt x="0" y="0"/>
                </a:moveTo>
                <a:lnTo>
                  <a:pt x="12906806" y="0"/>
                </a:lnTo>
                <a:lnTo>
                  <a:pt x="12906806" y="12906807"/>
                </a:lnTo>
                <a:lnTo>
                  <a:pt x="0" y="12906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1574">
            <a:off x="9849516" y="2766381"/>
            <a:ext cx="15975639" cy="12983837"/>
          </a:xfrm>
          <a:custGeom>
            <a:avLst/>
            <a:gdLst/>
            <a:ahLst/>
            <a:cxnLst/>
            <a:rect r="r" b="b" t="t" l="l"/>
            <a:pathLst>
              <a:path h="12983837" w="15975639">
                <a:moveTo>
                  <a:pt x="0" y="0"/>
                </a:moveTo>
                <a:lnTo>
                  <a:pt x="15975638" y="0"/>
                </a:lnTo>
                <a:lnTo>
                  <a:pt x="15975638" y="12983838"/>
                </a:lnTo>
                <a:lnTo>
                  <a:pt x="0" y="12983838"/>
                </a:lnTo>
                <a:lnTo>
                  <a:pt x="0" y="0"/>
                </a:lnTo>
                <a:close/>
              </a:path>
            </a:pathLst>
          </a:custGeom>
          <a:blipFill>
            <a:blip r:embed="rId4">
              <a:alphaModFix amt="13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10408">
            <a:off x="5486400" y="662973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802162" y="8197817"/>
            <a:ext cx="6099525" cy="1330805"/>
          </a:xfrm>
          <a:custGeom>
            <a:avLst/>
            <a:gdLst/>
            <a:ahLst/>
            <a:cxnLst/>
            <a:rect r="r" b="b" t="t" l="l"/>
            <a:pathLst>
              <a:path h="1330805" w="6099525">
                <a:moveTo>
                  <a:pt x="6099525" y="0"/>
                </a:moveTo>
                <a:lnTo>
                  <a:pt x="0" y="0"/>
                </a:lnTo>
                <a:lnTo>
                  <a:pt x="0" y="1330806"/>
                </a:lnTo>
                <a:lnTo>
                  <a:pt x="6099525" y="1330806"/>
                </a:lnTo>
                <a:lnTo>
                  <a:pt x="609952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38621" y="322672"/>
            <a:ext cx="780159" cy="662426"/>
          </a:xfrm>
          <a:custGeom>
            <a:avLst/>
            <a:gdLst/>
            <a:ahLst/>
            <a:cxnLst/>
            <a:rect r="r" b="b" t="t" l="l"/>
            <a:pathLst>
              <a:path h="662426" w="780159">
                <a:moveTo>
                  <a:pt x="0" y="0"/>
                </a:moveTo>
                <a:lnTo>
                  <a:pt x="780158" y="0"/>
                </a:lnTo>
                <a:lnTo>
                  <a:pt x="780158" y="662426"/>
                </a:lnTo>
                <a:lnTo>
                  <a:pt x="0" y="6624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465044" y="2718805"/>
            <a:ext cx="8738098" cy="1228724"/>
          </a:xfrm>
          <a:prstGeom prst="rect">
            <a:avLst/>
          </a:prstGeom>
        </p:spPr>
        <p:txBody>
          <a:bodyPr anchor="t" rtlCol="false" tIns="0" lIns="0" bIns="0" rIns="0">
            <a:spAutoFit/>
          </a:bodyPr>
          <a:lstStyle/>
          <a:p>
            <a:pPr>
              <a:lnSpc>
                <a:spcPts val="8999"/>
              </a:lnSpc>
            </a:pPr>
            <a:r>
              <a:rPr lang="en-US" sz="9999">
                <a:solidFill>
                  <a:srgbClr val="FFFFFF"/>
                </a:solidFill>
                <a:latin typeface="Montserrat Classic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DAFobOFZ33E</dc:identifier>
  <dcterms:modified xsi:type="dcterms:W3CDTF">2011-08-01T06:04:30Z</dcterms:modified>
  <cp:revision>1</cp:revision>
  <dc:title>Code Basics</dc:title>
</cp:coreProperties>
</file>