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6" r:id="rId5"/>
    <p:sldId id="260" r:id="rId6"/>
    <p:sldId id="261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3B0B3-D307-4ABA-BCA1-97228D7E862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35B56A-E8C1-4BC3-AD72-78C034C1373F}">
      <dgm:prSet/>
      <dgm:spPr/>
      <dgm:t>
        <a:bodyPr/>
        <a:lstStyle/>
        <a:p>
          <a:r>
            <a:rPr lang="en-US" dirty="0"/>
            <a:t>What is API?</a:t>
          </a:r>
        </a:p>
      </dgm:t>
    </dgm:pt>
    <dgm:pt modelId="{4D5CEFE4-3254-4871-998E-DA39212BA275}" type="parTrans" cxnId="{8D725936-848F-428B-B33B-AE5ADFC6ACE9}">
      <dgm:prSet/>
      <dgm:spPr/>
      <dgm:t>
        <a:bodyPr/>
        <a:lstStyle/>
        <a:p>
          <a:endParaRPr lang="en-US"/>
        </a:p>
      </dgm:t>
    </dgm:pt>
    <dgm:pt modelId="{1CE347E3-1DF8-4EC4-BBDE-81996A07EF2C}" type="sibTrans" cxnId="{8D725936-848F-428B-B33B-AE5ADFC6ACE9}">
      <dgm:prSet/>
      <dgm:spPr/>
      <dgm:t>
        <a:bodyPr/>
        <a:lstStyle/>
        <a:p>
          <a:endParaRPr lang="en-US"/>
        </a:p>
      </dgm:t>
    </dgm:pt>
    <dgm:pt modelId="{7E64AD13-B6ED-44FC-B01F-11115F9AD0F7}">
      <dgm:prSet/>
      <dgm:spPr/>
      <dgm:t>
        <a:bodyPr/>
        <a:lstStyle/>
        <a:p>
          <a:r>
            <a:rPr lang="en-US" dirty="0"/>
            <a:t>Postman Introduction</a:t>
          </a:r>
        </a:p>
      </dgm:t>
    </dgm:pt>
    <dgm:pt modelId="{44729425-F784-47DD-8FBF-19A382F29153}" type="parTrans" cxnId="{6ABC9876-D546-4119-975E-9EC38C5DB552}">
      <dgm:prSet/>
      <dgm:spPr/>
      <dgm:t>
        <a:bodyPr/>
        <a:lstStyle/>
        <a:p>
          <a:endParaRPr lang="en-US"/>
        </a:p>
      </dgm:t>
    </dgm:pt>
    <dgm:pt modelId="{45CC8361-D633-441F-A04B-6834E4CE5BD7}" type="sibTrans" cxnId="{6ABC9876-D546-4119-975E-9EC38C5DB552}">
      <dgm:prSet/>
      <dgm:spPr/>
      <dgm:t>
        <a:bodyPr/>
        <a:lstStyle/>
        <a:p>
          <a:endParaRPr lang="en-US"/>
        </a:p>
      </dgm:t>
    </dgm:pt>
    <dgm:pt modelId="{B196AB0D-CCCB-434B-88DC-F7C5933EE738}">
      <dgm:prSet/>
      <dgm:spPr/>
      <dgm:t>
        <a:bodyPr/>
        <a:lstStyle/>
        <a:p>
          <a:r>
            <a:rPr lang="en-US" dirty="0"/>
            <a:t>Use cases</a:t>
          </a:r>
        </a:p>
      </dgm:t>
    </dgm:pt>
    <dgm:pt modelId="{93DBFE49-A4A4-4B05-A3F5-3D897EFFBD83}" type="parTrans" cxnId="{E70AC532-342E-47B8-94D7-539C9709AE4A}">
      <dgm:prSet/>
      <dgm:spPr/>
      <dgm:t>
        <a:bodyPr/>
        <a:lstStyle/>
        <a:p>
          <a:endParaRPr lang="en-US"/>
        </a:p>
      </dgm:t>
    </dgm:pt>
    <dgm:pt modelId="{D3A49337-0D92-40FF-8545-456FBC5D3958}" type="sibTrans" cxnId="{E70AC532-342E-47B8-94D7-539C9709AE4A}">
      <dgm:prSet/>
      <dgm:spPr/>
      <dgm:t>
        <a:bodyPr/>
        <a:lstStyle/>
        <a:p>
          <a:endParaRPr lang="en-US"/>
        </a:p>
      </dgm:t>
    </dgm:pt>
    <dgm:pt modelId="{CAD06FB8-4933-422D-8BA6-E8730C61113C}">
      <dgm:prSet/>
      <dgm:spPr/>
      <dgm:t>
        <a:bodyPr/>
        <a:lstStyle/>
        <a:p>
          <a:r>
            <a:rPr lang="en-US" dirty="0"/>
            <a:t>Building Blocks</a:t>
          </a:r>
        </a:p>
      </dgm:t>
    </dgm:pt>
    <dgm:pt modelId="{6D8B3820-BFB8-4FEA-9CEA-32203C90C50F}" type="parTrans" cxnId="{2B6C652C-5490-4D99-BF90-7CE0B4D6181F}">
      <dgm:prSet/>
      <dgm:spPr/>
      <dgm:t>
        <a:bodyPr/>
        <a:lstStyle/>
        <a:p>
          <a:endParaRPr lang="en-US"/>
        </a:p>
      </dgm:t>
    </dgm:pt>
    <dgm:pt modelId="{01D77554-9244-49A6-A64B-0326817DF39C}" type="sibTrans" cxnId="{2B6C652C-5490-4D99-BF90-7CE0B4D6181F}">
      <dgm:prSet/>
      <dgm:spPr/>
      <dgm:t>
        <a:bodyPr/>
        <a:lstStyle/>
        <a:p>
          <a:endParaRPr lang="en-US"/>
        </a:p>
      </dgm:t>
    </dgm:pt>
    <dgm:pt modelId="{E84E476C-361A-462B-A998-7F3C2C511728}">
      <dgm:prSet/>
      <dgm:spPr/>
      <dgm:t>
        <a:bodyPr/>
        <a:lstStyle/>
        <a:p>
          <a:r>
            <a:rPr lang="en-US" dirty="0"/>
            <a:t>Request Builder</a:t>
          </a:r>
        </a:p>
      </dgm:t>
    </dgm:pt>
    <dgm:pt modelId="{3F89519D-3034-4961-B40C-F901702D4DDF}" type="parTrans" cxnId="{0D872DAF-7E83-4F12-AE4C-49E89A86A309}">
      <dgm:prSet/>
      <dgm:spPr/>
      <dgm:t>
        <a:bodyPr/>
        <a:lstStyle/>
        <a:p>
          <a:endParaRPr lang="en-US"/>
        </a:p>
      </dgm:t>
    </dgm:pt>
    <dgm:pt modelId="{B11F4BE0-BE86-4990-BC36-EB17FBBB89D6}" type="sibTrans" cxnId="{0D872DAF-7E83-4F12-AE4C-49E89A86A309}">
      <dgm:prSet/>
      <dgm:spPr/>
      <dgm:t>
        <a:bodyPr/>
        <a:lstStyle/>
        <a:p>
          <a:endParaRPr lang="en-US"/>
        </a:p>
      </dgm:t>
    </dgm:pt>
    <dgm:pt modelId="{68B56526-F1F8-4CE7-9ECC-755EDE6873F2}">
      <dgm:prSet/>
      <dgm:spPr/>
      <dgm:t>
        <a:bodyPr/>
        <a:lstStyle/>
        <a:p>
          <a:r>
            <a:rPr lang="en-US"/>
            <a:t>Workspace</a:t>
          </a:r>
        </a:p>
      </dgm:t>
    </dgm:pt>
    <dgm:pt modelId="{C91E1E85-6043-449B-B6BA-F9F3E7D3E14D}" type="parTrans" cxnId="{61C44EC3-D295-4109-A946-3FF80D4064DB}">
      <dgm:prSet/>
      <dgm:spPr/>
      <dgm:t>
        <a:bodyPr/>
        <a:lstStyle/>
        <a:p>
          <a:endParaRPr lang="en-US"/>
        </a:p>
      </dgm:t>
    </dgm:pt>
    <dgm:pt modelId="{89BD5B96-25C6-4B10-9ECA-E5A128358A12}" type="sibTrans" cxnId="{61C44EC3-D295-4109-A946-3FF80D4064DB}">
      <dgm:prSet/>
      <dgm:spPr/>
      <dgm:t>
        <a:bodyPr/>
        <a:lstStyle/>
        <a:p>
          <a:endParaRPr lang="en-US"/>
        </a:p>
      </dgm:t>
    </dgm:pt>
    <dgm:pt modelId="{B4616ADA-E7BF-4D89-8972-3015453904C1}">
      <dgm:prSet/>
      <dgm:spPr/>
      <dgm:t>
        <a:bodyPr/>
        <a:lstStyle/>
        <a:p>
          <a:r>
            <a:rPr lang="en-US"/>
            <a:t>Collection</a:t>
          </a:r>
        </a:p>
      </dgm:t>
    </dgm:pt>
    <dgm:pt modelId="{CCBDA853-7E2F-4D45-8142-EE6E83AA5F89}" type="parTrans" cxnId="{DB619737-F3A1-4E44-9A07-A162110DED24}">
      <dgm:prSet/>
      <dgm:spPr/>
      <dgm:t>
        <a:bodyPr/>
        <a:lstStyle/>
        <a:p>
          <a:endParaRPr lang="en-US"/>
        </a:p>
      </dgm:t>
    </dgm:pt>
    <dgm:pt modelId="{DC25567E-EA18-49E1-90D9-7C6319B3B11D}" type="sibTrans" cxnId="{DB619737-F3A1-4E44-9A07-A162110DED24}">
      <dgm:prSet/>
      <dgm:spPr/>
      <dgm:t>
        <a:bodyPr/>
        <a:lstStyle/>
        <a:p>
          <a:endParaRPr lang="en-US"/>
        </a:p>
      </dgm:t>
    </dgm:pt>
    <dgm:pt modelId="{FB1A2F43-C4E6-48E7-A3B4-07A03D8D64EC}">
      <dgm:prSet/>
      <dgm:spPr/>
      <dgm:t>
        <a:bodyPr/>
        <a:lstStyle/>
        <a:p>
          <a:r>
            <a:rPr lang="en-US" dirty="0"/>
            <a:t>Environments</a:t>
          </a:r>
        </a:p>
      </dgm:t>
    </dgm:pt>
    <dgm:pt modelId="{6DEDAC1B-3946-43EA-8B57-17D54E84FEFD}" type="parTrans" cxnId="{8FC20E2D-31E9-4088-9DA3-0314F48ACC6F}">
      <dgm:prSet/>
      <dgm:spPr/>
      <dgm:t>
        <a:bodyPr/>
        <a:lstStyle/>
        <a:p>
          <a:endParaRPr lang="en-US"/>
        </a:p>
      </dgm:t>
    </dgm:pt>
    <dgm:pt modelId="{52D4F0F5-4D4B-4008-B4FD-8381689A7C96}" type="sibTrans" cxnId="{8FC20E2D-31E9-4088-9DA3-0314F48ACC6F}">
      <dgm:prSet/>
      <dgm:spPr/>
      <dgm:t>
        <a:bodyPr/>
        <a:lstStyle/>
        <a:p>
          <a:endParaRPr lang="en-US"/>
        </a:p>
      </dgm:t>
    </dgm:pt>
    <dgm:pt modelId="{385E4F78-E40F-44B2-9F3E-30A7E9581D5F}">
      <dgm:prSet/>
      <dgm:spPr/>
      <dgm:t>
        <a:bodyPr/>
        <a:lstStyle/>
        <a:p>
          <a:r>
            <a:rPr lang="en-US" dirty="0"/>
            <a:t>HTTP Request</a:t>
          </a:r>
        </a:p>
      </dgm:t>
    </dgm:pt>
    <dgm:pt modelId="{7AD1CCF6-7796-462F-862D-6AD4D0DCBB7D}" type="parTrans" cxnId="{9A1C768D-9E97-4894-A73E-F7F4B7B1CB92}">
      <dgm:prSet/>
      <dgm:spPr/>
      <dgm:t>
        <a:bodyPr/>
        <a:lstStyle/>
        <a:p>
          <a:endParaRPr lang="en-US"/>
        </a:p>
      </dgm:t>
    </dgm:pt>
    <dgm:pt modelId="{AE7C8214-AF78-475F-81B1-A589013B7A23}" type="sibTrans" cxnId="{9A1C768D-9E97-4894-A73E-F7F4B7B1CB92}">
      <dgm:prSet/>
      <dgm:spPr/>
      <dgm:t>
        <a:bodyPr/>
        <a:lstStyle/>
        <a:p>
          <a:endParaRPr lang="en-US"/>
        </a:p>
      </dgm:t>
    </dgm:pt>
    <dgm:pt modelId="{D312046E-6FB1-4F5D-96C5-7694B9517FA7}">
      <dgm:prSet/>
      <dgm:spPr/>
      <dgm:t>
        <a:bodyPr/>
        <a:lstStyle/>
        <a:p>
          <a:r>
            <a:rPr lang="en-US" dirty="0"/>
            <a:t>HTTP Methods</a:t>
          </a:r>
        </a:p>
      </dgm:t>
    </dgm:pt>
    <dgm:pt modelId="{2CFE69BA-EE2F-4244-8D65-EDC7091E56EB}" type="parTrans" cxnId="{D5EC5D69-6277-4CFA-B860-842FC520DEC7}">
      <dgm:prSet/>
      <dgm:spPr/>
      <dgm:t>
        <a:bodyPr/>
        <a:lstStyle/>
        <a:p>
          <a:endParaRPr lang="en-US"/>
        </a:p>
      </dgm:t>
    </dgm:pt>
    <dgm:pt modelId="{76215FFB-B5FB-4F13-82BD-234F23B7D8B3}" type="sibTrans" cxnId="{D5EC5D69-6277-4CFA-B860-842FC520DEC7}">
      <dgm:prSet/>
      <dgm:spPr/>
      <dgm:t>
        <a:bodyPr/>
        <a:lstStyle/>
        <a:p>
          <a:endParaRPr lang="en-US"/>
        </a:p>
      </dgm:t>
    </dgm:pt>
    <dgm:pt modelId="{F7526ADB-3A6D-41D3-A66D-EBE2282CAF60}">
      <dgm:prSet/>
      <dgm:spPr/>
      <dgm:t>
        <a:bodyPr/>
        <a:lstStyle/>
        <a:p>
          <a:r>
            <a:rPr lang="en-US" dirty="0"/>
            <a:t>Sending HTTP Request</a:t>
          </a:r>
        </a:p>
      </dgm:t>
    </dgm:pt>
    <dgm:pt modelId="{888272E3-34B3-4B3D-8548-D6FDAED24256}" type="parTrans" cxnId="{B6B5D8F0-A6F0-42E1-9252-6719AD365ED7}">
      <dgm:prSet/>
      <dgm:spPr/>
      <dgm:t>
        <a:bodyPr/>
        <a:lstStyle/>
        <a:p>
          <a:endParaRPr lang="en-US"/>
        </a:p>
      </dgm:t>
    </dgm:pt>
    <dgm:pt modelId="{A5325849-B230-4108-963A-BA417A158E64}" type="sibTrans" cxnId="{B6B5D8F0-A6F0-42E1-9252-6719AD365ED7}">
      <dgm:prSet/>
      <dgm:spPr/>
      <dgm:t>
        <a:bodyPr/>
        <a:lstStyle/>
        <a:p>
          <a:endParaRPr lang="en-US"/>
        </a:p>
      </dgm:t>
    </dgm:pt>
    <dgm:pt modelId="{8D0DE45D-A966-4DF9-864E-A0B96C32EBB4}">
      <dgm:prSet/>
      <dgm:spPr/>
      <dgm:t>
        <a:bodyPr/>
        <a:lstStyle/>
        <a:p>
          <a:r>
            <a:rPr lang="en-US" dirty="0"/>
            <a:t>Validate Response</a:t>
          </a:r>
        </a:p>
      </dgm:t>
    </dgm:pt>
    <dgm:pt modelId="{F7EE5CFB-B714-4695-882D-593A04F12413}" type="parTrans" cxnId="{7A08DED2-96E0-4463-AA67-6489612783AF}">
      <dgm:prSet/>
      <dgm:spPr/>
      <dgm:t>
        <a:bodyPr/>
        <a:lstStyle/>
        <a:p>
          <a:endParaRPr lang="en-US"/>
        </a:p>
      </dgm:t>
    </dgm:pt>
    <dgm:pt modelId="{17191474-F47B-42C5-97B7-CDFA2B2CA7CC}" type="sibTrans" cxnId="{7A08DED2-96E0-4463-AA67-6489612783AF}">
      <dgm:prSet/>
      <dgm:spPr/>
      <dgm:t>
        <a:bodyPr/>
        <a:lstStyle/>
        <a:p>
          <a:endParaRPr lang="en-US"/>
        </a:p>
      </dgm:t>
    </dgm:pt>
    <dgm:pt modelId="{6813D393-9833-4430-93BF-0117B32F99E2}">
      <dgm:prSet custLinFactX="7162" custLinFactY="195576" custLinFactNeighborX="100000" custLinFactNeighborY="200000"/>
      <dgm:spPr/>
      <dgm:t>
        <a:bodyPr/>
        <a:lstStyle/>
        <a:p>
          <a:r>
            <a:rPr lang="en-US" dirty="0"/>
            <a:t>Scripting</a:t>
          </a:r>
        </a:p>
      </dgm:t>
    </dgm:pt>
    <dgm:pt modelId="{247A20A1-951B-4F34-9A4C-85B166276EEB}" type="parTrans" cxnId="{B74EA792-51E0-4402-A2C4-DA1E341A7569}">
      <dgm:prSet/>
      <dgm:spPr/>
      <dgm:t>
        <a:bodyPr/>
        <a:lstStyle/>
        <a:p>
          <a:endParaRPr lang="en-US"/>
        </a:p>
      </dgm:t>
    </dgm:pt>
    <dgm:pt modelId="{B8B835D6-1ABF-4DAF-808A-DC90C750AC67}" type="sibTrans" cxnId="{B74EA792-51E0-4402-A2C4-DA1E341A7569}">
      <dgm:prSet/>
      <dgm:spPr/>
      <dgm:t>
        <a:bodyPr/>
        <a:lstStyle/>
        <a:p>
          <a:endParaRPr lang="en-US"/>
        </a:p>
      </dgm:t>
    </dgm:pt>
    <dgm:pt modelId="{8A73DFA1-C5FE-40E7-A2AE-57A0B3470B40}">
      <dgm:prSet/>
      <dgm:spPr/>
      <dgm:t>
        <a:bodyPr/>
        <a:lstStyle/>
        <a:p>
          <a:r>
            <a:rPr lang="en-US" dirty="0"/>
            <a:t>API Testing</a:t>
          </a:r>
        </a:p>
      </dgm:t>
    </dgm:pt>
    <dgm:pt modelId="{E890C52A-727B-4036-8DA7-843585753E9E}" type="parTrans" cxnId="{852B102E-240F-4C57-A3E7-E99F1E061585}">
      <dgm:prSet/>
      <dgm:spPr/>
      <dgm:t>
        <a:bodyPr/>
        <a:lstStyle/>
        <a:p>
          <a:endParaRPr lang="en-US"/>
        </a:p>
      </dgm:t>
    </dgm:pt>
    <dgm:pt modelId="{2F6922ED-B93E-4EDE-B2EB-9F17063AB639}" type="sibTrans" cxnId="{852B102E-240F-4C57-A3E7-E99F1E061585}">
      <dgm:prSet/>
      <dgm:spPr/>
      <dgm:t>
        <a:bodyPr/>
        <a:lstStyle/>
        <a:p>
          <a:endParaRPr lang="en-US"/>
        </a:p>
      </dgm:t>
    </dgm:pt>
    <dgm:pt modelId="{8EE97DF7-A99C-4BFF-B436-7622BB0633BC}" type="pres">
      <dgm:prSet presAssocID="{FC03B0B3-D307-4ABA-BCA1-97228D7E8621}" presName="linear" presStyleCnt="0">
        <dgm:presLayoutVars>
          <dgm:dir/>
          <dgm:animLvl val="lvl"/>
          <dgm:resizeHandles val="exact"/>
        </dgm:presLayoutVars>
      </dgm:prSet>
      <dgm:spPr/>
    </dgm:pt>
    <dgm:pt modelId="{73B1EC30-70A5-4639-A442-DAD6F3D75B3C}" type="pres">
      <dgm:prSet presAssocID="{1035B56A-E8C1-4BC3-AD72-78C034C1373F}" presName="parentLin" presStyleCnt="0"/>
      <dgm:spPr/>
    </dgm:pt>
    <dgm:pt modelId="{B0587BE7-EBAF-4BA5-BF26-457A7C2E7553}" type="pres">
      <dgm:prSet presAssocID="{1035B56A-E8C1-4BC3-AD72-78C034C1373F}" presName="parentLeftMargin" presStyleLbl="node1" presStyleIdx="0" presStyleCnt="6"/>
      <dgm:spPr/>
    </dgm:pt>
    <dgm:pt modelId="{6C70DDE4-8E4A-40E2-A313-07410262D953}" type="pres">
      <dgm:prSet presAssocID="{1035B56A-E8C1-4BC3-AD72-78C034C1373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3ADEE68-BE57-4B2D-9E81-29BE242EAB04}" type="pres">
      <dgm:prSet presAssocID="{1035B56A-E8C1-4BC3-AD72-78C034C1373F}" presName="negativeSpace" presStyleCnt="0"/>
      <dgm:spPr/>
    </dgm:pt>
    <dgm:pt modelId="{5EDF8070-152C-4A74-917E-3255210F253C}" type="pres">
      <dgm:prSet presAssocID="{1035B56A-E8C1-4BC3-AD72-78C034C1373F}" presName="childText" presStyleLbl="conFgAcc1" presStyleIdx="0" presStyleCnt="6">
        <dgm:presLayoutVars>
          <dgm:bulletEnabled val="1"/>
        </dgm:presLayoutVars>
      </dgm:prSet>
      <dgm:spPr/>
    </dgm:pt>
    <dgm:pt modelId="{53DE715C-E6B4-4F0F-ADC7-752A6B044FBD}" type="pres">
      <dgm:prSet presAssocID="{1CE347E3-1DF8-4EC4-BBDE-81996A07EF2C}" presName="spaceBetweenRectangles" presStyleCnt="0"/>
      <dgm:spPr/>
    </dgm:pt>
    <dgm:pt modelId="{6DA2637A-E42A-4805-9CC8-D29DEA464976}" type="pres">
      <dgm:prSet presAssocID="{8A73DFA1-C5FE-40E7-A2AE-57A0B3470B40}" presName="parentLin" presStyleCnt="0"/>
      <dgm:spPr/>
    </dgm:pt>
    <dgm:pt modelId="{AF8A3A6E-A120-4E75-B5EA-776B479D8EE4}" type="pres">
      <dgm:prSet presAssocID="{8A73DFA1-C5FE-40E7-A2AE-57A0B3470B40}" presName="parentLeftMargin" presStyleLbl="node1" presStyleIdx="0" presStyleCnt="6"/>
      <dgm:spPr/>
    </dgm:pt>
    <dgm:pt modelId="{A6D4E9E8-9CBD-44F8-8DCE-31E641691746}" type="pres">
      <dgm:prSet presAssocID="{8A73DFA1-C5FE-40E7-A2AE-57A0B3470B4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BD577C5-6A67-4FE1-9AD0-DEF9A98C003C}" type="pres">
      <dgm:prSet presAssocID="{8A73DFA1-C5FE-40E7-A2AE-57A0B3470B40}" presName="negativeSpace" presStyleCnt="0"/>
      <dgm:spPr/>
    </dgm:pt>
    <dgm:pt modelId="{4CA2A7CD-E49D-41FE-84B3-EC1E17C27A29}" type="pres">
      <dgm:prSet presAssocID="{8A73DFA1-C5FE-40E7-A2AE-57A0B3470B40}" presName="childText" presStyleLbl="conFgAcc1" presStyleIdx="1" presStyleCnt="6">
        <dgm:presLayoutVars>
          <dgm:bulletEnabled val="1"/>
        </dgm:presLayoutVars>
      </dgm:prSet>
      <dgm:spPr/>
    </dgm:pt>
    <dgm:pt modelId="{62E6CE3C-7CA2-4EC1-AAAC-DB15CCD6298F}" type="pres">
      <dgm:prSet presAssocID="{2F6922ED-B93E-4EDE-B2EB-9F17063AB639}" presName="spaceBetweenRectangles" presStyleCnt="0"/>
      <dgm:spPr/>
    </dgm:pt>
    <dgm:pt modelId="{32F683C6-9BFA-48C7-90B9-BEE8FC8230F2}" type="pres">
      <dgm:prSet presAssocID="{7E64AD13-B6ED-44FC-B01F-11115F9AD0F7}" presName="parentLin" presStyleCnt="0"/>
      <dgm:spPr/>
    </dgm:pt>
    <dgm:pt modelId="{9DCD4451-B4F0-46F6-8AFE-58E51502726F}" type="pres">
      <dgm:prSet presAssocID="{7E64AD13-B6ED-44FC-B01F-11115F9AD0F7}" presName="parentLeftMargin" presStyleLbl="node1" presStyleIdx="1" presStyleCnt="6"/>
      <dgm:spPr/>
    </dgm:pt>
    <dgm:pt modelId="{B3B5DFE1-CB85-48E2-947E-9B9C7B11BBD1}" type="pres">
      <dgm:prSet presAssocID="{7E64AD13-B6ED-44FC-B01F-11115F9AD0F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E4884E5-28F9-47DA-81AF-5A7E60021393}" type="pres">
      <dgm:prSet presAssocID="{7E64AD13-B6ED-44FC-B01F-11115F9AD0F7}" presName="negativeSpace" presStyleCnt="0"/>
      <dgm:spPr/>
    </dgm:pt>
    <dgm:pt modelId="{2328A0FA-B46E-4DCB-BFE3-7E75468D6808}" type="pres">
      <dgm:prSet presAssocID="{7E64AD13-B6ED-44FC-B01F-11115F9AD0F7}" presName="childText" presStyleLbl="conFgAcc1" presStyleIdx="2" presStyleCnt="6">
        <dgm:presLayoutVars>
          <dgm:bulletEnabled val="1"/>
        </dgm:presLayoutVars>
      </dgm:prSet>
      <dgm:spPr/>
    </dgm:pt>
    <dgm:pt modelId="{850FC356-3A12-497B-A917-1092952E1B9A}" type="pres">
      <dgm:prSet presAssocID="{45CC8361-D633-441F-A04B-6834E4CE5BD7}" presName="spaceBetweenRectangles" presStyleCnt="0"/>
      <dgm:spPr/>
    </dgm:pt>
    <dgm:pt modelId="{F1228BB4-77E8-461F-AD1D-1674B79FD9F5}" type="pres">
      <dgm:prSet presAssocID="{B196AB0D-CCCB-434B-88DC-F7C5933EE738}" presName="parentLin" presStyleCnt="0"/>
      <dgm:spPr/>
    </dgm:pt>
    <dgm:pt modelId="{6482F1BF-0C21-4EC0-95CA-D665FF0732BB}" type="pres">
      <dgm:prSet presAssocID="{B196AB0D-CCCB-434B-88DC-F7C5933EE738}" presName="parentLeftMargin" presStyleLbl="node1" presStyleIdx="2" presStyleCnt="6"/>
      <dgm:spPr/>
    </dgm:pt>
    <dgm:pt modelId="{6B1EA99D-2DE4-4780-8661-3433A9627E17}" type="pres">
      <dgm:prSet presAssocID="{B196AB0D-CCCB-434B-88DC-F7C5933EE73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DA7208B-615D-4A92-A467-6E45C7D903F7}" type="pres">
      <dgm:prSet presAssocID="{B196AB0D-CCCB-434B-88DC-F7C5933EE738}" presName="negativeSpace" presStyleCnt="0"/>
      <dgm:spPr/>
    </dgm:pt>
    <dgm:pt modelId="{D16925F5-1734-40EA-BED1-5830C207F1B5}" type="pres">
      <dgm:prSet presAssocID="{B196AB0D-CCCB-434B-88DC-F7C5933EE738}" presName="childText" presStyleLbl="conFgAcc1" presStyleIdx="3" presStyleCnt="6">
        <dgm:presLayoutVars>
          <dgm:bulletEnabled val="1"/>
        </dgm:presLayoutVars>
      </dgm:prSet>
      <dgm:spPr/>
    </dgm:pt>
    <dgm:pt modelId="{C9E847A4-985A-4959-B3EB-77A061A07841}" type="pres">
      <dgm:prSet presAssocID="{D3A49337-0D92-40FF-8545-456FBC5D3958}" presName="spaceBetweenRectangles" presStyleCnt="0"/>
      <dgm:spPr/>
    </dgm:pt>
    <dgm:pt modelId="{31E4AF50-71D8-49D7-AFB1-CBF1E8320C7D}" type="pres">
      <dgm:prSet presAssocID="{CAD06FB8-4933-422D-8BA6-E8730C61113C}" presName="parentLin" presStyleCnt="0"/>
      <dgm:spPr/>
    </dgm:pt>
    <dgm:pt modelId="{0224DB0B-0B9F-4A2D-9625-319DFA48EE50}" type="pres">
      <dgm:prSet presAssocID="{CAD06FB8-4933-422D-8BA6-E8730C61113C}" presName="parentLeftMargin" presStyleLbl="node1" presStyleIdx="3" presStyleCnt="6"/>
      <dgm:spPr/>
    </dgm:pt>
    <dgm:pt modelId="{A9F8AF63-D1D6-485E-8E57-D94C672C1340}" type="pres">
      <dgm:prSet presAssocID="{CAD06FB8-4933-422D-8BA6-E8730C6111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9DBD24-B051-4D15-8081-5B542D152FCA}" type="pres">
      <dgm:prSet presAssocID="{CAD06FB8-4933-422D-8BA6-E8730C61113C}" presName="negativeSpace" presStyleCnt="0"/>
      <dgm:spPr/>
    </dgm:pt>
    <dgm:pt modelId="{2A35E9A0-D7CF-44C8-A1F3-5442F2DE195D}" type="pres">
      <dgm:prSet presAssocID="{CAD06FB8-4933-422D-8BA6-E8730C61113C}" presName="childText" presStyleLbl="conFgAcc1" presStyleIdx="4" presStyleCnt="6">
        <dgm:presLayoutVars>
          <dgm:bulletEnabled val="1"/>
        </dgm:presLayoutVars>
      </dgm:prSet>
      <dgm:spPr/>
    </dgm:pt>
    <dgm:pt modelId="{990C5A0A-AF45-4051-8131-CDC2E9C8F2BA}" type="pres">
      <dgm:prSet presAssocID="{01D77554-9244-49A6-A64B-0326817DF39C}" presName="spaceBetweenRectangles" presStyleCnt="0"/>
      <dgm:spPr/>
    </dgm:pt>
    <dgm:pt modelId="{9177D326-79F1-42F9-890C-01E144F8CDA3}" type="pres">
      <dgm:prSet presAssocID="{385E4F78-E40F-44B2-9F3E-30A7E9581D5F}" presName="parentLin" presStyleCnt="0"/>
      <dgm:spPr/>
    </dgm:pt>
    <dgm:pt modelId="{31E99B97-8B76-4259-BEAF-12880EFEDCE7}" type="pres">
      <dgm:prSet presAssocID="{385E4F78-E40F-44B2-9F3E-30A7E9581D5F}" presName="parentLeftMargin" presStyleLbl="node1" presStyleIdx="4" presStyleCnt="6"/>
      <dgm:spPr/>
    </dgm:pt>
    <dgm:pt modelId="{27DEA4F0-1944-4602-A65E-5590178D6A04}" type="pres">
      <dgm:prSet presAssocID="{385E4F78-E40F-44B2-9F3E-30A7E9581D5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344EFCC-5E66-4D42-B725-620AEDC30711}" type="pres">
      <dgm:prSet presAssocID="{385E4F78-E40F-44B2-9F3E-30A7E9581D5F}" presName="negativeSpace" presStyleCnt="0"/>
      <dgm:spPr/>
    </dgm:pt>
    <dgm:pt modelId="{7BD22137-1ABD-4AF3-9EE2-70B01461D4A8}" type="pres">
      <dgm:prSet presAssocID="{385E4F78-E40F-44B2-9F3E-30A7E9581D5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C9F5D14-732D-46EE-B51A-DCE232A3E5BE}" type="presOf" srcId="{8D0DE45D-A966-4DF9-864E-A0B96C32EBB4}" destId="{7BD22137-1ABD-4AF3-9EE2-70B01461D4A8}" srcOrd="0" destOrd="3" presId="urn:microsoft.com/office/officeart/2005/8/layout/list1"/>
    <dgm:cxn modelId="{D4C1381E-8822-418F-8680-C23C5D4FE145}" type="presOf" srcId="{7E64AD13-B6ED-44FC-B01F-11115F9AD0F7}" destId="{9DCD4451-B4F0-46F6-8AFE-58E51502726F}" srcOrd="0" destOrd="0" presId="urn:microsoft.com/office/officeart/2005/8/layout/list1"/>
    <dgm:cxn modelId="{66FD1B24-B8EE-4CDB-B96A-A6272B51FF14}" type="presOf" srcId="{F7526ADB-3A6D-41D3-A66D-EBE2282CAF60}" destId="{7BD22137-1ABD-4AF3-9EE2-70B01461D4A8}" srcOrd="0" destOrd="1" presId="urn:microsoft.com/office/officeart/2005/8/layout/list1"/>
    <dgm:cxn modelId="{2B6C652C-5490-4D99-BF90-7CE0B4D6181F}" srcId="{FC03B0B3-D307-4ABA-BCA1-97228D7E8621}" destId="{CAD06FB8-4933-422D-8BA6-E8730C61113C}" srcOrd="4" destOrd="0" parTransId="{6D8B3820-BFB8-4FEA-9CEA-32203C90C50F}" sibTransId="{01D77554-9244-49A6-A64B-0326817DF39C}"/>
    <dgm:cxn modelId="{8FC20E2D-31E9-4088-9DA3-0314F48ACC6F}" srcId="{CAD06FB8-4933-422D-8BA6-E8730C61113C}" destId="{FB1A2F43-C4E6-48E7-A3B4-07A03D8D64EC}" srcOrd="3" destOrd="0" parTransId="{6DEDAC1B-3946-43EA-8B57-17D54E84FEFD}" sibTransId="{52D4F0F5-4D4B-4008-B4FD-8381689A7C96}"/>
    <dgm:cxn modelId="{852B102E-240F-4C57-A3E7-E99F1E061585}" srcId="{FC03B0B3-D307-4ABA-BCA1-97228D7E8621}" destId="{8A73DFA1-C5FE-40E7-A2AE-57A0B3470B40}" srcOrd="1" destOrd="0" parTransId="{E890C52A-727B-4036-8DA7-843585753E9E}" sibTransId="{2F6922ED-B93E-4EDE-B2EB-9F17063AB639}"/>
    <dgm:cxn modelId="{E70AC532-342E-47B8-94D7-539C9709AE4A}" srcId="{FC03B0B3-D307-4ABA-BCA1-97228D7E8621}" destId="{B196AB0D-CCCB-434B-88DC-F7C5933EE738}" srcOrd="3" destOrd="0" parTransId="{93DBFE49-A4A4-4B05-A3F5-3D897EFFBD83}" sibTransId="{D3A49337-0D92-40FF-8545-456FBC5D3958}"/>
    <dgm:cxn modelId="{8D725936-848F-428B-B33B-AE5ADFC6ACE9}" srcId="{FC03B0B3-D307-4ABA-BCA1-97228D7E8621}" destId="{1035B56A-E8C1-4BC3-AD72-78C034C1373F}" srcOrd="0" destOrd="0" parTransId="{4D5CEFE4-3254-4871-998E-DA39212BA275}" sibTransId="{1CE347E3-1DF8-4EC4-BBDE-81996A07EF2C}"/>
    <dgm:cxn modelId="{1A76AE36-9D7D-4694-A660-1DD137A458F7}" type="presOf" srcId="{CAD06FB8-4933-422D-8BA6-E8730C61113C}" destId="{A9F8AF63-D1D6-485E-8E57-D94C672C1340}" srcOrd="1" destOrd="0" presId="urn:microsoft.com/office/officeart/2005/8/layout/list1"/>
    <dgm:cxn modelId="{DB619737-F3A1-4E44-9A07-A162110DED24}" srcId="{CAD06FB8-4933-422D-8BA6-E8730C61113C}" destId="{B4616ADA-E7BF-4D89-8972-3015453904C1}" srcOrd="2" destOrd="0" parTransId="{CCBDA853-7E2F-4D45-8142-EE6E83AA5F89}" sibTransId="{DC25567E-EA18-49E1-90D9-7C6319B3B11D}"/>
    <dgm:cxn modelId="{E1CB5D60-BFD5-4AFC-BB9C-097330C2CE1D}" type="presOf" srcId="{8A73DFA1-C5FE-40E7-A2AE-57A0B3470B40}" destId="{A6D4E9E8-9CBD-44F8-8DCE-31E641691746}" srcOrd="1" destOrd="0" presId="urn:microsoft.com/office/officeart/2005/8/layout/list1"/>
    <dgm:cxn modelId="{2F2FFB42-A4DC-4491-AC62-718BC55953D9}" type="presOf" srcId="{CAD06FB8-4933-422D-8BA6-E8730C61113C}" destId="{0224DB0B-0B9F-4A2D-9625-319DFA48EE50}" srcOrd="0" destOrd="0" presId="urn:microsoft.com/office/officeart/2005/8/layout/list1"/>
    <dgm:cxn modelId="{48A92F64-507B-4E28-8A20-9E6B89A1136A}" type="presOf" srcId="{B4616ADA-E7BF-4D89-8972-3015453904C1}" destId="{2A35E9A0-D7CF-44C8-A1F3-5442F2DE195D}" srcOrd="0" destOrd="2" presId="urn:microsoft.com/office/officeart/2005/8/layout/list1"/>
    <dgm:cxn modelId="{D5EC5D69-6277-4CFA-B860-842FC520DEC7}" srcId="{385E4F78-E40F-44B2-9F3E-30A7E9581D5F}" destId="{D312046E-6FB1-4F5D-96C5-7694B9517FA7}" srcOrd="0" destOrd="0" parTransId="{2CFE69BA-EE2F-4244-8D65-EDC7091E56EB}" sibTransId="{76215FFB-B5FB-4F13-82BD-234F23B7D8B3}"/>
    <dgm:cxn modelId="{070F834B-1544-429F-AF2F-BE0562EAA794}" type="presOf" srcId="{385E4F78-E40F-44B2-9F3E-30A7E9581D5F}" destId="{27DEA4F0-1944-4602-A65E-5590178D6A04}" srcOrd="1" destOrd="0" presId="urn:microsoft.com/office/officeart/2005/8/layout/list1"/>
    <dgm:cxn modelId="{D8315E74-D036-4692-B1B9-E133F6CEC71D}" type="presOf" srcId="{385E4F78-E40F-44B2-9F3E-30A7E9581D5F}" destId="{31E99B97-8B76-4259-BEAF-12880EFEDCE7}" srcOrd="0" destOrd="0" presId="urn:microsoft.com/office/officeart/2005/8/layout/list1"/>
    <dgm:cxn modelId="{73FA7F56-8586-4446-8A41-F7F5D16DEA9B}" type="presOf" srcId="{68B56526-F1F8-4CE7-9ECC-755EDE6873F2}" destId="{2A35E9A0-D7CF-44C8-A1F3-5442F2DE195D}" srcOrd="0" destOrd="1" presId="urn:microsoft.com/office/officeart/2005/8/layout/list1"/>
    <dgm:cxn modelId="{6ABC9876-D546-4119-975E-9EC38C5DB552}" srcId="{FC03B0B3-D307-4ABA-BCA1-97228D7E8621}" destId="{7E64AD13-B6ED-44FC-B01F-11115F9AD0F7}" srcOrd="2" destOrd="0" parTransId="{44729425-F784-47DD-8FBF-19A382F29153}" sibTransId="{45CC8361-D633-441F-A04B-6834E4CE5BD7}"/>
    <dgm:cxn modelId="{33E5C176-FB6C-474F-84E0-DD0BF91707CD}" type="presOf" srcId="{D312046E-6FB1-4F5D-96C5-7694B9517FA7}" destId="{7BD22137-1ABD-4AF3-9EE2-70B01461D4A8}" srcOrd="0" destOrd="0" presId="urn:microsoft.com/office/officeart/2005/8/layout/list1"/>
    <dgm:cxn modelId="{FFF8B07E-DBD4-4A12-9C3E-63DC1B20B94D}" type="presOf" srcId="{B196AB0D-CCCB-434B-88DC-F7C5933EE738}" destId="{6482F1BF-0C21-4EC0-95CA-D665FF0732BB}" srcOrd="0" destOrd="0" presId="urn:microsoft.com/office/officeart/2005/8/layout/list1"/>
    <dgm:cxn modelId="{49B93184-38BE-4847-96B5-B968F92981EF}" type="presOf" srcId="{1035B56A-E8C1-4BC3-AD72-78C034C1373F}" destId="{6C70DDE4-8E4A-40E2-A313-07410262D953}" srcOrd="1" destOrd="0" presId="urn:microsoft.com/office/officeart/2005/8/layout/list1"/>
    <dgm:cxn modelId="{0DF65986-FDAD-41E1-B81A-01ED295E54EA}" type="presOf" srcId="{B196AB0D-CCCB-434B-88DC-F7C5933EE738}" destId="{6B1EA99D-2DE4-4780-8661-3433A9627E17}" srcOrd="1" destOrd="0" presId="urn:microsoft.com/office/officeart/2005/8/layout/list1"/>
    <dgm:cxn modelId="{73BC0E89-9E86-4AD8-B444-396BD953EC7E}" type="presOf" srcId="{8A73DFA1-C5FE-40E7-A2AE-57A0B3470B40}" destId="{AF8A3A6E-A120-4E75-B5EA-776B479D8EE4}" srcOrd="0" destOrd="0" presId="urn:microsoft.com/office/officeart/2005/8/layout/list1"/>
    <dgm:cxn modelId="{47BCCF8A-13B6-4DE6-80D5-9828A0E9E265}" type="presOf" srcId="{7E64AD13-B6ED-44FC-B01F-11115F9AD0F7}" destId="{B3B5DFE1-CB85-48E2-947E-9B9C7B11BBD1}" srcOrd="1" destOrd="0" presId="urn:microsoft.com/office/officeart/2005/8/layout/list1"/>
    <dgm:cxn modelId="{9A1C768D-9E97-4894-A73E-F7F4B7B1CB92}" srcId="{FC03B0B3-D307-4ABA-BCA1-97228D7E8621}" destId="{385E4F78-E40F-44B2-9F3E-30A7E9581D5F}" srcOrd="5" destOrd="0" parTransId="{7AD1CCF6-7796-462F-862D-6AD4D0DCBB7D}" sibTransId="{AE7C8214-AF78-475F-81B1-A589013B7A23}"/>
    <dgm:cxn modelId="{B74EA792-51E0-4402-A2C4-DA1E341A7569}" srcId="{385E4F78-E40F-44B2-9F3E-30A7E9581D5F}" destId="{6813D393-9833-4430-93BF-0117B32F99E2}" srcOrd="2" destOrd="0" parTransId="{247A20A1-951B-4F34-9A4C-85B166276EEB}" sibTransId="{B8B835D6-1ABF-4DAF-808A-DC90C750AC67}"/>
    <dgm:cxn modelId="{D9055B9D-0512-4A76-862F-3EB79B846ED4}" type="presOf" srcId="{1035B56A-E8C1-4BC3-AD72-78C034C1373F}" destId="{B0587BE7-EBAF-4BA5-BF26-457A7C2E7553}" srcOrd="0" destOrd="0" presId="urn:microsoft.com/office/officeart/2005/8/layout/list1"/>
    <dgm:cxn modelId="{D448ADA2-DE73-4B4D-8EA5-706AC964BF1E}" type="presOf" srcId="{FB1A2F43-C4E6-48E7-A3B4-07A03D8D64EC}" destId="{2A35E9A0-D7CF-44C8-A1F3-5442F2DE195D}" srcOrd="0" destOrd="3" presId="urn:microsoft.com/office/officeart/2005/8/layout/list1"/>
    <dgm:cxn modelId="{0D872DAF-7E83-4F12-AE4C-49E89A86A309}" srcId="{CAD06FB8-4933-422D-8BA6-E8730C61113C}" destId="{E84E476C-361A-462B-A998-7F3C2C511728}" srcOrd="0" destOrd="0" parTransId="{3F89519D-3034-4961-B40C-F901702D4DDF}" sibTransId="{B11F4BE0-BE86-4990-BC36-EB17FBBB89D6}"/>
    <dgm:cxn modelId="{10829AC1-960F-41D3-A748-C48E5689BD04}" type="presOf" srcId="{6813D393-9833-4430-93BF-0117B32F99E2}" destId="{7BD22137-1ABD-4AF3-9EE2-70B01461D4A8}" srcOrd="0" destOrd="2" presId="urn:microsoft.com/office/officeart/2005/8/layout/list1"/>
    <dgm:cxn modelId="{61C44EC3-D295-4109-A946-3FF80D4064DB}" srcId="{CAD06FB8-4933-422D-8BA6-E8730C61113C}" destId="{68B56526-F1F8-4CE7-9ECC-755EDE6873F2}" srcOrd="1" destOrd="0" parTransId="{C91E1E85-6043-449B-B6BA-F9F3E7D3E14D}" sibTransId="{89BD5B96-25C6-4B10-9ECA-E5A128358A12}"/>
    <dgm:cxn modelId="{7A08DED2-96E0-4463-AA67-6489612783AF}" srcId="{385E4F78-E40F-44B2-9F3E-30A7E9581D5F}" destId="{8D0DE45D-A966-4DF9-864E-A0B96C32EBB4}" srcOrd="3" destOrd="0" parTransId="{F7EE5CFB-B714-4695-882D-593A04F12413}" sibTransId="{17191474-F47B-42C5-97B7-CDFA2B2CA7CC}"/>
    <dgm:cxn modelId="{6C41F1E8-2F69-479F-8B08-323B26905BA9}" type="presOf" srcId="{FC03B0B3-D307-4ABA-BCA1-97228D7E8621}" destId="{8EE97DF7-A99C-4BFF-B436-7622BB0633BC}" srcOrd="0" destOrd="0" presId="urn:microsoft.com/office/officeart/2005/8/layout/list1"/>
    <dgm:cxn modelId="{B6B5D8F0-A6F0-42E1-9252-6719AD365ED7}" srcId="{385E4F78-E40F-44B2-9F3E-30A7E9581D5F}" destId="{F7526ADB-3A6D-41D3-A66D-EBE2282CAF60}" srcOrd="1" destOrd="0" parTransId="{888272E3-34B3-4B3D-8548-D6FDAED24256}" sibTransId="{A5325849-B230-4108-963A-BA417A158E64}"/>
    <dgm:cxn modelId="{55DB34FE-D0D0-487A-A15F-7AD1EB62CE81}" type="presOf" srcId="{E84E476C-361A-462B-A998-7F3C2C511728}" destId="{2A35E9A0-D7CF-44C8-A1F3-5442F2DE195D}" srcOrd="0" destOrd="0" presId="urn:microsoft.com/office/officeart/2005/8/layout/list1"/>
    <dgm:cxn modelId="{7470FA68-FBA4-4C88-88D9-F277529EAB16}" type="presParOf" srcId="{8EE97DF7-A99C-4BFF-B436-7622BB0633BC}" destId="{73B1EC30-70A5-4639-A442-DAD6F3D75B3C}" srcOrd="0" destOrd="0" presId="urn:microsoft.com/office/officeart/2005/8/layout/list1"/>
    <dgm:cxn modelId="{976E71B5-4681-4184-999D-7D98F1B88888}" type="presParOf" srcId="{73B1EC30-70A5-4639-A442-DAD6F3D75B3C}" destId="{B0587BE7-EBAF-4BA5-BF26-457A7C2E7553}" srcOrd="0" destOrd="0" presId="urn:microsoft.com/office/officeart/2005/8/layout/list1"/>
    <dgm:cxn modelId="{D6A31424-15A0-49A9-BE27-35E1835F9E70}" type="presParOf" srcId="{73B1EC30-70A5-4639-A442-DAD6F3D75B3C}" destId="{6C70DDE4-8E4A-40E2-A313-07410262D953}" srcOrd="1" destOrd="0" presId="urn:microsoft.com/office/officeart/2005/8/layout/list1"/>
    <dgm:cxn modelId="{34196D62-7AA6-4CA1-9270-5321545D7A20}" type="presParOf" srcId="{8EE97DF7-A99C-4BFF-B436-7622BB0633BC}" destId="{C3ADEE68-BE57-4B2D-9E81-29BE242EAB04}" srcOrd="1" destOrd="0" presId="urn:microsoft.com/office/officeart/2005/8/layout/list1"/>
    <dgm:cxn modelId="{0E8769BD-0DD5-4A00-907D-F2979FFD0223}" type="presParOf" srcId="{8EE97DF7-A99C-4BFF-B436-7622BB0633BC}" destId="{5EDF8070-152C-4A74-917E-3255210F253C}" srcOrd="2" destOrd="0" presId="urn:microsoft.com/office/officeart/2005/8/layout/list1"/>
    <dgm:cxn modelId="{5F717A22-247B-455F-80C5-2F9FF84EC687}" type="presParOf" srcId="{8EE97DF7-A99C-4BFF-B436-7622BB0633BC}" destId="{53DE715C-E6B4-4F0F-ADC7-752A6B044FBD}" srcOrd="3" destOrd="0" presId="urn:microsoft.com/office/officeart/2005/8/layout/list1"/>
    <dgm:cxn modelId="{B05B52BE-AD8F-448E-9552-A80CA539FB3B}" type="presParOf" srcId="{8EE97DF7-A99C-4BFF-B436-7622BB0633BC}" destId="{6DA2637A-E42A-4805-9CC8-D29DEA464976}" srcOrd="4" destOrd="0" presId="urn:microsoft.com/office/officeart/2005/8/layout/list1"/>
    <dgm:cxn modelId="{4FB09BB6-4B2A-4CA4-9498-84A755E504DA}" type="presParOf" srcId="{6DA2637A-E42A-4805-9CC8-D29DEA464976}" destId="{AF8A3A6E-A120-4E75-B5EA-776B479D8EE4}" srcOrd="0" destOrd="0" presId="urn:microsoft.com/office/officeart/2005/8/layout/list1"/>
    <dgm:cxn modelId="{45A83D0E-EBA2-4845-9785-5FA91113A22D}" type="presParOf" srcId="{6DA2637A-E42A-4805-9CC8-D29DEA464976}" destId="{A6D4E9E8-9CBD-44F8-8DCE-31E641691746}" srcOrd="1" destOrd="0" presId="urn:microsoft.com/office/officeart/2005/8/layout/list1"/>
    <dgm:cxn modelId="{FC170185-C4C3-486B-980C-9DF448D9846C}" type="presParOf" srcId="{8EE97DF7-A99C-4BFF-B436-7622BB0633BC}" destId="{DBD577C5-6A67-4FE1-9AD0-DEF9A98C003C}" srcOrd="5" destOrd="0" presId="urn:microsoft.com/office/officeart/2005/8/layout/list1"/>
    <dgm:cxn modelId="{E924A0AE-3770-49A0-A8D1-BD1074159121}" type="presParOf" srcId="{8EE97DF7-A99C-4BFF-B436-7622BB0633BC}" destId="{4CA2A7CD-E49D-41FE-84B3-EC1E17C27A29}" srcOrd="6" destOrd="0" presId="urn:microsoft.com/office/officeart/2005/8/layout/list1"/>
    <dgm:cxn modelId="{0C248FFC-BAA3-4788-9590-7A7A4ABAAEDD}" type="presParOf" srcId="{8EE97DF7-A99C-4BFF-B436-7622BB0633BC}" destId="{62E6CE3C-7CA2-4EC1-AAAC-DB15CCD6298F}" srcOrd="7" destOrd="0" presId="urn:microsoft.com/office/officeart/2005/8/layout/list1"/>
    <dgm:cxn modelId="{D9ADDDA0-9ED8-4766-AA8F-6CEAFCF25145}" type="presParOf" srcId="{8EE97DF7-A99C-4BFF-B436-7622BB0633BC}" destId="{32F683C6-9BFA-48C7-90B9-BEE8FC8230F2}" srcOrd="8" destOrd="0" presId="urn:microsoft.com/office/officeart/2005/8/layout/list1"/>
    <dgm:cxn modelId="{A69DEC82-21F9-4DF3-8585-28890ED52C9B}" type="presParOf" srcId="{32F683C6-9BFA-48C7-90B9-BEE8FC8230F2}" destId="{9DCD4451-B4F0-46F6-8AFE-58E51502726F}" srcOrd="0" destOrd="0" presId="urn:microsoft.com/office/officeart/2005/8/layout/list1"/>
    <dgm:cxn modelId="{ADDC9650-9810-480B-9A83-8908ADCEE91C}" type="presParOf" srcId="{32F683C6-9BFA-48C7-90B9-BEE8FC8230F2}" destId="{B3B5DFE1-CB85-48E2-947E-9B9C7B11BBD1}" srcOrd="1" destOrd="0" presId="urn:microsoft.com/office/officeart/2005/8/layout/list1"/>
    <dgm:cxn modelId="{24754CBD-3FE9-4D60-8022-B9408632BC1D}" type="presParOf" srcId="{8EE97DF7-A99C-4BFF-B436-7622BB0633BC}" destId="{3E4884E5-28F9-47DA-81AF-5A7E60021393}" srcOrd="9" destOrd="0" presId="urn:microsoft.com/office/officeart/2005/8/layout/list1"/>
    <dgm:cxn modelId="{B7780BF3-30E0-4A01-B4D6-206F19DECD92}" type="presParOf" srcId="{8EE97DF7-A99C-4BFF-B436-7622BB0633BC}" destId="{2328A0FA-B46E-4DCB-BFE3-7E75468D6808}" srcOrd="10" destOrd="0" presId="urn:microsoft.com/office/officeart/2005/8/layout/list1"/>
    <dgm:cxn modelId="{27ABDEAA-A391-4E5F-986C-DE6FD5D27123}" type="presParOf" srcId="{8EE97DF7-A99C-4BFF-B436-7622BB0633BC}" destId="{850FC356-3A12-497B-A917-1092952E1B9A}" srcOrd="11" destOrd="0" presId="urn:microsoft.com/office/officeart/2005/8/layout/list1"/>
    <dgm:cxn modelId="{F44F5D70-D805-435F-A7F7-C4B1CF89CE58}" type="presParOf" srcId="{8EE97DF7-A99C-4BFF-B436-7622BB0633BC}" destId="{F1228BB4-77E8-461F-AD1D-1674B79FD9F5}" srcOrd="12" destOrd="0" presId="urn:microsoft.com/office/officeart/2005/8/layout/list1"/>
    <dgm:cxn modelId="{73D3893D-AF03-4C8A-BFE2-452C6E7FE637}" type="presParOf" srcId="{F1228BB4-77E8-461F-AD1D-1674B79FD9F5}" destId="{6482F1BF-0C21-4EC0-95CA-D665FF0732BB}" srcOrd="0" destOrd="0" presId="urn:microsoft.com/office/officeart/2005/8/layout/list1"/>
    <dgm:cxn modelId="{82A9C3E7-0FC2-4EB2-916C-597B1EDD31A1}" type="presParOf" srcId="{F1228BB4-77E8-461F-AD1D-1674B79FD9F5}" destId="{6B1EA99D-2DE4-4780-8661-3433A9627E17}" srcOrd="1" destOrd="0" presId="urn:microsoft.com/office/officeart/2005/8/layout/list1"/>
    <dgm:cxn modelId="{67403A93-80C3-4572-9384-DD09B53F884B}" type="presParOf" srcId="{8EE97DF7-A99C-4BFF-B436-7622BB0633BC}" destId="{CDA7208B-615D-4A92-A467-6E45C7D903F7}" srcOrd="13" destOrd="0" presId="urn:microsoft.com/office/officeart/2005/8/layout/list1"/>
    <dgm:cxn modelId="{FE660199-70F3-4BE8-A499-074F24257312}" type="presParOf" srcId="{8EE97DF7-A99C-4BFF-B436-7622BB0633BC}" destId="{D16925F5-1734-40EA-BED1-5830C207F1B5}" srcOrd="14" destOrd="0" presId="urn:microsoft.com/office/officeart/2005/8/layout/list1"/>
    <dgm:cxn modelId="{836896D2-6E53-47FE-83E2-E5074ECEA204}" type="presParOf" srcId="{8EE97DF7-A99C-4BFF-B436-7622BB0633BC}" destId="{C9E847A4-985A-4959-B3EB-77A061A07841}" srcOrd="15" destOrd="0" presId="urn:microsoft.com/office/officeart/2005/8/layout/list1"/>
    <dgm:cxn modelId="{E3EFA253-535F-47C1-94FD-DF4EB6C3F093}" type="presParOf" srcId="{8EE97DF7-A99C-4BFF-B436-7622BB0633BC}" destId="{31E4AF50-71D8-49D7-AFB1-CBF1E8320C7D}" srcOrd="16" destOrd="0" presId="urn:microsoft.com/office/officeart/2005/8/layout/list1"/>
    <dgm:cxn modelId="{D1D7C5A5-9665-48E9-9704-C5ECBAEC6B0F}" type="presParOf" srcId="{31E4AF50-71D8-49D7-AFB1-CBF1E8320C7D}" destId="{0224DB0B-0B9F-4A2D-9625-319DFA48EE50}" srcOrd="0" destOrd="0" presId="urn:microsoft.com/office/officeart/2005/8/layout/list1"/>
    <dgm:cxn modelId="{91C2BA7A-E47B-4D9A-A8B4-6F315E430900}" type="presParOf" srcId="{31E4AF50-71D8-49D7-AFB1-CBF1E8320C7D}" destId="{A9F8AF63-D1D6-485E-8E57-D94C672C1340}" srcOrd="1" destOrd="0" presId="urn:microsoft.com/office/officeart/2005/8/layout/list1"/>
    <dgm:cxn modelId="{079C4872-7470-4468-82DC-A43604C3D6B2}" type="presParOf" srcId="{8EE97DF7-A99C-4BFF-B436-7622BB0633BC}" destId="{509DBD24-B051-4D15-8081-5B542D152FCA}" srcOrd="17" destOrd="0" presId="urn:microsoft.com/office/officeart/2005/8/layout/list1"/>
    <dgm:cxn modelId="{BC0D9197-FFF9-4850-9D8A-3680BF239FDA}" type="presParOf" srcId="{8EE97DF7-A99C-4BFF-B436-7622BB0633BC}" destId="{2A35E9A0-D7CF-44C8-A1F3-5442F2DE195D}" srcOrd="18" destOrd="0" presId="urn:microsoft.com/office/officeart/2005/8/layout/list1"/>
    <dgm:cxn modelId="{1FD9275B-D9A2-4D62-9096-B86FBA9085A4}" type="presParOf" srcId="{8EE97DF7-A99C-4BFF-B436-7622BB0633BC}" destId="{990C5A0A-AF45-4051-8131-CDC2E9C8F2BA}" srcOrd="19" destOrd="0" presId="urn:microsoft.com/office/officeart/2005/8/layout/list1"/>
    <dgm:cxn modelId="{183EC046-1AFD-461A-B13F-25F0C0266C93}" type="presParOf" srcId="{8EE97DF7-A99C-4BFF-B436-7622BB0633BC}" destId="{9177D326-79F1-42F9-890C-01E144F8CDA3}" srcOrd="20" destOrd="0" presId="urn:microsoft.com/office/officeart/2005/8/layout/list1"/>
    <dgm:cxn modelId="{A0FCC349-8CBA-4926-8DCF-4882158C1E62}" type="presParOf" srcId="{9177D326-79F1-42F9-890C-01E144F8CDA3}" destId="{31E99B97-8B76-4259-BEAF-12880EFEDCE7}" srcOrd="0" destOrd="0" presId="urn:microsoft.com/office/officeart/2005/8/layout/list1"/>
    <dgm:cxn modelId="{82C67AB3-4799-4E97-9D7C-1BE3D75FDAEC}" type="presParOf" srcId="{9177D326-79F1-42F9-890C-01E144F8CDA3}" destId="{27DEA4F0-1944-4602-A65E-5590178D6A04}" srcOrd="1" destOrd="0" presId="urn:microsoft.com/office/officeart/2005/8/layout/list1"/>
    <dgm:cxn modelId="{233F1808-FA4A-4A73-85BE-798EF91A0A28}" type="presParOf" srcId="{8EE97DF7-A99C-4BFF-B436-7622BB0633BC}" destId="{C344EFCC-5E66-4D42-B725-620AEDC30711}" srcOrd="21" destOrd="0" presId="urn:microsoft.com/office/officeart/2005/8/layout/list1"/>
    <dgm:cxn modelId="{9336A07B-ACC8-4E52-88B5-C3559C13417C}" type="presParOf" srcId="{8EE97DF7-A99C-4BFF-B436-7622BB0633BC}" destId="{7BD22137-1ABD-4AF3-9EE2-70B01461D4A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8BBE9-25E2-4031-A345-B365297D6912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F2A111E-9126-42C2-9B36-2866204E7AAA}">
      <dgm:prSet/>
      <dgm:spPr/>
      <dgm:t>
        <a:bodyPr/>
        <a:lstStyle/>
        <a:p>
          <a:r>
            <a:rPr lang="en-US"/>
            <a:t>What?</a:t>
          </a:r>
        </a:p>
      </dgm:t>
    </dgm:pt>
    <dgm:pt modelId="{BB47BFE5-71E2-4FE1-B482-A1658E4ECDEB}" type="parTrans" cxnId="{DD587C20-0552-4230-BC53-B9951E110958}">
      <dgm:prSet/>
      <dgm:spPr/>
      <dgm:t>
        <a:bodyPr/>
        <a:lstStyle/>
        <a:p>
          <a:endParaRPr lang="en-US"/>
        </a:p>
      </dgm:t>
    </dgm:pt>
    <dgm:pt modelId="{5A68B2FC-832A-4E7B-9D4A-0B05FED1CFD5}" type="sibTrans" cxnId="{DD587C20-0552-4230-BC53-B9951E110958}">
      <dgm:prSet/>
      <dgm:spPr/>
      <dgm:t>
        <a:bodyPr/>
        <a:lstStyle/>
        <a:p>
          <a:endParaRPr lang="en-US"/>
        </a:p>
      </dgm:t>
    </dgm:pt>
    <dgm:pt modelId="{9A3EFCC7-9127-4046-9E86-6D87A659F6AB}">
      <dgm:prSet/>
      <dgm:spPr/>
      <dgm:t>
        <a:bodyPr/>
        <a:lstStyle/>
        <a:p>
          <a:r>
            <a:rPr lang="en-US" dirty="0"/>
            <a:t>API testing involves verifying the functionality, reliability, performance, and security of an application programming interface (API).</a:t>
          </a:r>
        </a:p>
      </dgm:t>
    </dgm:pt>
    <dgm:pt modelId="{C5022057-9C00-4D47-80C8-9A038B26904A}" type="parTrans" cxnId="{C6BA9E6C-8FB0-4EA8-B96B-7E4CE75BC805}">
      <dgm:prSet/>
      <dgm:spPr/>
      <dgm:t>
        <a:bodyPr/>
        <a:lstStyle/>
        <a:p>
          <a:endParaRPr lang="en-US"/>
        </a:p>
      </dgm:t>
    </dgm:pt>
    <dgm:pt modelId="{EEF35352-D5BD-4F49-B13D-74B45CA8B174}" type="sibTrans" cxnId="{C6BA9E6C-8FB0-4EA8-B96B-7E4CE75BC805}">
      <dgm:prSet/>
      <dgm:spPr/>
      <dgm:t>
        <a:bodyPr/>
        <a:lstStyle/>
        <a:p>
          <a:endParaRPr lang="en-US"/>
        </a:p>
      </dgm:t>
    </dgm:pt>
    <dgm:pt modelId="{73CD7BA0-20FA-49EA-89DB-D7773562D9A3}">
      <dgm:prSet/>
      <dgm:spPr/>
      <dgm:t>
        <a:bodyPr/>
        <a:lstStyle/>
        <a:p>
          <a:r>
            <a:rPr lang="en-US" dirty="0"/>
            <a:t>It can include testing individual API endpoints, as well as testing the API as a whole to ensure all components work together as expected.</a:t>
          </a:r>
        </a:p>
      </dgm:t>
    </dgm:pt>
    <dgm:pt modelId="{B0149440-6954-4317-B4F5-E29C97AA624C}" type="parTrans" cxnId="{EDE1D7FA-3534-4416-BC40-3391CFA87519}">
      <dgm:prSet/>
      <dgm:spPr/>
      <dgm:t>
        <a:bodyPr/>
        <a:lstStyle/>
        <a:p>
          <a:endParaRPr lang="en-US"/>
        </a:p>
      </dgm:t>
    </dgm:pt>
    <dgm:pt modelId="{78EC7768-02D2-44F3-92A4-130F45319FBF}" type="sibTrans" cxnId="{EDE1D7FA-3534-4416-BC40-3391CFA87519}">
      <dgm:prSet/>
      <dgm:spPr/>
      <dgm:t>
        <a:bodyPr/>
        <a:lstStyle/>
        <a:p>
          <a:endParaRPr lang="en-US"/>
        </a:p>
      </dgm:t>
    </dgm:pt>
    <dgm:pt modelId="{2D3A84F4-6E4C-45CB-A8B1-D9E99A3F800A}">
      <dgm:prSet/>
      <dgm:spPr/>
      <dgm:t>
        <a:bodyPr/>
        <a:lstStyle/>
        <a:p>
          <a:r>
            <a:rPr lang="en-US" dirty="0"/>
            <a:t>API testing can be performed manually or through automated testing tools.</a:t>
          </a:r>
        </a:p>
      </dgm:t>
    </dgm:pt>
    <dgm:pt modelId="{99824B99-25B6-42C4-82A4-0CCD76EB860D}" type="parTrans" cxnId="{E896FAED-7409-43FD-B217-C63EC9D25C94}">
      <dgm:prSet/>
      <dgm:spPr/>
      <dgm:t>
        <a:bodyPr/>
        <a:lstStyle/>
        <a:p>
          <a:endParaRPr lang="en-US"/>
        </a:p>
      </dgm:t>
    </dgm:pt>
    <dgm:pt modelId="{38968034-F48C-4E5A-8E87-80F8CBF06614}" type="sibTrans" cxnId="{E896FAED-7409-43FD-B217-C63EC9D25C94}">
      <dgm:prSet/>
      <dgm:spPr/>
      <dgm:t>
        <a:bodyPr/>
        <a:lstStyle/>
        <a:p>
          <a:endParaRPr lang="en-US"/>
        </a:p>
      </dgm:t>
    </dgm:pt>
    <dgm:pt modelId="{1E1B059E-732A-431E-A017-5CF46CFAEE5B}">
      <dgm:prSet/>
      <dgm:spPr/>
      <dgm:t>
        <a:bodyPr/>
        <a:lstStyle/>
        <a:p>
          <a:r>
            <a:rPr lang="en-US"/>
            <a:t>Why?</a:t>
          </a:r>
        </a:p>
      </dgm:t>
    </dgm:pt>
    <dgm:pt modelId="{5AB69CDF-B2D6-463F-82B0-AF0EF9E122B5}" type="parTrans" cxnId="{D4610A5A-BB75-4A53-BF7A-EFC43F91F579}">
      <dgm:prSet/>
      <dgm:spPr/>
      <dgm:t>
        <a:bodyPr/>
        <a:lstStyle/>
        <a:p>
          <a:endParaRPr lang="en-US"/>
        </a:p>
      </dgm:t>
    </dgm:pt>
    <dgm:pt modelId="{14E0A44D-6394-43E8-8EE9-21E06644771A}" type="sibTrans" cxnId="{D4610A5A-BB75-4A53-BF7A-EFC43F91F579}">
      <dgm:prSet/>
      <dgm:spPr/>
      <dgm:t>
        <a:bodyPr/>
        <a:lstStyle/>
        <a:p>
          <a:endParaRPr lang="en-US"/>
        </a:p>
      </dgm:t>
    </dgm:pt>
    <dgm:pt modelId="{94C6FB4A-2806-4B72-B3FC-CD6DD078294D}">
      <dgm:prSet/>
      <dgm:spPr/>
      <dgm:t>
        <a:bodyPr/>
        <a:lstStyle/>
        <a:p>
          <a:r>
            <a:rPr lang="en-US" dirty="0"/>
            <a:t>It helps to identify issues and defects early in the development cycle.</a:t>
          </a:r>
        </a:p>
      </dgm:t>
    </dgm:pt>
    <dgm:pt modelId="{39DCC457-D661-4606-B389-D5886D3140D5}" type="parTrans" cxnId="{8EE8D9DF-C40F-437A-AEAD-BE2AF71C4D7F}">
      <dgm:prSet/>
      <dgm:spPr/>
      <dgm:t>
        <a:bodyPr/>
        <a:lstStyle/>
        <a:p>
          <a:endParaRPr lang="en-US"/>
        </a:p>
      </dgm:t>
    </dgm:pt>
    <dgm:pt modelId="{9A477377-10E0-42DC-9C69-37E690B4EDEB}" type="sibTrans" cxnId="{8EE8D9DF-C40F-437A-AEAD-BE2AF71C4D7F}">
      <dgm:prSet/>
      <dgm:spPr/>
      <dgm:t>
        <a:bodyPr/>
        <a:lstStyle/>
        <a:p>
          <a:endParaRPr lang="en-US"/>
        </a:p>
      </dgm:t>
    </dgm:pt>
    <dgm:pt modelId="{2EF9F956-ED19-4824-8E0C-EA6579116369}">
      <dgm:prSet/>
      <dgm:spPr/>
      <dgm:t>
        <a:bodyPr/>
        <a:lstStyle/>
        <a:p>
          <a:r>
            <a:rPr lang="en-US" dirty="0"/>
            <a:t>It ensures that the API works as expected and meets the business requirements.</a:t>
          </a:r>
        </a:p>
      </dgm:t>
    </dgm:pt>
    <dgm:pt modelId="{C26061D0-D36B-4197-895B-A6D634A2BBEC}" type="parTrans" cxnId="{CF0BD488-BA74-4DB7-BA8C-D6BD3D3545DD}">
      <dgm:prSet/>
      <dgm:spPr/>
      <dgm:t>
        <a:bodyPr/>
        <a:lstStyle/>
        <a:p>
          <a:endParaRPr lang="en-US"/>
        </a:p>
      </dgm:t>
    </dgm:pt>
    <dgm:pt modelId="{4763CA8B-73C7-4047-8126-2C17FADC77F6}" type="sibTrans" cxnId="{CF0BD488-BA74-4DB7-BA8C-D6BD3D3545DD}">
      <dgm:prSet/>
      <dgm:spPr/>
      <dgm:t>
        <a:bodyPr/>
        <a:lstStyle/>
        <a:p>
          <a:endParaRPr lang="en-US"/>
        </a:p>
      </dgm:t>
    </dgm:pt>
    <dgm:pt modelId="{A89615AA-565F-45E0-A6F1-528FFFB3A37A}">
      <dgm:prSet/>
      <dgm:spPr/>
      <dgm:t>
        <a:bodyPr/>
        <a:lstStyle/>
        <a:p>
          <a:r>
            <a:rPr lang="en-US" dirty="0"/>
            <a:t>It helps to improve the quality and reliability of the API.</a:t>
          </a:r>
        </a:p>
      </dgm:t>
    </dgm:pt>
    <dgm:pt modelId="{8132148F-082B-4BEC-B48E-6CC9ABAF4C54}" type="parTrans" cxnId="{66959AF8-6102-4F3D-B0E4-73C6A7B564DC}">
      <dgm:prSet/>
      <dgm:spPr/>
      <dgm:t>
        <a:bodyPr/>
        <a:lstStyle/>
        <a:p>
          <a:endParaRPr lang="en-US"/>
        </a:p>
      </dgm:t>
    </dgm:pt>
    <dgm:pt modelId="{3F31FA67-AEF7-42EB-9E3F-417CAA0D50DC}" type="sibTrans" cxnId="{66959AF8-6102-4F3D-B0E4-73C6A7B564DC}">
      <dgm:prSet/>
      <dgm:spPr/>
      <dgm:t>
        <a:bodyPr/>
        <a:lstStyle/>
        <a:p>
          <a:endParaRPr lang="en-US"/>
        </a:p>
      </dgm:t>
    </dgm:pt>
    <dgm:pt modelId="{8ECF9833-AF10-42A2-BCCA-65767AEAC1A4}">
      <dgm:prSet/>
      <dgm:spPr/>
      <dgm:t>
        <a:bodyPr/>
        <a:lstStyle/>
        <a:p>
          <a:r>
            <a:rPr lang="en-US" dirty="0"/>
            <a:t>It helps to ensure that the API is secure and protects sensitive data.</a:t>
          </a:r>
        </a:p>
      </dgm:t>
    </dgm:pt>
    <dgm:pt modelId="{C4095A9F-E981-414C-987D-881D63EBF1BF}" type="parTrans" cxnId="{A0339A3F-E25B-4911-951E-E944FB73A948}">
      <dgm:prSet/>
      <dgm:spPr/>
      <dgm:t>
        <a:bodyPr/>
        <a:lstStyle/>
        <a:p>
          <a:endParaRPr lang="en-US"/>
        </a:p>
      </dgm:t>
    </dgm:pt>
    <dgm:pt modelId="{9BCA88B2-3CAF-41C7-95DB-4BA7ABF3482E}" type="sibTrans" cxnId="{A0339A3F-E25B-4911-951E-E944FB73A948}">
      <dgm:prSet/>
      <dgm:spPr/>
      <dgm:t>
        <a:bodyPr/>
        <a:lstStyle/>
        <a:p>
          <a:endParaRPr lang="en-US"/>
        </a:p>
      </dgm:t>
    </dgm:pt>
    <dgm:pt modelId="{F5B9A912-E541-4E22-9114-FB0A81A50924}">
      <dgm:prSet/>
      <dgm:spPr/>
      <dgm:t>
        <a:bodyPr/>
        <a:lstStyle/>
        <a:p>
          <a:r>
            <a:rPr lang="en-US" dirty="0"/>
            <a:t>It helps to reduce the cost and time of development by catching issues early.</a:t>
          </a:r>
        </a:p>
      </dgm:t>
    </dgm:pt>
    <dgm:pt modelId="{6DA885E7-7B1B-4223-8E54-A60952BAC523}" type="parTrans" cxnId="{164528AB-D605-4421-A44F-3E44D38CB61A}">
      <dgm:prSet/>
      <dgm:spPr/>
      <dgm:t>
        <a:bodyPr/>
        <a:lstStyle/>
        <a:p>
          <a:endParaRPr lang="en-US"/>
        </a:p>
      </dgm:t>
    </dgm:pt>
    <dgm:pt modelId="{A735A627-B7E0-4E03-B085-BCF92A08A978}" type="sibTrans" cxnId="{164528AB-D605-4421-A44F-3E44D38CB61A}">
      <dgm:prSet/>
      <dgm:spPr/>
      <dgm:t>
        <a:bodyPr/>
        <a:lstStyle/>
        <a:p>
          <a:endParaRPr lang="en-US"/>
        </a:p>
      </dgm:t>
    </dgm:pt>
    <dgm:pt modelId="{B281E3C5-9B02-4B91-9FE7-7C3EC8F9AF07}" type="pres">
      <dgm:prSet presAssocID="{17E8BBE9-25E2-4031-A345-B365297D6912}" presName="linear" presStyleCnt="0">
        <dgm:presLayoutVars>
          <dgm:dir/>
          <dgm:animLvl val="lvl"/>
          <dgm:resizeHandles val="exact"/>
        </dgm:presLayoutVars>
      </dgm:prSet>
      <dgm:spPr/>
    </dgm:pt>
    <dgm:pt modelId="{0414FFCE-C257-4DD3-81C1-CBEEFACAD271}" type="pres">
      <dgm:prSet presAssocID="{4F2A111E-9126-42C2-9B36-2866204E7AAA}" presName="parentLin" presStyleCnt="0"/>
      <dgm:spPr/>
    </dgm:pt>
    <dgm:pt modelId="{E1698536-BA16-420B-B133-ACDB654AAC4F}" type="pres">
      <dgm:prSet presAssocID="{4F2A111E-9126-42C2-9B36-2866204E7AAA}" presName="parentLeftMargin" presStyleLbl="node1" presStyleIdx="0" presStyleCnt="2"/>
      <dgm:spPr/>
    </dgm:pt>
    <dgm:pt modelId="{8234D807-7A35-4B1D-8419-742472A0F350}" type="pres">
      <dgm:prSet presAssocID="{4F2A111E-9126-42C2-9B36-2866204E7A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37A814-3FF5-47A0-8BE9-D0C323D6B1E7}" type="pres">
      <dgm:prSet presAssocID="{4F2A111E-9126-42C2-9B36-2866204E7AAA}" presName="negativeSpace" presStyleCnt="0"/>
      <dgm:spPr/>
    </dgm:pt>
    <dgm:pt modelId="{9E3294C7-9048-4367-A479-E33DD8F533C4}" type="pres">
      <dgm:prSet presAssocID="{4F2A111E-9126-42C2-9B36-2866204E7AAA}" presName="childText" presStyleLbl="conFgAcc1" presStyleIdx="0" presStyleCnt="2">
        <dgm:presLayoutVars>
          <dgm:bulletEnabled val="1"/>
        </dgm:presLayoutVars>
      </dgm:prSet>
      <dgm:spPr/>
    </dgm:pt>
    <dgm:pt modelId="{ACEAE5C1-B2AE-47A9-8899-81EA14A2E1DF}" type="pres">
      <dgm:prSet presAssocID="{5A68B2FC-832A-4E7B-9D4A-0B05FED1CFD5}" presName="spaceBetweenRectangles" presStyleCnt="0"/>
      <dgm:spPr/>
    </dgm:pt>
    <dgm:pt modelId="{6191BA0B-2DCC-40FF-9DFA-FC336E303E19}" type="pres">
      <dgm:prSet presAssocID="{1E1B059E-732A-431E-A017-5CF46CFAEE5B}" presName="parentLin" presStyleCnt="0"/>
      <dgm:spPr/>
    </dgm:pt>
    <dgm:pt modelId="{27A6A304-E1C2-4B24-9C25-8EFE9094F603}" type="pres">
      <dgm:prSet presAssocID="{1E1B059E-732A-431E-A017-5CF46CFAEE5B}" presName="parentLeftMargin" presStyleLbl="node1" presStyleIdx="0" presStyleCnt="2"/>
      <dgm:spPr/>
    </dgm:pt>
    <dgm:pt modelId="{CFB8B92F-5740-495D-9F5E-43DFBF56C6EE}" type="pres">
      <dgm:prSet presAssocID="{1E1B059E-732A-431E-A017-5CF46CFAEE5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E45276A-FADD-440C-97B1-DE8C4E9D874B}" type="pres">
      <dgm:prSet presAssocID="{1E1B059E-732A-431E-A017-5CF46CFAEE5B}" presName="negativeSpace" presStyleCnt="0"/>
      <dgm:spPr/>
    </dgm:pt>
    <dgm:pt modelId="{B971F0F9-CC9C-465C-8651-D03CD23A26A9}" type="pres">
      <dgm:prSet presAssocID="{1E1B059E-732A-431E-A017-5CF46CFAEE5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0BEB506-977C-4191-ABA9-21E94028981E}" type="presOf" srcId="{73CD7BA0-20FA-49EA-89DB-D7773562D9A3}" destId="{9E3294C7-9048-4367-A479-E33DD8F533C4}" srcOrd="0" destOrd="1" presId="urn:microsoft.com/office/officeart/2005/8/layout/list1"/>
    <dgm:cxn modelId="{DD587C20-0552-4230-BC53-B9951E110958}" srcId="{17E8BBE9-25E2-4031-A345-B365297D6912}" destId="{4F2A111E-9126-42C2-9B36-2866204E7AAA}" srcOrd="0" destOrd="0" parTransId="{BB47BFE5-71E2-4FE1-B482-A1658E4ECDEB}" sibTransId="{5A68B2FC-832A-4E7B-9D4A-0B05FED1CFD5}"/>
    <dgm:cxn modelId="{A5697123-AF37-456C-B0A7-45E8F4C40B3B}" type="presOf" srcId="{A89615AA-565F-45E0-A6F1-528FFFB3A37A}" destId="{B971F0F9-CC9C-465C-8651-D03CD23A26A9}" srcOrd="0" destOrd="2" presId="urn:microsoft.com/office/officeart/2005/8/layout/list1"/>
    <dgm:cxn modelId="{A0339A3F-E25B-4911-951E-E944FB73A948}" srcId="{1E1B059E-732A-431E-A017-5CF46CFAEE5B}" destId="{8ECF9833-AF10-42A2-BCCA-65767AEAC1A4}" srcOrd="3" destOrd="0" parTransId="{C4095A9F-E981-414C-987D-881D63EBF1BF}" sibTransId="{9BCA88B2-3CAF-41C7-95DB-4BA7ABF3482E}"/>
    <dgm:cxn modelId="{DDD10D40-4FE4-47AD-A106-824D2B9C9FD2}" type="presOf" srcId="{4F2A111E-9126-42C2-9B36-2866204E7AAA}" destId="{8234D807-7A35-4B1D-8419-742472A0F350}" srcOrd="1" destOrd="0" presId="urn:microsoft.com/office/officeart/2005/8/layout/list1"/>
    <dgm:cxn modelId="{164AD15B-CC22-4AD7-BA01-5701435B36AF}" type="presOf" srcId="{17E8BBE9-25E2-4031-A345-B365297D6912}" destId="{B281E3C5-9B02-4B91-9FE7-7C3EC8F9AF07}" srcOrd="0" destOrd="0" presId="urn:microsoft.com/office/officeart/2005/8/layout/list1"/>
    <dgm:cxn modelId="{A2316664-D339-4C43-8E2F-90D93DF29B18}" type="presOf" srcId="{2D3A84F4-6E4C-45CB-A8B1-D9E99A3F800A}" destId="{9E3294C7-9048-4367-A479-E33DD8F533C4}" srcOrd="0" destOrd="2" presId="urn:microsoft.com/office/officeart/2005/8/layout/list1"/>
    <dgm:cxn modelId="{5A9EDA68-4A6E-4987-81B1-76CBE4AEFBB1}" type="presOf" srcId="{F5B9A912-E541-4E22-9114-FB0A81A50924}" destId="{B971F0F9-CC9C-465C-8651-D03CD23A26A9}" srcOrd="0" destOrd="4" presId="urn:microsoft.com/office/officeart/2005/8/layout/list1"/>
    <dgm:cxn modelId="{C6BA9E6C-8FB0-4EA8-B96B-7E4CE75BC805}" srcId="{4F2A111E-9126-42C2-9B36-2866204E7AAA}" destId="{9A3EFCC7-9127-4046-9E86-6D87A659F6AB}" srcOrd="0" destOrd="0" parTransId="{C5022057-9C00-4D47-80C8-9A038B26904A}" sibTransId="{EEF35352-D5BD-4F49-B13D-74B45CA8B174}"/>
    <dgm:cxn modelId="{12ABB54E-A7E4-468B-AF4F-6652C592FA5C}" type="presOf" srcId="{1E1B059E-732A-431E-A017-5CF46CFAEE5B}" destId="{27A6A304-E1C2-4B24-9C25-8EFE9094F603}" srcOrd="0" destOrd="0" presId="urn:microsoft.com/office/officeart/2005/8/layout/list1"/>
    <dgm:cxn modelId="{A69F0070-5F43-47BC-B409-83B02CE77D0F}" type="presOf" srcId="{94C6FB4A-2806-4B72-B3FC-CD6DD078294D}" destId="{B971F0F9-CC9C-465C-8651-D03CD23A26A9}" srcOrd="0" destOrd="0" presId="urn:microsoft.com/office/officeart/2005/8/layout/list1"/>
    <dgm:cxn modelId="{A4415554-7198-4B3A-990E-A81C1442BAA5}" type="presOf" srcId="{2EF9F956-ED19-4824-8E0C-EA6579116369}" destId="{B971F0F9-CC9C-465C-8651-D03CD23A26A9}" srcOrd="0" destOrd="1" presId="urn:microsoft.com/office/officeart/2005/8/layout/list1"/>
    <dgm:cxn modelId="{D4610A5A-BB75-4A53-BF7A-EFC43F91F579}" srcId="{17E8BBE9-25E2-4031-A345-B365297D6912}" destId="{1E1B059E-732A-431E-A017-5CF46CFAEE5B}" srcOrd="1" destOrd="0" parTransId="{5AB69CDF-B2D6-463F-82B0-AF0EF9E122B5}" sibTransId="{14E0A44D-6394-43E8-8EE9-21E06644771A}"/>
    <dgm:cxn modelId="{CD3DAF5A-A90D-4D70-B649-59987C2B6A03}" type="presOf" srcId="{4F2A111E-9126-42C2-9B36-2866204E7AAA}" destId="{E1698536-BA16-420B-B133-ACDB654AAC4F}" srcOrd="0" destOrd="0" presId="urn:microsoft.com/office/officeart/2005/8/layout/list1"/>
    <dgm:cxn modelId="{CF0BD488-BA74-4DB7-BA8C-D6BD3D3545DD}" srcId="{1E1B059E-732A-431E-A017-5CF46CFAEE5B}" destId="{2EF9F956-ED19-4824-8E0C-EA6579116369}" srcOrd="1" destOrd="0" parTransId="{C26061D0-D36B-4197-895B-A6D634A2BBEC}" sibTransId="{4763CA8B-73C7-4047-8126-2C17FADC77F6}"/>
    <dgm:cxn modelId="{164528AB-D605-4421-A44F-3E44D38CB61A}" srcId="{1E1B059E-732A-431E-A017-5CF46CFAEE5B}" destId="{F5B9A912-E541-4E22-9114-FB0A81A50924}" srcOrd="4" destOrd="0" parTransId="{6DA885E7-7B1B-4223-8E54-A60952BAC523}" sibTransId="{A735A627-B7E0-4E03-B085-BCF92A08A978}"/>
    <dgm:cxn modelId="{8EE8D9DF-C40F-437A-AEAD-BE2AF71C4D7F}" srcId="{1E1B059E-732A-431E-A017-5CF46CFAEE5B}" destId="{94C6FB4A-2806-4B72-B3FC-CD6DD078294D}" srcOrd="0" destOrd="0" parTransId="{39DCC457-D661-4606-B389-D5886D3140D5}" sibTransId="{9A477377-10E0-42DC-9C69-37E690B4EDEB}"/>
    <dgm:cxn modelId="{E896FAED-7409-43FD-B217-C63EC9D25C94}" srcId="{4F2A111E-9126-42C2-9B36-2866204E7AAA}" destId="{2D3A84F4-6E4C-45CB-A8B1-D9E99A3F800A}" srcOrd="2" destOrd="0" parTransId="{99824B99-25B6-42C4-82A4-0CCD76EB860D}" sibTransId="{38968034-F48C-4E5A-8E87-80F8CBF06614}"/>
    <dgm:cxn modelId="{E652B6EF-307B-46FB-8D7C-01DC44D6F677}" type="presOf" srcId="{9A3EFCC7-9127-4046-9E86-6D87A659F6AB}" destId="{9E3294C7-9048-4367-A479-E33DD8F533C4}" srcOrd="0" destOrd="0" presId="urn:microsoft.com/office/officeart/2005/8/layout/list1"/>
    <dgm:cxn modelId="{66959AF8-6102-4F3D-B0E4-73C6A7B564DC}" srcId="{1E1B059E-732A-431E-A017-5CF46CFAEE5B}" destId="{A89615AA-565F-45E0-A6F1-528FFFB3A37A}" srcOrd="2" destOrd="0" parTransId="{8132148F-082B-4BEC-B48E-6CC9ABAF4C54}" sibTransId="{3F31FA67-AEF7-42EB-9E3F-417CAA0D50DC}"/>
    <dgm:cxn modelId="{9B667EF9-4463-4E9D-A000-E30AEDC52E0F}" type="presOf" srcId="{8ECF9833-AF10-42A2-BCCA-65767AEAC1A4}" destId="{B971F0F9-CC9C-465C-8651-D03CD23A26A9}" srcOrd="0" destOrd="3" presId="urn:microsoft.com/office/officeart/2005/8/layout/list1"/>
    <dgm:cxn modelId="{EDE1D7FA-3534-4416-BC40-3391CFA87519}" srcId="{4F2A111E-9126-42C2-9B36-2866204E7AAA}" destId="{73CD7BA0-20FA-49EA-89DB-D7773562D9A3}" srcOrd="1" destOrd="0" parTransId="{B0149440-6954-4317-B4F5-E29C97AA624C}" sibTransId="{78EC7768-02D2-44F3-92A4-130F45319FBF}"/>
    <dgm:cxn modelId="{2A4EA7FF-5916-4D78-8199-C66F0F8FA637}" type="presOf" srcId="{1E1B059E-732A-431E-A017-5CF46CFAEE5B}" destId="{CFB8B92F-5740-495D-9F5E-43DFBF56C6EE}" srcOrd="1" destOrd="0" presId="urn:microsoft.com/office/officeart/2005/8/layout/list1"/>
    <dgm:cxn modelId="{8B5D1CCD-676D-42C4-89AB-A892E6B2E748}" type="presParOf" srcId="{B281E3C5-9B02-4B91-9FE7-7C3EC8F9AF07}" destId="{0414FFCE-C257-4DD3-81C1-CBEEFACAD271}" srcOrd="0" destOrd="0" presId="urn:microsoft.com/office/officeart/2005/8/layout/list1"/>
    <dgm:cxn modelId="{5B35CF4B-B25A-4EC7-8A26-0363DF89514C}" type="presParOf" srcId="{0414FFCE-C257-4DD3-81C1-CBEEFACAD271}" destId="{E1698536-BA16-420B-B133-ACDB654AAC4F}" srcOrd="0" destOrd="0" presId="urn:microsoft.com/office/officeart/2005/8/layout/list1"/>
    <dgm:cxn modelId="{45E017DC-A24A-4D76-8F81-C9E6A1A7C6E7}" type="presParOf" srcId="{0414FFCE-C257-4DD3-81C1-CBEEFACAD271}" destId="{8234D807-7A35-4B1D-8419-742472A0F350}" srcOrd="1" destOrd="0" presId="urn:microsoft.com/office/officeart/2005/8/layout/list1"/>
    <dgm:cxn modelId="{238F7B6C-61E6-48C3-B461-FC6E8AFD9E2B}" type="presParOf" srcId="{B281E3C5-9B02-4B91-9FE7-7C3EC8F9AF07}" destId="{DA37A814-3FF5-47A0-8BE9-D0C323D6B1E7}" srcOrd="1" destOrd="0" presId="urn:microsoft.com/office/officeart/2005/8/layout/list1"/>
    <dgm:cxn modelId="{B1EFF918-C364-46AC-9CEF-D941C577B962}" type="presParOf" srcId="{B281E3C5-9B02-4B91-9FE7-7C3EC8F9AF07}" destId="{9E3294C7-9048-4367-A479-E33DD8F533C4}" srcOrd="2" destOrd="0" presId="urn:microsoft.com/office/officeart/2005/8/layout/list1"/>
    <dgm:cxn modelId="{5711791B-B484-4514-A89F-FEF9FC33CF5A}" type="presParOf" srcId="{B281E3C5-9B02-4B91-9FE7-7C3EC8F9AF07}" destId="{ACEAE5C1-B2AE-47A9-8899-81EA14A2E1DF}" srcOrd="3" destOrd="0" presId="urn:microsoft.com/office/officeart/2005/8/layout/list1"/>
    <dgm:cxn modelId="{060ACC6F-DF1E-4666-9C3E-AC0953377A5A}" type="presParOf" srcId="{B281E3C5-9B02-4B91-9FE7-7C3EC8F9AF07}" destId="{6191BA0B-2DCC-40FF-9DFA-FC336E303E19}" srcOrd="4" destOrd="0" presId="urn:microsoft.com/office/officeart/2005/8/layout/list1"/>
    <dgm:cxn modelId="{DB3EC404-18B9-495E-9CF0-600D2962FDED}" type="presParOf" srcId="{6191BA0B-2DCC-40FF-9DFA-FC336E303E19}" destId="{27A6A304-E1C2-4B24-9C25-8EFE9094F603}" srcOrd="0" destOrd="0" presId="urn:microsoft.com/office/officeart/2005/8/layout/list1"/>
    <dgm:cxn modelId="{3DF1F162-F430-4874-BC60-7CE688FA2360}" type="presParOf" srcId="{6191BA0B-2DCC-40FF-9DFA-FC336E303E19}" destId="{CFB8B92F-5740-495D-9F5E-43DFBF56C6EE}" srcOrd="1" destOrd="0" presId="urn:microsoft.com/office/officeart/2005/8/layout/list1"/>
    <dgm:cxn modelId="{CB9842AF-5340-4925-A3F1-10AA04FB5CB7}" type="presParOf" srcId="{B281E3C5-9B02-4B91-9FE7-7C3EC8F9AF07}" destId="{8E45276A-FADD-440C-97B1-DE8C4E9D874B}" srcOrd="5" destOrd="0" presId="urn:microsoft.com/office/officeart/2005/8/layout/list1"/>
    <dgm:cxn modelId="{E418DD89-F7BF-4763-B355-36EB830BDAB4}" type="presParOf" srcId="{B281E3C5-9B02-4B91-9FE7-7C3EC8F9AF07}" destId="{B971F0F9-CC9C-465C-8651-D03CD23A26A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62406A-D5A0-48F6-830A-96644EC9283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6A30D2-E22B-4E8A-AB07-3E69861C7594}">
      <dgm:prSet custT="1"/>
      <dgm:spPr/>
      <dgm:t>
        <a:bodyPr/>
        <a:lstStyle/>
        <a:p>
          <a:r>
            <a:rPr lang="en-US" sz="2000" b="0" i="0" dirty="0"/>
            <a:t>👨‍💻 Developers can use Postman to create and test API endpoints, input required parameters, and identify any issues or bugs.</a:t>
          </a:r>
          <a:endParaRPr lang="en-US" sz="2000" dirty="0"/>
        </a:p>
      </dgm:t>
    </dgm:pt>
    <dgm:pt modelId="{08B7FA4A-9BD9-4956-9C98-458401804104}" type="parTrans" cxnId="{0DCE388D-BFA8-4567-A2D5-FCCE2CB0E437}">
      <dgm:prSet/>
      <dgm:spPr/>
      <dgm:t>
        <a:bodyPr/>
        <a:lstStyle/>
        <a:p>
          <a:endParaRPr lang="en-US" sz="2000"/>
        </a:p>
      </dgm:t>
    </dgm:pt>
    <dgm:pt modelId="{59758A35-421F-4C32-BAC8-852086BFF46E}" type="sibTrans" cxnId="{0DCE388D-BFA8-4567-A2D5-FCCE2CB0E437}">
      <dgm:prSet/>
      <dgm:spPr/>
      <dgm:t>
        <a:bodyPr/>
        <a:lstStyle/>
        <a:p>
          <a:endParaRPr lang="en-US" sz="2000"/>
        </a:p>
      </dgm:t>
    </dgm:pt>
    <dgm:pt modelId="{B6EA4898-973D-4215-A2B6-58C90202AED8}">
      <dgm:prSet custT="1"/>
      <dgm:spPr/>
      <dgm:t>
        <a:bodyPr/>
        <a:lstStyle/>
        <a:p>
          <a:r>
            <a:rPr lang="en-US" sz="2000" b="0" i="0" dirty="0"/>
            <a:t>🕵️ Testers can use Postman to create and execute API tests and ensure the response status codes, response time, and response body meet the requirements.</a:t>
          </a:r>
          <a:endParaRPr lang="en-US" sz="2000" dirty="0"/>
        </a:p>
      </dgm:t>
    </dgm:pt>
    <dgm:pt modelId="{27C4B9E1-8BAB-4C14-A02D-F9F4E2834912}" type="parTrans" cxnId="{6E645E42-4DAE-4AB9-AD1B-5D91CFE6C9FA}">
      <dgm:prSet/>
      <dgm:spPr/>
      <dgm:t>
        <a:bodyPr/>
        <a:lstStyle/>
        <a:p>
          <a:endParaRPr lang="en-US" sz="2000"/>
        </a:p>
      </dgm:t>
    </dgm:pt>
    <dgm:pt modelId="{F312C0B8-CB25-464C-9104-F705845BEA7B}" type="sibTrans" cxnId="{6E645E42-4DAE-4AB9-AD1B-5D91CFE6C9FA}">
      <dgm:prSet/>
      <dgm:spPr/>
      <dgm:t>
        <a:bodyPr/>
        <a:lstStyle/>
        <a:p>
          <a:endParaRPr lang="en-US" sz="2000"/>
        </a:p>
      </dgm:t>
    </dgm:pt>
    <dgm:pt modelId="{50BCF6B9-7304-4503-9B75-1EDE3868A0DF}">
      <dgm:prSet custT="1"/>
      <dgm:spPr/>
      <dgm:t>
        <a:bodyPr/>
        <a:lstStyle/>
        <a:p>
          <a:r>
            <a:rPr lang="en-US" sz="2000" b="0" i="0"/>
            <a:t>📝 Technical writers can use Postman to create API documentation and test different endpoints to include screenshots of the responses in the documentation.</a:t>
          </a:r>
          <a:endParaRPr lang="en-US" sz="2000"/>
        </a:p>
      </dgm:t>
    </dgm:pt>
    <dgm:pt modelId="{486F154B-94AB-4D6B-8466-25341B7915DE}" type="parTrans" cxnId="{F419E71A-470A-4784-B954-D2799D93C176}">
      <dgm:prSet/>
      <dgm:spPr/>
      <dgm:t>
        <a:bodyPr/>
        <a:lstStyle/>
        <a:p>
          <a:endParaRPr lang="en-US" sz="2000"/>
        </a:p>
      </dgm:t>
    </dgm:pt>
    <dgm:pt modelId="{943FE48F-A366-455D-8F9C-9FD7568AFABC}" type="sibTrans" cxnId="{F419E71A-470A-4784-B954-D2799D93C176}">
      <dgm:prSet/>
      <dgm:spPr/>
      <dgm:t>
        <a:bodyPr/>
        <a:lstStyle/>
        <a:p>
          <a:endParaRPr lang="en-US" sz="2000"/>
        </a:p>
      </dgm:t>
    </dgm:pt>
    <dgm:pt modelId="{50509467-5F7A-434F-89EB-518C2AB41579}" type="pres">
      <dgm:prSet presAssocID="{9362406A-D5A0-48F6-830A-96644EC928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59FA48-463E-4A0E-A31D-3815ACF17C67}" type="pres">
      <dgm:prSet presAssocID="{E36A30D2-E22B-4E8A-AB07-3E69861C7594}" presName="hierRoot1" presStyleCnt="0"/>
      <dgm:spPr/>
    </dgm:pt>
    <dgm:pt modelId="{F8F5DBA0-C4F5-48CD-B98F-BAAC2D89F850}" type="pres">
      <dgm:prSet presAssocID="{E36A30D2-E22B-4E8A-AB07-3E69861C7594}" presName="composite" presStyleCnt="0"/>
      <dgm:spPr/>
    </dgm:pt>
    <dgm:pt modelId="{F87BB3EB-60A7-4D6F-AA31-7FCC815CF256}" type="pres">
      <dgm:prSet presAssocID="{E36A30D2-E22B-4E8A-AB07-3E69861C7594}" presName="background" presStyleLbl="node0" presStyleIdx="0" presStyleCnt="3"/>
      <dgm:spPr/>
    </dgm:pt>
    <dgm:pt modelId="{521BC851-E9A0-4881-AA21-904454A223F1}" type="pres">
      <dgm:prSet presAssocID="{E36A30D2-E22B-4E8A-AB07-3E69861C7594}" presName="text" presStyleLbl="fgAcc0" presStyleIdx="0" presStyleCnt="3">
        <dgm:presLayoutVars>
          <dgm:chPref val="3"/>
        </dgm:presLayoutVars>
      </dgm:prSet>
      <dgm:spPr/>
    </dgm:pt>
    <dgm:pt modelId="{1C79CA1B-C7D3-4011-8D03-EA54BE64386B}" type="pres">
      <dgm:prSet presAssocID="{E36A30D2-E22B-4E8A-AB07-3E69861C7594}" presName="hierChild2" presStyleCnt="0"/>
      <dgm:spPr/>
    </dgm:pt>
    <dgm:pt modelId="{B96D6C62-631F-4B63-BF02-C9E8C987A7B5}" type="pres">
      <dgm:prSet presAssocID="{B6EA4898-973D-4215-A2B6-58C90202AED8}" presName="hierRoot1" presStyleCnt="0"/>
      <dgm:spPr/>
    </dgm:pt>
    <dgm:pt modelId="{F05D43F8-A3CF-448F-9FB2-8FE8FE852D1A}" type="pres">
      <dgm:prSet presAssocID="{B6EA4898-973D-4215-A2B6-58C90202AED8}" presName="composite" presStyleCnt="0"/>
      <dgm:spPr/>
    </dgm:pt>
    <dgm:pt modelId="{014117B5-E55E-4BCD-B3EE-665AE5287EE7}" type="pres">
      <dgm:prSet presAssocID="{B6EA4898-973D-4215-A2B6-58C90202AED8}" presName="background" presStyleLbl="node0" presStyleIdx="1" presStyleCnt="3"/>
      <dgm:spPr/>
    </dgm:pt>
    <dgm:pt modelId="{7EA3D550-AF60-45A5-8D18-BB06605FF98D}" type="pres">
      <dgm:prSet presAssocID="{B6EA4898-973D-4215-A2B6-58C90202AED8}" presName="text" presStyleLbl="fgAcc0" presStyleIdx="1" presStyleCnt="3">
        <dgm:presLayoutVars>
          <dgm:chPref val="3"/>
        </dgm:presLayoutVars>
      </dgm:prSet>
      <dgm:spPr/>
    </dgm:pt>
    <dgm:pt modelId="{8A327F7B-F5B0-48B6-965C-2A712C477F99}" type="pres">
      <dgm:prSet presAssocID="{B6EA4898-973D-4215-A2B6-58C90202AED8}" presName="hierChild2" presStyleCnt="0"/>
      <dgm:spPr/>
    </dgm:pt>
    <dgm:pt modelId="{9F1635E3-4C8F-4EEE-AAD6-9EC2B3D5C72C}" type="pres">
      <dgm:prSet presAssocID="{50BCF6B9-7304-4503-9B75-1EDE3868A0DF}" presName="hierRoot1" presStyleCnt="0"/>
      <dgm:spPr/>
    </dgm:pt>
    <dgm:pt modelId="{A6425ED3-53C4-49AB-A88C-D9F4CAB77544}" type="pres">
      <dgm:prSet presAssocID="{50BCF6B9-7304-4503-9B75-1EDE3868A0DF}" presName="composite" presStyleCnt="0"/>
      <dgm:spPr/>
    </dgm:pt>
    <dgm:pt modelId="{0771093A-5099-478E-8F8E-622F1B154E3E}" type="pres">
      <dgm:prSet presAssocID="{50BCF6B9-7304-4503-9B75-1EDE3868A0DF}" presName="background" presStyleLbl="node0" presStyleIdx="2" presStyleCnt="3"/>
      <dgm:spPr/>
    </dgm:pt>
    <dgm:pt modelId="{DFED446B-6495-4405-8DB0-20059AB5101D}" type="pres">
      <dgm:prSet presAssocID="{50BCF6B9-7304-4503-9B75-1EDE3868A0DF}" presName="text" presStyleLbl="fgAcc0" presStyleIdx="2" presStyleCnt="3">
        <dgm:presLayoutVars>
          <dgm:chPref val="3"/>
        </dgm:presLayoutVars>
      </dgm:prSet>
      <dgm:spPr/>
    </dgm:pt>
    <dgm:pt modelId="{5E8FC1E5-DDB8-4AB5-84EA-85A4E8D82B81}" type="pres">
      <dgm:prSet presAssocID="{50BCF6B9-7304-4503-9B75-1EDE3868A0DF}" presName="hierChild2" presStyleCnt="0"/>
      <dgm:spPr/>
    </dgm:pt>
  </dgm:ptLst>
  <dgm:cxnLst>
    <dgm:cxn modelId="{D15F540C-80F6-45B9-9FDA-0E774AA00268}" type="presOf" srcId="{B6EA4898-973D-4215-A2B6-58C90202AED8}" destId="{7EA3D550-AF60-45A5-8D18-BB06605FF98D}" srcOrd="0" destOrd="0" presId="urn:microsoft.com/office/officeart/2005/8/layout/hierarchy1"/>
    <dgm:cxn modelId="{F419E71A-470A-4784-B954-D2799D93C176}" srcId="{9362406A-D5A0-48F6-830A-96644EC92832}" destId="{50BCF6B9-7304-4503-9B75-1EDE3868A0DF}" srcOrd="2" destOrd="0" parTransId="{486F154B-94AB-4D6B-8466-25341B7915DE}" sibTransId="{943FE48F-A366-455D-8F9C-9FD7568AFABC}"/>
    <dgm:cxn modelId="{6E645E42-4DAE-4AB9-AD1B-5D91CFE6C9FA}" srcId="{9362406A-D5A0-48F6-830A-96644EC92832}" destId="{B6EA4898-973D-4215-A2B6-58C90202AED8}" srcOrd="1" destOrd="0" parTransId="{27C4B9E1-8BAB-4C14-A02D-F9F4E2834912}" sibTransId="{F312C0B8-CB25-464C-9104-F705845BEA7B}"/>
    <dgm:cxn modelId="{0DCE388D-BFA8-4567-A2D5-FCCE2CB0E437}" srcId="{9362406A-D5A0-48F6-830A-96644EC92832}" destId="{E36A30D2-E22B-4E8A-AB07-3E69861C7594}" srcOrd="0" destOrd="0" parTransId="{08B7FA4A-9BD9-4956-9C98-458401804104}" sibTransId="{59758A35-421F-4C32-BAC8-852086BFF46E}"/>
    <dgm:cxn modelId="{ABB51397-075D-4829-AB68-4277CD591F36}" type="presOf" srcId="{9362406A-D5A0-48F6-830A-96644EC92832}" destId="{50509467-5F7A-434F-89EB-518C2AB41579}" srcOrd="0" destOrd="0" presId="urn:microsoft.com/office/officeart/2005/8/layout/hierarchy1"/>
    <dgm:cxn modelId="{E1D06ED1-5BD9-4448-8EB3-3F0B66F8FC31}" type="presOf" srcId="{E36A30D2-E22B-4E8A-AB07-3E69861C7594}" destId="{521BC851-E9A0-4881-AA21-904454A223F1}" srcOrd="0" destOrd="0" presId="urn:microsoft.com/office/officeart/2005/8/layout/hierarchy1"/>
    <dgm:cxn modelId="{9D21FFF0-EA9C-4A24-8F0C-07025C2851D6}" type="presOf" srcId="{50BCF6B9-7304-4503-9B75-1EDE3868A0DF}" destId="{DFED446B-6495-4405-8DB0-20059AB5101D}" srcOrd="0" destOrd="0" presId="urn:microsoft.com/office/officeart/2005/8/layout/hierarchy1"/>
    <dgm:cxn modelId="{4A954FA5-CE47-4967-BF83-F111EFFCF6D6}" type="presParOf" srcId="{50509467-5F7A-434F-89EB-518C2AB41579}" destId="{9859FA48-463E-4A0E-A31D-3815ACF17C67}" srcOrd="0" destOrd="0" presId="urn:microsoft.com/office/officeart/2005/8/layout/hierarchy1"/>
    <dgm:cxn modelId="{F4DC007D-7D41-44F0-B806-16D8258B42F7}" type="presParOf" srcId="{9859FA48-463E-4A0E-A31D-3815ACF17C67}" destId="{F8F5DBA0-C4F5-48CD-B98F-BAAC2D89F850}" srcOrd="0" destOrd="0" presId="urn:microsoft.com/office/officeart/2005/8/layout/hierarchy1"/>
    <dgm:cxn modelId="{373E18CC-1CD0-4F10-9B62-158746687263}" type="presParOf" srcId="{F8F5DBA0-C4F5-48CD-B98F-BAAC2D89F850}" destId="{F87BB3EB-60A7-4D6F-AA31-7FCC815CF256}" srcOrd="0" destOrd="0" presId="urn:microsoft.com/office/officeart/2005/8/layout/hierarchy1"/>
    <dgm:cxn modelId="{7F8FB52E-EB28-46A4-96EA-665CB387820F}" type="presParOf" srcId="{F8F5DBA0-C4F5-48CD-B98F-BAAC2D89F850}" destId="{521BC851-E9A0-4881-AA21-904454A223F1}" srcOrd="1" destOrd="0" presId="urn:microsoft.com/office/officeart/2005/8/layout/hierarchy1"/>
    <dgm:cxn modelId="{E433875A-AF3C-4320-9A0C-7FD01DA153D8}" type="presParOf" srcId="{9859FA48-463E-4A0E-A31D-3815ACF17C67}" destId="{1C79CA1B-C7D3-4011-8D03-EA54BE64386B}" srcOrd="1" destOrd="0" presId="urn:microsoft.com/office/officeart/2005/8/layout/hierarchy1"/>
    <dgm:cxn modelId="{B6B87F87-661F-461B-B2F1-75288B7B04DA}" type="presParOf" srcId="{50509467-5F7A-434F-89EB-518C2AB41579}" destId="{B96D6C62-631F-4B63-BF02-C9E8C987A7B5}" srcOrd="1" destOrd="0" presId="urn:microsoft.com/office/officeart/2005/8/layout/hierarchy1"/>
    <dgm:cxn modelId="{6CE9DDCD-5B04-4709-81A1-D7E6E754A314}" type="presParOf" srcId="{B96D6C62-631F-4B63-BF02-C9E8C987A7B5}" destId="{F05D43F8-A3CF-448F-9FB2-8FE8FE852D1A}" srcOrd="0" destOrd="0" presId="urn:microsoft.com/office/officeart/2005/8/layout/hierarchy1"/>
    <dgm:cxn modelId="{36A9BF38-4890-406C-9C83-636EB2B25F18}" type="presParOf" srcId="{F05D43F8-A3CF-448F-9FB2-8FE8FE852D1A}" destId="{014117B5-E55E-4BCD-B3EE-665AE5287EE7}" srcOrd="0" destOrd="0" presId="urn:microsoft.com/office/officeart/2005/8/layout/hierarchy1"/>
    <dgm:cxn modelId="{D1F38FEA-1E3E-4B40-9CF5-9D100A185038}" type="presParOf" srcId="{F05D43F8-A3CF-448F-9FB2-8FE8FE852D1A}" destId="{7EA3D550-AF60-45A5-8D18-BB06605FF98D}" srcOrd="1" destOrd="0" presId="urn:microsoft.com/office/officeart/2005/8/layout/hierarchy1"/>
    <dgm:cxn modelId="{7CA6CABE-96C9-430C-ABF7-E29B265B451E}" type="presParOf" srcId="{B96D6C62-631F-4B63-BF02-C9E8C987A7B5}" destId="{8A327F7B-F5B0-48B6-965C-2A712C477F99}" srcOrd="1" destOrd="0" presId="urn:microsoft.com/office/officeart/2005/8/layout/hierarchy1"/>
    <dgm:cxn modelId="{23A91046-C281-437F-90C2-2ACDF10AACE1}" type="presParOf" srcId="{50509467-5F7A-434F-89EB-518C2AB41579}" destId="{9F1635E3-4C8F-4EEE-AAD6-9EC2B3D5C72C}" srcOrd="2" destOrd="0" presId="urn:microsoft.com/office/officeart/2005/8/layout/hierarchy1"/>
    <dgm:cxn modelId="{534D68FE-927C-4C4C-A9B5-78FBD1BE79BD}" type="presParOf" srcId="{9F1635E3-4C8F-4EEE-AAD6-9EC2B3D5C72C}" destId="{A6425ED3-53C4-49AB-A88C-D9F4CAB77544}" srcOrd="0" destOrd="0" presId="urn:microsoft.com/office/officeart/2005/8/layout/hierarchy1"/>
    <dgm:cxn modelId="{AA67E842-81AF-4C4F-8464-5E32002603FD}" type="presParOf" srcId="{A6425ED3-53C4-49AB-A88C-D9F4CAB77544}" destId="{0771093A-5099-478E-8F8E-622F1B154E3E}" srcOrd="0" destOrd="0" presId="urn:microsoft.com/office/officeart/2005/8/layout/hierarchy1"/>
    <dgm:cxn modelId="{AD160FD0-90CE-456D-ACC7-944FC44F3625}" type="presParOf" srcId="{A6425ED3-53C4-49AB-A88C-D9F4CAB77544}" destId="{DFED446B-6495-4405-8DB0-20059AB5101D}" srcOrd="1" destOrd="0" presId="urn:microsoft.com/office/officeart/2005/8/layout/hierarchy1"/>
    <dgm:cxn modelId="{2809F64D-EEC1-4B22-9606-F899E3145FE1}" type="presParOf" srcId="{9F1635E3-4C8F-4EEE-AAD6-9EC2B3D5C72C}" destId="{5E8FC1E5-DDB8-4AB5-84EA-85A4E8D82B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62406A-D5A0-48F6-830A-96644EC9283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6A30D2-E22B-4E8A-AB07-3E69861C7594}">
      <dgm:prSet custT="1"/>
      <dgm:spPr/>
      <dgm:t>
        <a:bodyPr/>
        <a:lstStyle/>
        <a:p>
          <a:r>
            <a:rPr lang="en-US" sz="2000" b="0" i="0" dirty="0"/>
            <a:t>👨‍💼 Operations teams can use Postman to monitor APIs and ensure that they are functioning correctly.</a:t>
          </a:r>
          <a:endParaRPr lang="en-US" sz="2000" dirty="0"/>
        </a:p>
      </dgm:t>
    </dgm:pt>
    <dgm:pt modelId="{08B7FA4A-9BD9-4956-9C98-458401804104}" type="parTrans" cxnId="{0DCE388D-BFA8-4567-A2D5-FCCE2CB0E437}">
      <dgm:prSet/>
      <dgm:spPr/>
      <dgm:t>
        <a:bodyPr/>
        <a:lstStyle/>
        <a:p>
          <a:endParaRPr lang="en-US"/>
        </a:p>
      </dgm:t>
    </dgm:pt>
    <dgm:pt modelId="{59758A35-421F-4C32-BAC8-852086BFF46E}" type="sibTrans" cxnId="{0DCE388D-BFA8-4567-A2D5-FCCE2CB0E437}">
      <dgm:prSet/>
      <dgm:spPr/>
      <dgm:t>
        <a:bodyPr/>
        <a:lstStyle/>
        <a:p>
          <a:endParaRPr lang="en-US"/>
        </a:p>
      </dgm:t>
    </dgm:pt>
    <dgm:pt modelId="{B6EA4898-973D-4215-A2B6-58C90202AED8}">
      <dgm:prSet custT="1"/>
      <dgm:spPr/>
      <dgm:t>
        <a:bodyPr/>
        <a:lstStyle/>
        <a:p>
          <a:r>
            <a:rPr lang="en-US" sz="2000" b="0" i="0" dirty="0"/>
            <a:t>👷 Integration teams can use Postman to test APIs before integrating them with other systems.</a:t>
          </a:r>
          <a:endParaRPr lang="en-US" sz="2000" dirty="0"/>
        </a:p>
      </dgm:t>
    </dgm:pt>
    <dgm:pt modelId="{27C4B9E1-8BAB-4C14-A02D-F9F4E2834912}" type="parTrans" cxnId="{6E645E42-4DAE-4AB9-AD1B-5D91CFE6C9FA}">
      <dgm:prSet/>
      <dgm:spPr/>
      <dgm:t>
        <a:bodyPr/>
        <a:lstStyle/>
        <a:p>
          <a:endParaRPr lang="en-US"/>
        </a:p>
      </dgm:t>
    </dgm:pt>
    <dgm:pt modelId="{F312C0B8-CB25-464C-9104-F705845BEA7B}" type="sibTrans" cxnId="{6E645E42-4DAE-4AB9-AD1B-5D91CFE6C9FA}">
      <dgm:prSet/>
      <dgm:spPr/>
      <dgm:t>
        <a:bodyPr/>
        <a:lstStyle/>
        <a:p>
          <a:endParaRPr lang="en-US"/>
        </a:p>
      </dgm:t>
    </dgm:pt>
    <dgm:pt modelId="{50509467-5F7A-434F-89EB-518C2AB41579}" type="pres">
      <dgm:prSet presAssocID="{9362406A-D5A0-48F6-830A-96644EC928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59FA48-463E-4A0E-A31D-3815ACF17C67}" type="pres">
      <dgm:prSet presAssocID="{E36A30D2-E22B-4E8A-AB07-3E69861C7594}" presName="hierRoot1" presStyleCnt="0"/>
      <dgm:spPr/>
    </dgm:pt>
    <dgm:pt modelId="{F8F5DBA0-C4F5-48CD-B98F-BAAC2D89F850}" type="pres">
      <dgm:prSet presAssocID="{E36A30D2-E22B-4E8A-AB07-3E69861C7594}" presName="composite" presStyleCnt="0"/>
      <dgm:spPr/>
    </dgm:pt>
    <dgm:pt modelId="{F87BB3EB-60A7-4D6F-AA31-7FCC815CF256}" type="pres">
      <dgm:prSet presAssocID="{E36A30D2-E22B-4E8A-AB07-3E69861C7594}" presName="background" presStyleLbl="node0" presStyleIdx="0" presStyleCnt="2"/>
      <dgm:spPr/>
    </dgm:pt>
    <dgm:pt modelId="{521BC851-E9A0-4881-AA21-904454A223F1}" type="pres">
      <dgm:prSet presAssocID="{E36A30D2-E22B-4E8A-AB07-3E69861C7594}" presName="text" presStyleLbl="fgAcc0" presStyleIdx="0" presStyleCnt="2">
        <dgm:presLayoutVars>
          <dgm:chPref val="3"/>
        </dgm:presLayoutVars>
      </dgm:prSet>
      <dgm:spPr/>
    </dgm:pt>
    <dgm:pt modelId="{1C79CA1B-C7D3-4011-8D03-EA54BE64386B}" type="pres">
      <dgm:prSet presAssocID="{E36A30D2-E22B-4E8A-AB07-3E69861C7594}" presName="hierChild2" presStyleCnt="0"/>
      <dgm:spPr/>
    </dgm:pt>
    <dgm:pt modelId="{B96D6C62-631F-4B63-BF02-C9E8C987A7B5}" type="pres">
      <dgm:prSet presAssocID="{B6EA4898-973D-4215-A2B6-58C90202AED8}" presName="hierRoot1" presStyleCnt="0"/>
      <dgm:spPr/>
    </dgm:pt>
    <dgm:pt modelId="{F05D43F8-A3CF-448F-9FB2-8FE8FE852D1A}" type="pres">
      <dgm:prSet presAssocID="{B6EA4898-973D-4215-A2B6-58C90202AED8}" presName="composite" presStyleCnt="0"/>
      <dgm:spPr/>
    </dgm:pt>
    <dgm:pt modelId="{014117B5-E55E-4BCD-B3EE-665AE5287EE7}" type="pres">
      <dgm:prSet presAssocID="{B6EA4898-973D-4215-A2B6-58C90202AED8}" presName="background" presStyleLbl="node0" presStyleIdx="1" presStyleCnt="2"/>
      <dgm:spPr/>
    </dgm:pt>
    <dgm:pt modelId="{7EA3D550-AF60-45A5-8D18-BB06605FF98D}" type="pres">
      <dgm:prSet presAssocID="{B6EA4898-973D-4215-A2B6-58C90202AED8}" presName="text" presStyleLbl="fgAcc0" presStyleIdx="1" presStyleCnt="2">
        <dgm:presLayoutVars>
          <dgm:chPref val="3"/>
        </dgm:presLayoutVars>
      </dgm:prSet>
      <dgm:spPr/>
    </dgm:pt>
    <dgm:pt modelId="{8A327F7B-F5B0-48B6-965C-2A712C477F99}" type="pres">
      <dgm:prSet presAssocID="{B6EA4898-973D-4215-A2B6-58C90202AED8}" presName="hierChild2" presStyleCnt="0"/>
      <dgm:spPr/>
    </dgm:pt>
  </dgm:ptLst>
  <dgm:cxnLst>
    <dgm:cxn modelId="{D15F540C-80F6-45B9-9FDA-0E774AA00268}" type="presOf" srcId="{B6EA4898-973D-4215-A2B6-58C90202AED8}" destId="{7EA3D550-AF60-45A5-8D18-BB06605FF98D}" srcOrd="0" destOrd="0" presId="urn:microsoft.com/office/officeart/2005/8/layout/hierarchy1"/>
    <dgm:cxn modelId="{6E645E42-4DAE-4AB9-AD1B-5D91CFE6C9FA}" srcId="{9362406A-D5A0-48F6-830A-96644EC92832}" destId="{B6EA4898-973D-4215-A2B6-58C90202AED8}" srcOrd="1" destOrd="0" parTransId="{27C4B9E1-8BAB-4C14-A02D-F9F4E2834912}" sibTransId="{F312C0B8-CB25-464C-9104-F705845BEA7B}"/>
    <dgm:cxn modelId="{0DCE388D-BFA8-4567-A2D5-FCCE2CB0E437}" srcId="{9362406A-D5A0-48F6-830A-96644EC92832}" destId="{E36A30D2-E22B-4E8A-AB07-3E69861C7594}" srcOrd="0" destOrd="0" parTransId="{08B7FA4A-9BD9-4956-9C98-458401804104}" sibTransId="{59758A35-421F-4C32-BAC8-852086BFF46E}"/>
    <dgm:cxn modelId="{ABB51397-075D-4829-AB68-4277CD591F36}" type="presOf" srcId="{9362406A-D5A0-48F6-830A-96644EC92832}" destId="{50509467-5F7A-434F-89EB-518C2AB41579}" srcOrd="0" destOrd="0" presId="urn:microsoft.com/office/officeart/2005/8/layout/hierarchy1"/>
    <dgm:cxn modelId="{E1D06ED1-5BD9-4448-8EB3-3F0B66F8FC31}" type="presOf" srcId="{E36A30D2-E22B-4E8A-AB07-3E69861C7594}" destId="{521BC851-E9A0-4881-AA21-904454A223F1}" srcOrd="0" destOrd="0" presId="urn:microsoft.com/office/officeart/2005/8/layout/hierarchy1"/>
    <dgm:cxn modelId="{4A954FA5-CE47-4967-BF83-F111EFFCF6D6}" type="presParOf" srcId="{50509467-5F7A-434F-89EB-518C2AB41579}" destId="{9859FA48-463E-4A0E-A31D-3815ACF17C67}" srcOrd="0" destOrd="0" presId="urn:microsoft.com/office/officeart/2005/8/layout/hierarchy1"/>
    <dgm:cxn modelId="{F4DC007D-7D41-44F0-B806-16D8258B42F7}" type="presParOf" srcId="{9859FA48-463E-4A0E-A31D-3815ACF17C67}" destId="{F8F5DBA0-C4F5-48CD-B98F-BAAC2D89F850}" srcOrd="0" destOrd="0" presId="urn:microsoft.com/office/officeart/2005/8/layout/hierarchy1"/>
    <dgm:cxn modelId="{373E18CC-1CD0-4F10-9B62-158746687263}" type="presParOf" srcId="{F8F5DBA0-C4F5-48CD-B98F-BAAC2D89F850}" destId="{F87BB3EB-60A7-4D6F-AA31-7FCC815CF256}" srcOrd="0" destOrd="0" presId="urn:microsoft.com/office/officeart/2005/8/layout/hierarchy1"/>
    <dgm:cxn modelId="{7F8FB52E-EB28-46A4-96EA-665CB387820F}" type="presParOf" srcId="{F8F5DBA0-C4F5-48CD-B98F-BAAC2D89F850}" destId="{521BC851-E9A0-4881-AA21-904454A223F1}" srcOrd="1" destOrd="0" presId="urn:microsoft.com/office/officeart/2005/8/layout/hierarchy1"/>
    <dgm:cxn modelId="{E433875A-AF3C-4320-9A0C-7FD01DA153D8}" type="presParOf" srcId="{9859FA48-463E-4A0E-A31D-3815ACF17C67}" destId="{1C79CA1B-C7D3-4011-8D03-EA54BE64386B}" srcOrd="1" destOrd="0" presId="urn:microsoft.com/office/officeart/2005/8/layout/hierarchy1"/>
    <dgm:cxn modelId="{B6B87F87-661F-461B-B2F1-75288B7B04DA}" type="presParOf" srcId="{50509467-5F7A-434F-89EB-518C2AB41579}" destId="{B96D6C62-631F-4B63-BF02-C9E8C987A7B5}" srcOrd="1" destOrd="0" presId="urn:microsoft.com/office/officeart/2005/8/layout/hierarchy1"/>
    <dgm:cxn modelId="{6CE9DDCD-5B04-4709-81A1-D7E6E754A314}" type="presParOf" srcId="{B96D6C62-631F-4B63-BF02-C9E8C987A7B5}" destId="{F05D43F8-A3CF-448F-9FB2-8FE8FE852D1A}" srcOrd="0" destOrd="0" presId="urn:microsoft.com/office/officeart/2005/8/layout/hierarchy1"/>
    <dgm:cxn modelId="{36A9BF38-4890-406C-9C83-636EB2B25F18}" type="presParOf" srcId="{F05D43F8-A3CF-448F-9FB2-8FE8FE852D1A}" destId="{014117B5-E55E-4BCD-B3EE-665AE5287EE7}" srcOrd="0" destOrd="0" presId="urn:microsoft.com/office/officeart/2005/8/layout/hierarchy1"/>
    <dgm:cxn modelId="{D1F38FEA-1E3E-4B40-9CF5-9D100A185038}" type="presParOf" srcId="{F05D43F8-A3CF-448F-9FB2-8FE8FE852D1A}" destId="{7EA3D550-AF60-45A5-8D18-BB06605FF98D}" srcOrd="1" destOrd="0" presId="urn:microsoft.com/office/officeart/2005/8/layout/hierarchy1"/>
    <dgm:cxn modelId="{7CA6CABE-96C9-430C-ABF7-E29B265B451E}" type="presParOf" srcId="{B96D6C62-631F-4B63-BF02-C9E8C987A7B5}" destId="{8A327F7B-F5B0-48B6-965C-2A712C477F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6714A7-0D16-4934-AD5F-EDCBD346F2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CFE6EB7-992C-4CF6-BE56-C719CE8940A7}">
      <dgm:prSet custT="1"/>
      <dgm:spPr/>
      <dgm:t>
        <a:bodyPr/>
        <a:lstStyle/>
        <a:p>
          <a:r>
            <a:rPr lang="en-US" sz="2000" b="0" i="0" dirty="0"/>
            <a:t>Request Builder: Create and send requests without coding by selecting request type, inputting URL, headers, and body parameters.</a:t>
          </a:r>
          <a:endParaRPr lang="en-US" sz="2000" dirty="0"/>
        </a:p>
      </dgm:t>
    </dgm:pt>
    <dgm:pt modelId="{1BE7D9A8-2337-4250-98CE-BBD88B014C72}" type="parTrans" cxnId="{AE030FEF-AD9B-458F-BAED-44734163D3F4}">
      <dgm:prSet/>
      <dgm:spPr/>
      <dgm:t>
        <a:bodyPr/>
        <a:lstStyle/>
        <a:p>
          <a:endParaRPr lang="en-US" sz="2000"/>
        </a:p>
      </dgm:t>
    </dgm:pt>
    <dgm:pt modelId="{7F8DB43E-89B2-4E21-9517-53123BAF0B46}" type="sibTrans" cxnId="{AE030FEF-AD9B-458F-BAED-44734163D3F4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CEF24A72-C153-41AE-B4A2-1242C7EA0725}">
      <dgm:prSet custT="1"/>
      <dgm:spPr/>
      <dgm:t>
        <a:bodyPr/>
        <a:lstStyle/>
        <a:p>
          <a:r>
            <a:rPr lang="en-US" sz="2000" b="0" i="0"/>
            <a:t>Workspace: Organize and manage requests, collections, and environments for API development and testing workflows.</a:t>
          </a:r>
          <a:endParaRPr lang="en-US" sz="2000"/>
        </a:p>
      </dgm:t>
    </dgm:pt>
    <dgm:pt modelId="{1570C88E-BFC9-4E01-997B-460D62DA1C93}" type="parTrans" cxnId="{2745792C-411B-4CCC-8056-A939E3DC5225}">
      <dgm:prSet/>
      <dgm:spPr/>
      <dgm:t>
        <a:bodyPr/>
        <a:lstStyle/>
        <a:p>
          <a:endParaRPr lang="en-US" sz="2000"/>
        </a:p>
      </dgm:t>
    </dgm:pt>
    <dgm:pt modelId="{71E9F107-033F-45B9-85CC-0B23C813CD35}" type="sibTrans" cxnId="{2745792C-411B-4CCC-8056-A939E3DC5225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737FB1B2-C7BE-4AC7-974F-A63D58D36433}">
      <dgm:prSet custT="1"/>
      <dgm:spPr/>
      <dgm:t>
        <a:bodyPr/>
        <a:lstStyle/>
        <a:p>
          <a:r>
            <a:rPr lang="en-US" sz="2000" b="0" i="0"/>
            <a:t>Collection: Group requests, scripts, and tests in a single folder to efficiently organize and manage them. Shareable for collaboration.</a:t>
          </a:r>
          <a:endParaRPr lang="en-US" sz="2000"/>
        </a:p>
      </dgm:t>
    </dgm:pt>
    <dgm:pt modelId="{341FEA4E-C39D-4157-A8E5-9447136D3BB4}" type="parTrans" cxnId="{D3D010CA-93C5-40B7-822C-22871022D865}">
      <dgm:prSet/>
      <dgm:spPr/>
      <dgm:t>
        <a:bodyPr/>
        <a:lstStyle/>
        <a:p>
          <a:endParaRPr lang="en-US" sz="2000"/>
        </a:p>
      </dgm:t>
    </dgm:pt>
    <dgm:pt modelId="{DB8A7258-3F07-454E-8E5C-24191948E13C}" type="sibTrans" cxnId="{D3D010CA-93C5-40B7-822C-22871022D865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B920883C-28A3-4050-A644-7B064A439FC8}">
      <dgm:prSet custT="1"/>
      <dgm:spPr/>
      <dgm:t>
        <a:bodyPr/>
        <a:lstStyle/>
        <a:p>
          <a:r>
            <a:rPr lang="en-US" sz="2000" b="0" i="0"/>
            <a:t> Environments: Configure requests based on different environments with sets of variables such as development, staging, and production.</a:t>
          </a:r>
          <a:endParaRPr lang="en-US" sz="2000"/>
        </a:p>
      </dgm:t>
    </dgm:pt>
    <dgm:pt modelId="{FBF78D2D-1F1B-4911-B5A7-5F8DF268F095}" type="parTrans" cxnId="{E83D3DA1-4A33-40CF-AC11-E17A5AA270E0}">
      <dgm:prSet/>
      <dgm:spPr/>
      <dgm:t>
        <a:bodyPr/>
        <a:lstStyle/>
        <a:p>
          <a:endParaRPr lang="en-US" sz="2000"/>
        </a:p>
      </dgm:t>
    </dgm:pt>
    <dgm:pt modelId="{E2452351-21ED-45DC-A42D-06BA056E9AEB}" type="sibTrans" cxnId="{E83D3DA1-4A33-40CF-AC11-E17A5AA270E0}">
      <dgm:prSet/>
      <dgm:spPr/>
      <dgm:t>
        <a:bodyPr/>
        <a:lstStyle/>
        <a:p>
          <a:endParaRPr lang="en-US" sz="2000"/>
        </a:p>
      </dgm:t>
    </dgm:pt>
    <dgm:pt modelId="{CBC64EF3-3440-4D42-92DF-A25D70C1E753}" type="pres">
      <dgm:prSet presAssocID="{DC6714A7-0D16-4934-AD5F-EDCBD346F2D3}" presName="root" presStyleCnt="0">
        <dgm:presLayoutVars>
          <dgm:dir/>
          <dgm:resizeHandles val="exact"/>
        </dgm:presLayoutVars>
      </dgm:prSet>
      <dgm:spPr/>
    </dgm:pt>
    <dgm:pt modelId="{0A798514-6BCD-49D2-A631-2478F06E76FC}" type="pres">
      <dgm:prSet presAssocID="{CCFE6EB7-992C-4CF6-BE56-C719CE8940A7}" presName="compNode" presStyleCnt="0"/>
      <dgm:spPr/>
    </dgm:pt>
    <dgm:pt modelId="{AF728AFF-FD8F-48A4-A3AD-E7B5FAA1192F}" type="pres">
      <dgm:prSet presAssocID="{CCFE6EB7-992C-4CF6-BE56-C719CE8940A7}" presName="bgRect" presStyleLbl="bgShp" presStyleIdx="0" presStyleCnt="4"/>
      <dgm:spPr/>
    </dgm:pt>
    <dgm:pt modelId="{941880CB-8F39-408D-918C-D0C3045FC11D}" type="pres">
      <dgm:prSet presAssocID="{CCFE6EB7-992C-4CF6-BE56-C719CE8940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326FEA1-6261-4500-823F-65507092B0B9}" type="pres">
      <dgm:prSet presAssocID="{CCFE6EB7-992C-4CF6-BE56-C719CE8940A7}" presName="spaceRect" presStyleCnt="0"/>
      <dgm:spPr/>
    </dgm:pt>
    <dgm:pt modelId="{078C921F-61DC-4445-9DC6-EF7E8B683211}" type="pres">
      <dgm:prSet presAssocID="{CCFE6EB7-992C-4CF6-BE56-C719CE8940A7}" presName="parTx" presStyleLbl="revTx" presStyleIdx="0" presStyleCnt="4">
        <dgm:presLayoutVars>
          <dgm:chMax val="0"/>
          <dgm:chPref val="0"/>
        </dgm:presLayoutVars>
      </dgm:prSet>
      <dgm:spPr/>
    </dgm:pt>
    <dgm:pt modelId="{8479B3F1-7502-44DC-AE8D-DEA580F231D4}" type="pres">
      <dgm:prSet presAssocID="{7F8DB43E-89B2-4E21-9517-53123BAF0B46}" presName="sibTrans" presStyleCnt="0"/>
      <dgm:spPr/>
    </dgm:pt>
    <dgm:pt modelId="{6CEB6C47-A752-451D-96C3-F34D814872FD}" type="pres">
      <dgm:prSet presAssocID="{CEF24A72-C153-41AE-B4A2-1242C7EA0725}" presName="compNode" presStyleCnt="0"/>
      <dgm:spPr/>
    </dgm:pt>
    <dgm:pt modelId="{58EF7A38-4779-45C0-B91C-22C12279E8E1}" type="pres">
      <dgm:prSet presAssocID="{CEF24A72-C153-41AE-B4A2-1242C7EA0725}" presName="bgRect" presStyleLbl="bgShp" presStyleIdx="1" presStyleCnt="4"/>
      <dgm:spPr/>
    </dgm:pt>
    <dgm:pt modelId="{296C7B03-C2FF-4140-BC52-FB8BD94263E4}" type="pres">
      <dgm:prSet presAssocID="{CEF24A72-C153-41AE-B4A2-1242C7EA07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64A340D-4F42-4687-90D4-E5BE326A7673}" type="pres">
      <dgm:prSet presAssocID="{CEF24A72-C153-41AE-B4A2-1242C7EA0725}" presName="spaceRect" presStyleCnt="0"/>
      <dgm:spPr/>
    </dgm:pt>
    <dgm:pt modelId="{F2C4D5FF-EB48-4C78-A4BB-6B03C310C18C}" type="pres">
      <dgm:prSet presAssocID="{CEF24A72-C153-41AE-B4A2-1242C7EA0725}" presName="parTx" presStyleLbl="revTx" presStyleIdx="1" presStyleCnt="4">
        <dgm:presLayoutVars>
          <dgm:chMax val="0"/>
          <dgm:chPref val="0"/>
        </dgm:presLayoutVars>
      </dgm:prSet>
      <dgm:spPr/>
    </dgm:pt>
    <dgm:pt modelId="{8512EC51-6E1C-4236-9150-875579E92972}" type="pres">
      <dgm:prSet presAssocID="{71E9F107-033F-45B9-85CC-0B23C813CD35}" presName="sibTrans" presStyleCnt="0"/>
      <dgm:spPr/>
    </dgm:pt>
    <dgm:pt modelId="{8DE82892-26BB-4F9F-929A-882CE9001892}" type="pres">
      <dgm:prSet presAssocID="{737FB1B2-C7BE-4AC7-974F-A63D58D36433}" presName="compNode" presStyleCnt="0"/>
      <dgm:spPr/>
    </dgm:pt>
    <dgm:pt modelId="{585A3588-84EC-4ECF-88FE-9E30C748C82B}" type="pres">
      <dgm:prSet presAssocID="{737FB1B2-C7BE-4AC7-974F-A63D58D36433}" presName="bgRect" presStyleLbl="bgShp" presStyleIdx="2" presStyleCnt="4"/>
      <dgm:spPr/>
    </dgm:pt>
    <dgm:pt modelId="{497F7E11-9A74-4821-B71E-D9C2E7214DF0}" type="pres">
      <dgm:prSet presAssocID="{737FB1B2-C7BE-4AC7-974F-A63D58D364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7117E6D-C841-472A-91AF-6C89FF8BEBD5}" type="pres">
      <dgm:prSet presAssocID="{737FB1B2-C7BE-4AC7-974F-A63D58D36433}" presName="spaceRect" presStyleCnt="0"/>
      <dgm:spPr/>
    </dgm:pt>
    <dgm:pt modelId="{55ABE10B-55CA-40E2-8DEA-C5B237CC2A6B}" type="pres">
      <dgm:prSet presAssocID="{737FB1B2-C7BE-4AC7-974F-A63D58D36433}" presName="parTx" presStyleLbl="revTx" presStyleIdx="2" presStyleCnt="4">
        <dgm:presLayoutVars>
          <dgm:chMax val="0"/>
          <dgm:chPref val="0"/>
        </dgm:presLayoutVars>
      </dgm:prSet>
      <dgm:spPr/>
    </dgm:pt>
    <dgm:pt modelId="{B50A8571-B7AD-428F-B631-8EF056BFC144}" type="pres">
      <dgm:prSet presAssocID="{DB8A7258-3F07-454E-8E5C-24191948E13C}" presName="sibTrans" presStyleCnt="0"/>
      <dgm:spPr/>
    </dgm:pt>
    <dgm:pt modelId="{0DDAE0BC-B38D-444A-878F-DC58FAA4E9BD}" type="pres">
      <dgm:prSet presAssocID="{B920883C-28A3-4050-A644-7B064A439FC8}" presName="compNode" presStyleCnt="0"/>
      <dgm:spPr/>
    </dgm:pt>
    <dgm:pt modelId="{07E969F5-80BC-47EF-B96A-8E31848FAE04}" type="pres">
      <dgm:prSet presAssocID="{B920883C-28A3-4050-A644-7B064A439FC8}" presName="bgRect" presStyleLbl="bgShp" presStyleIdx="3" presStyleCnt="4"/>
      <dgm:spPr/>
    </dgm:pt>
    <dgm:pt modelId="{CE63888B-51F2-4BDA-9677-75C29F1DEC9C}" type="pres">
      <dgm:prSet presAssocID="{B920883C-28A3-4050-A644-7B064A439F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F0B2F68-955D-4BD3-A07B-33DC86E6C9F4}" type="pres">
      <dgm:prSet presAssocID="{B920883C-28A3-4050-A644-7B064A439FC8}" presName="spaceRect" presStyleCnt="0"/>
      <dgm:spPr/>
    </dgm:pt>
    <dgm:pt modelId="{5E42E6CE-3223-4884-890B-14B4AB1E0586}" type="pres">
      <dgm:prSet presAssocID="{B920883C-28A3-4050-A644-7B064A439FC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DE56C17-BFCD-4FDD-91E4-C1F9E0E9C5E2}" type="presOf" srcId="{B920883C-28A3-4050-A644-7B064A439FC8}" destId="{5E42E6CE-3223-4884-890B-14B4AB1E0586}" srcOrd="0" destOrd="0" presId="urn:microsoft.com/office/officeart/2018/2/layout/IconVerticalSolidList"/>
    <dgm:cxn modelId="{2745792C-411B-4CCC-8056-A939E3DC5225}" srcId="{DC6714A7-0D16-4934-AD5F-EDCBD346F2D3}" destId="{CEF24A72-C153-41AE-B4A2-1242C7EA0725}" srcOrd="1" destOrd="0" parTransId="{1570C88E-BFC9-4E01-997B-460D62DA1C93}" sibTransId="{71E9F107-033F-45B9-85CC-0B23C813CD35}"/>
    <dgm:cxn modelId="{D0BBA247-5949-47AC-99D6-7DA5E022213D}" type="presOf" srcId="{CCFE6EB7-992C-4CF6-BE56-C719CE8940A7}" destId="{078C921F-61DC-4445-9DC6-EF7E8B683211}" srcOrd="0" destOrd="0" presId="urn:microsoft.com/office/officeart/2018/2/layout/IconVerticalSolidList"/>
    <dgm:cxn modelId="{3492194F-4D42-466E-8C80-22D7CDF853E4}" type="presOf" srcId="{737FB1B2-C7BE-4AC7-974F-A63D58D36433}" destId="{55ABE10B-55CA-40E2-8DEA-C5B237CC2A6B}" srcOrd="0" destOrd="0" presId="urn:microsoft.com/office/officeart/2018/2/layout/IconVerticalSolidList"/>
    <dgm:cxn modelId="{E83D3DA1-4A33-40CF-AC11-E17A5AA270E0}" srcId="{DC6714A7-0D16-4934-AD5F-EDCBD346F2D3}" destId="{B920883C-28A3-4050-A644-7B064A439FC8}" srcOrd="3" destOrd="0" parTransId="{FBF78D2D-1F1B-4911-B5A7-5F8DF268F095}" sibTransId="{E2452351-21ED-45DC-A42D-06BA056E9AEB}"/>
    <dgm:cxn modelId="{D3D010CA-93C5-40B7-822C-22871022D865}" srcId="{DC6714A7-0D16-4934-AD5F-EDCBD346F2D3}" destId="{737FB1B2-C7BE-4AC7-974F-A63D58D36433}" srcOrd="2" destOrd="0" parTransId="{341FEA4E-C39D-4157-A8E5-9447136D3BB4}" sibTransId="{DB8A7258-3F07-454E-8E5C-24191948E13C}"/>
    <dgm:cxn modelId="{17ED59D3-01F9-471B-B587-43ED5AC1426C}" type="presOf" srcId="{CEF24A72-C153-41AE-B4A2-1242C7EA0725}" destId="{F2C4D5FF-EB48-4C78-A4BB-6B03C310C18C}" srcOrd="0" destOrd="0" presId="urn:microsoft.com/office/officeart/2018/2/layout/IconVerticalSolidList"/>
    <dgm:cxn modelId="{6BC2DADF-33B9-407C-AFF1-AC817238D0B0}" type="presOf" srcId="{DC6714A7-0D16-4934-AD5F-EDCBD346F2D3}" destId="{CBC64EF3-3440-4D42-92DF-A25D70C1E753}" srcOrd="0" destOrd="0" presId="urn:microsoft.com/office/officeart/2018/2/layout/IconVerticalSolidList"/>
    <dgm:cxn modelId="{AE030FEF-AD9B-458F-BAED-44734163D3F4}" srcId="{DC6714A7-0D16-4934-AD5F-EDCBD346F2D3}" destId="{CCFE6EB7-992C-4CF6-BE56-C719CE8940A7}" srcOrd="0" destOrd="0" parTransId="{1BE7D9A8-2337-4250-98CE-BBD88B014C72}" sibTransId="{7F8DB43E-89B2-4E21-9517-53123BAF0B46}"/>
    <dgm:cxn modelId="{2474A0BB-7EA7-48A8-BC8B-2997B9ADA15A}" type="presParOf" srcId="{CBC64EF3-3440-4D42-92DF-A25D70C1E753}" destId="{0A798514-6BCD-49D2-A631-2478F06E76FC}" srcOrd="0" destOrd="0" presId="urn:microsoft.com/office/officeart/2018/2/layout/IconVerticalSolidList"/>
    <dgm:cxn modelId="{6B496697-14A4-4D57-BF5B-43F20224A122}" type="presParOf" srcId="{0A798514-6BCD-49D2-A631-2478F06E76FC}" destId="{AF728AFF-FD8F-48A4-A3AD-E7B5FAA1192F}" srcOrd="0" destOrd="0" presId="urn:microsoft.com/office/officeart/2018/2/layout/IconVerticalSolidList"/>
    <dgm:cxn modelId="{84364BF4-F5EC-4061-AC69-664405B3D70E}" type="presParOf" srcId="{0A798514-6BCD-49D2-A631-2478F06E76FC}" destId="{941880CB-8F39-408D-918C-D0C3045FC11D}" srcOrd="1" destOrd="0" presId="urn:microsoft.com/office/officeart/2018/2/layout/IconVerticalSolidList"/>
    <dgm:cxn modelId="{D98913FB-E39C-4280-8AEA-919601CB1A18}" type="presParOf" srcId="{0A798514-6BCD-49D2-A631-2478F06E76FC}" destId="{0326FEA1-6261-4500-823F-65507092B0B9}" srcOrd="2" destOrd="0" presId="urn:microsoft.com/office/officeart/2018/2/layout/IconVerticalSolidList"/>
    <dgm:cxn modelId="{6C62544B-46C0-4850-A400-5B3C148D35F2}" type="presParOf" srcId="{0A798514-6BCD-49D2-A631-2478F06E76FC}" destId="{078C921F-61DC-4445-9DC6-EF7E8B683211}" srcOrd="3" destOrd="0" presId="urn:microsoft.com/office/officeart/2018/2/layout/IconVerticalSolidList"/>
    <dgm:cxn modelId="{5497533D-CDE6-446F-804A-71F5788E62D9}" type="presParOf" srcId="{CBC64EF3-3440-4D42-92DF-A25D70C1E753}" destId="{8479B3F1-7502-44DC-AE8D-DEA580F231D4}" srcOrd="1" destOrd="0" presId="urn:microsoft.com/office/officeart/2018/2/layout/IconVerticalSolidList"/>
    <dgm:cxn modelId="{5AC707C8-23A5-4840-8534-ECFB305B5579}" type="presParOf" srcId="{CBC64EF3-3440-4D42-92DF-A25D70C1E753}" destId="{6CEB6C47-A752-451D-96C3-F34D814872FD}" srcOrd="2" destOrd="0" presId="urn:microsoft.com/office/officeart/2018/2/layout/IconVerticalSolidList"/>
    <dgm:cxn modelId="{428F2E9E-2624-434D-98D6-A0266CD85709}" type="presParOf" srcId="{6CEB6C47-A752-451D-96C3-F34D814872FD}" destId="{58EF7A38-4779-45C0-B91C-22C12279E8E1}" srcOrd="0" destOrd="0" presId="urn:microsoft.com/office/officeart/2018/2/layout/IconVerticalSolidList"/>
    <dgm:cxn modelId="{AFDCA64E-6FDC-4C55-A42C-86B459AF9EF8}" type="presParOf" srcId="{6CEB6C47-A752-451D-96C3-F34D814872FD}" destId="{296C7B03-C2FF-4140-BC52-FB8BD94263E4}" srcOrd="1" destOrd="0" presId="urn:microsoft.com/office/officeart/2018/2/layout/IconVerticalSolidList"/>
    <dgm:cxn modelId="{BC8FE2F6-FDB1-47B4-97E3-6C13017FFA7E}" type="presParOf" srcId="{6CEB6C47-A752-451D-96C3-F34D814872FD}" destId="{064A340D-4F42-4687-90D4-E5BE326A7673}" srcOrd="2" destOrd="0" presId="urn:microsoft.com/office/officeart/2018/2/layout/IconVerticalSolidList"/>
    <dgm:cxn modelId="{68147876-AEF4-4D6C-A419-B95BCFFA54E9}" type="presParOf" srcId="{6CEB6C47-A752-451D-96C3-F34D814872FD}" destId="{F2C4D5FF-EB48-4C78-A4BB-6B03C310C18C}" srcOrd="3" destOrd="0" presId="urn:microsoft.com/office/officeart/2018/2/layout/IconVerticalSolidList"/>
    <dgm:cxn modelId="{F74C624D-9BFD-4EE4-9A57-63F1C3586FC2}" type="presParOf" srcId="{CBC64EF3-3440-4D42-92DF-A25D70C1E753}" destId="{8512EC51-6E1C-4236-9150-875579E92972}" srcOrd="3" destOrd="0" presId="urn:microsoft.com/office/officeart/2018/2/layout/IconVerticalSolidList"/>
    <dgm:cxn modelId="{15581A46-66AF-441C-89D3-D942722DDB68}" type="presParOf" srcId="{CBC64EF3-3440-4D42-92DF-A25D70C1E753}" destId="{8DE82892-26BB-4F9F-929A-882CE9001892}" srcOrd="4" destOrd="0" presId="urn:microsoft.com/office/officeart/2018/2/layout/IconVerticalSolidList"/>
    <dgm:cxn modelId="{E3539B0E-8374-4A8B-82D9-20E232D54F62}" type="presParOf" srcId="{8DE82892-26BB-4F9F-929A-882CE9001892}" destId="{585A3588-84EC-4ECF-88FE-9E30C748C82B}" srcOrd="0" destOrd="0" presId="urn:microsoft.com/office/officeart/2018/2/layout/IconVerticalSolidList"/>
    <dgm:cxn modelId="{C6AD5680-2DC2-4532-A212-B29D2AFA632B}" type="presParOf" srcId="{8DE82892-26BB-4F9F-929A-882CE9001892}" destId="{497F7E11-9A74-4821-B71E-D9C2E7214DF0}" srcOrd="1" destOrd="0" presId="urn:microsoft.com/office/officeart/2018/2/layout/IconVerticalSolidList"/>
    <dgm:cxn modelId="{811065F4-85FD-4FDB-891E-FA94FDA88CB3}" type="presParOf" srcId="{8DE82892-26BB-4F9F-929A-882CE9001892}" destId="{37117E6D-C841-472A-91AF-6C89FF8BEBD5}" srcOrd="2" destOrd="0" presId="urn:microsoft.com/office/officeart/2018/2/layout/IconVerticalSolidList"/>
    <dgm:cxn modelId="{2A65789F-3645-4C4B-B067-9D9A908563CA}" type="presParOf" srcId="{8DE82892-26BB-4F9F-929A-882CE9001892}" destId="{55ABE10B-55CA-40E2-8DEA-C5B237CC2A6B}" srcOrd="3" destOrd="0" presId="urn:microsoft.com/office/officeart/2018/2/layout/IconVerticalSolidList"/>
    <dgm:cxn modelId="{DCD3ACBD-2791-42EC-AA2A-2DCA84E0A0CD}" type="presParOf" srcId="{CBC64EF3-3440-4D42-92DF-A25D70C1E753}" destId="{B50A8571-B7AD-428F-B631-8EF056BFC144}" srcOrd="5" destOrd="0" presId="urn:microsoft.com/office/officeart/2018/2/layout/IconVerticalSolidList"/>
    <dgm:cxn modelId="{35728D68-7E0C-43B7-8AB8-2561DE587CED}" type="presParOf" srcId="{CBC64EF3-3440-4D42-92DF-A25D70C1E753}" destId="{0DDAE0BC-B38D-444A-878F-DC58FAA4E9BD}" srcOrd="6" destOrd="0" presId="urn:microsoft.com/office/officeart/2018/2/layout/IconVerticalSolidList"/>
    <dgm:cxn modelId="{A9B8885D-B2F3-4E29-AE1C-0C76B12317DC}" type="presParOf" srcId="{0DDAE0BC-B38D-444A-878F-DC58FAA4E9BD}" destId="{07E969F5-80BC-47EF-B96A-8E31848FAE04}" srcOrd="0" destOrd="0" presId="urn:microsoft.com/office/officeart/2018/2/layout/IconVerticalSolidList"/>
    <dgm:cxn modelId="{B39C5CF4-9EBA-44A7-B625-A9645BD35C57}" type="presParOf" srcId="{0DDAE0BC-B38D-444A-878F-DC58FAA4E9BD}" destId="{CE63888B-51F2-4BDA-9677-75C29F1DEC9C}" srcOrd="1" destOrd="0" presId="urn:microsoft.com/office/officeart/2018/2/layout/IconVerticalSolidList"/>
    <dgm:cxn modelId="{F94C535D-8270-4713-B4AD-82C220E56B24}" type="presParOf" srcId="{0DDAE0BC-B38D-444A-878F-DC58FAA4E9BD}" destId="{DF0B2F68-955D-4BD3-A07B-33DC86E6C9F4}" srcOrd="2" destOrd="0" presId="urn:microsoft.com/office/officeart/2018/2/layout/IconVerticalSolidList"/>
    <dgm:cxn modelId="{2B1D7C3B-B785-4E11-81E9-7A76E92E450C}" type="presParOf" srcId="{0DDAE0BC-B38D-444A-878F-DC58FAA4E9BD}" destId="{5E42E6CE-3223-4884-890B-14B4AB1E05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F8070-152C-4A74-917E-3255210F253C}">
      <dsp:nvSpPr>
        <dsp:cNvPr id="0" name=""/>
        <dsp:cNvSpPr/>
      </dsp:nvSpPr>
      <dsp:spPr>
        <a:xfrm>
          <a:off x="0" y="25232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0DDE4-8E4A-40E2-A313-07410262D953}">
      <dsp:nvSpPr>
        <dsp:cNvPr id="0" name=""/>
        <dsp:cNvSpPr/>
      </dsp:nvSpPr>
      <dsp:spPr>
        <a:xfrm>
          <a:off x="290556" y="45689"/>
          <a:ext cx="406778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is API?</a:t>
          </a:r>
        </a:p>
      </dsp:txBody>
      <dsp:txXfrm>
        <a:off x="310731" y="65864"/>
        <a:ext cx="4027439" cy="372930"/>
      </dsp:txXfrm>
    </dsp:sp>
    <dsp:sp modelId="{4CA2A7CD-E49D-41FE-84B3-EC1E17C27A29}">
      <dsp:nvSpPr>
        <dsp:cNvPr id="0" name=""/>
        <dsp:cNvSpPr/>
      </dsp:nvSpPr>
      <dsp:spPr>
        <a:xfrm>
          <a:off x="0" y="88736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4E9E8-9CBD-44F8-8DCE-31E641691746}">
      <dsp:nvSpPr>
        <dsp:cNvPr id="0" name=""/>
        <dsp:cNvSpPr/>
      </dsp:nvSpPr>
      <dsp:spPr>
        <a:xfrm>
          <a:off x="290556" y="680729"/>
          <a:ext cx="4067789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API Testing</a:t>
          </a:r>
        </a:p>
      </dsp:txBody>
      <dsp:txXfrm>
        <a:off x="310731" y="700904"/>
        <a:ext cx="4027439" cy="372930"/>
      </dsp:txXfrm>
    </dsp:sp>
    <dsp:sp modelId="{2328A0FA-B46E-4DCB-BFE3-7E75468D6808}">
      <dsp:nvSpPr>
        <dsp:cNvPr id="0" name=""/>
        <dsp:cNvSpPr/>
      </dsp:nvSpPr>
      <dsp:spPr>
        <a:xfrm>
          <a:off x="0" y="152240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5DFE1-CB85-48E2-947E-9B9C7B11BBD1}">
      <dsp:nvSpPr>
        <dsp:cNvPr id="0" name=""/>
        <dsp:cNvSpPr/>
      </dsp:nvSpPr>
      <dsp:spPr>
        <a:xfrm>
          <a:off x="290556" y="1315769"/>
          <a:ext cx="4067789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Postman Introduction</a:t>
          </a:r>
        </a:p>
      </dsp:txBody>
      <dsp:txXfrm>
        <a:off x="310731" y="1335944"/>
        <a:ext cx="4027439" cy="372930"/>
      </dsp:txXfrm>
    </dsp:sp>
    <dsp:sp modelId="{D16925F5-1734-40EA-BED1-5830C207F1B5}">
      <dsp:nvSpPr>
        <dsp:cNvPr id="0" name=""/>
        <dsp:cNvSpPr/>
      </dsp:nvSpPr>
      <dsp:spPr>
        <a:xfrm>
          <a:off x="0" y="2157449"/>
          <a:ext cx="581112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EA99D-2DE4-4780-8661-3433A9627E17}">
      <dsp:nvSpPr>
        <dsp:cNvPr id="0" name=""/>
        <dsp:cNvSpPr/>
      </dsp:nvSpPr>
      <dsp:spPr>
        <a:xfrm>
          <a:off x="290556" y="1950809"/>
          <a:ext cx="4067789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cases</a:t>
          </a:r>
        </a:p>
      </dsp:txBody>
      <dsp:txXfrm>
        <a:off x="310731" y="1970984"/>
        <a:ext cx="4027439" cy="372930"/>
      </dsp:txXfrm>
    </dsp:sp>
    <dsp:sp modelId="{2A35E9A0-D7CF-44C8-A1F3-5442F2DE195D}">
      <dsp:nvSpPr>
        <dsp:cNvPr id="0" name=""/>
        <dsp:cNvSpPr/>
      </dsp:nvSpPr>
      <dsp:spPr>
        <a:xfrm>
          <a:off x="0" y="2792489"/>
          <a:ext cx="5811128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91592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Request Builder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Workspace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Collection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Environments</a:t>
          </a:r>
        </a:p>
      </dsp:txBody>
      <dsp:txXfrm>
        <a:off x="0" y="2792489"/>
        <a:ext cx="5811128" cy="1278900"/>
      </dsp:txXfrm>
    </dsp:sp>
    <dsp:sp modelId="{A9F8AF63-D1D6-485E-8E57-D94C672C1340}">
      <dsp:nvSpPr>
        <dsp:cNvPr id="0" name=""/>
        <dsp:cNvSpPr/>
      </dsp:nvSpPr>
      <dsp:spPr>
        <a:xfrm>
          <a:off x="290556" y="2585849"/>
          <a:ext cx="4067789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Building Blocks</a:t>
          </a:r>
        </a:p>
      </dsp:txBody>
      <dsp:txXfrm>
        <a:off x="310731" y="2606024"/>
        <a:ext cx="4027439" cy="372930"/>
      </dsp:txXfrm>
    </dsp:sp>
    <dsp:sp modelId="{7BD22137-1ABD-4AF3-9EE2-70B01461D4A8}">
      <dsp:nvSpPr>
        <dsp:cNvPr id="0" name=""/>
        <dsp:cNvSpPr/>
      </dsp:nvSpPr>
      <dsp:spPr>
        <a:xfrm>
          <a:off x="0" y="4353629"/>
          <a:ext cx="5811128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291592" rIns="4510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HTTP Methods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Sending HTTP Request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Scripting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Validate Response</a:t>
          </a:r>
        </a:p>
      </dsp:txBody>
      <dsp:txXfrm>
        <a:off x="0" y="4353629"/>
        <a:ext cx="5811128" cy="1278900"/>
      </dsp:txXfrm>
    </dsp:sp>
    <dsp:sp modelId="{27DEA4F0-1944-4602-A65E-5590178D6A04}">
      <dsp:nvSpPr>
        <dsp:cNvPr id="0" name=""/>
        <dsp:cNvSpPr/>
      </dsp:nvSpPr>
      <dsp:spPr>
        <a:xfrm>
          <a:off x="290556" y="4146989"/>
          <a:ext cx="406778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HTTP Request</a:t>
          </a:r>
        </a:p>
      </dsp:txBody>
      <dsp:txXfrm>
        <a:off x="310731" y="4167164"/>
        <a:ext cx="4027439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294C7-9048-4367-A479-E33DD8F533C4}">
      <dsp:nvSpPr>
        <dsp:cNvPr id="0" name=""/>
        <dsp:cNvSpPr/>
      </dsp:nvSpPr>
      <dsp:spPr>
        <a:xfrm>
          <a:off x="0" y="335844"/>
          <a:ext cx="10515600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API testing involves verifying the functionality, reliability, performance, and security of an application programming interface (API).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It can include testing individual API endpoints, as well as testing the API as a whole to ensure all components work together as expected.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API testing can be performed manually or through automated testing tools.</a:t>
          </a:r>
        </a:p>
      </dsp:txBody>
      <dsp:txXfrm>
        <a:off x="0" y="335844"/>
        <a:ext cx="10515600" cy="1767150"/>
      </dsp:txXfrm>
    </dsp:sp>
    <dsp:sp modelId="{8234D807-7A35-4B1D-8419-742472A0F350}">
      <dsp:nvSpPr>
        <dsp:cNvPr id="0" name=""/>
        <dsp:cNvSpPr/>
      </dsp:nvSpPr>
      <dsp:spPr>
        <a:xfrm>
          <a:off x="525780" y="84924"/>
          <a:ext cx="736092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What?</a:t>
          </a:r>
        </a:p>
      </dsp:txBody>
      <dsp:txXfrm>
        <a:off x="550278" y="109422"/>
        <a:ext cx="7311924" cy="452844"/>
      </dsp:txXfrm>
    </dsp:sp>
    <dsp:sp modelId="{B971F0F9-CC9C-465C-8651-D03CD23A26A9}">
      <dsp:nvSpPr>
        <dsp:cNvPr id="0" name=""/>
        <dsp:cNvSpPr/>
      </dsp:nvSpPr>
      <dsp:spPr>
        <a:xfrm>
          <a:off x="0" y="2445714"/>
          <a:ext cx="1051560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It helps to identify issues and defects early in the development cycle.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It ensures that the API works as expected and meets the business requirements.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It helps to improve the quality and reliability of the API.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It helps to ensure that the API is secure and protects sensitive data.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It helps to reduce the cost and time of development by catching issues early.</a:t>
          </a:r>
        </a:p>
      </dsp:txBody>
      <dsp:txXfrm>
        <a:off x="0" y="2445714"/>
        <a:ext cx="10515600" cy="1820700"/>
      </dsp:txXfrm>
    </dsp:sp>
    <dsp:sp modelId="{CFB8B92F-5740-495D-9F5E-43DFBF56C6EE}">
      <dsp:nvSpPr>
        <dsp:cNvPr id="0" name=""/>
        <dsp:cNvSpPr/>
      </dsp:nvSpPr>
      <dsp:spPr>
        <a:xfrm>
          <a:off x="525780" y="2194794"/>
          <a:ext cx="736092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Why?</a:t>
          </a:r>
        </a:p>
      </dsp:txBody>
      <dsp:txXfrm>
        <a:off x="550278" y="2219292"/>
        <a:ext cx="731192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BB3EB-60A7-4D6F-AA31-7FCC815CF256}">
      <dsp:nvSpPr>
        <dsp:cNvPr id="0" name=""/>
        <dsp:cNvSpPr/>
      </dsp:nvSpPr>
      <dsp:spPr>
        <a:xfrm>
          <a:off x="0" y="942193"/>
          <a:ext cx="3095661" cy="19657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BC851-E9A0-4881-AA21-904454A223F1}">
      <dsp:nvSpPr>
        <dsp:cNvPr id="0" name=""/>
        <dsp:cNvSpPr/>
      </dsp:nvSpPr>
      <dsp:spPr>
        <a:xfrm>
          <a:off x="343962" y="1268957"/>
          <a:ext cx="3095661" cy="1965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👨‍💻 Developers can use Postman to create and test API endpoints, input required parameters, and identify any issues or bugs.</a:t>
          </a:r>
          <a:endParaRPr lang="en-US" sz="2000" kern="1200" dirty="0"/>
        </a:p>
      </dsp:txBody>
      <dsp:txXfrm>
        <a:off x="401537" y="1326532"/>
        <a:ext cx="2980511" cy="1850595"/>
      </dsp:txXfrm>
    </dsp:sp>
    <dsp:sp modelId="{014117B5-E55E-4BCD-B3EE-665AE5287EE7}">
      <dsp:nvSpPr>
        <dsp:cNvPr id="0" name=""/>
        <dsp:cNvSpPr/>
      </dsp:nvSpPr>
      <dsp:spPr>
        <a:xfrm>
          <a:off x="3783586" y="942193"/>
          <a:ext cx="3095661" cy="19657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3D550-AF60-45A5-8D18-BB06605FF98D}">
      <dsp:nvSpPr>
        <dsp:cNvPr id="0" name=""/>
        <dsp:cNvSpPr/>
      </dsp:nvSpPr>
      <dsp:spPr>
        <a:xfrm>
          <a:off x="4127549" y="1268957"/>
          <a:ext cx="3095661" cy="1965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🕵️ Testers can use Postman to create and execute API tests and ensure the response status codes, response time, and response body meet the requirements.</a:t>
          </a:r>
          <a:endParaRPr lang="en-US" sz="2000" kern="1200" dirty="0"/>
        </a:p>
      </dsp:txBody>
      <dsp:txXfrm>
        <a:off x="4185124" y="1326532"/>
        <a:ext cx="2980511" cy="1850595"/>
      </dsp:txXfrm>
    </dsp:sp>
    <dsp:sp modelId="{0771093A-5099-478E-8F8E-622F1B154E3E}">
      <dsp:nvSpPr>
        <dsp:cNvPr id="0" name=""/>
        <dsp:cNvSpPr/>
      </dsp:nvSpPr>
      <dsp:spPr>
        <a:xfrm>
          <a:off x="7567173" y="942193"/>
          <a:ext cx="3095661" cy="19657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446B-6495-4405-8DB0-20059AB5101D}">
      <dsp:nvSpPr>
        <dsp:cNvPr id="0" name=""/>
        <dsp:cNvSpPr/>
      </dsp:nvSpPr>
      <dsp:spPr>
        <a:xfrm>
          <a:off x="7911136" y="1268957"/>
          <a:ext cx="3095661" cy="1965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📝 Technical writers can use Postman to create API documentation and test different endpoints to include screenshots of the responses in the documentation.</a:t>
          </a:r>
          <a:endParaRPr lang="en-US" sz="2000" kern="1200"/>
        </a:p>
      </dsp:txBody>
      <dsp:txXfrm>
        <a:off x="7968711" y="1326532"/>
        <a:ext cx="2980511" cy="18505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BB3EB-60A7-4D6F-AA31-7FCC815CF256}">
      <dsp:nvSpPr>
        <dsp:cNvPr id="0" name=""/>
        <dsp:cNvSpPr/>
      </dsp:nvSpPr>
      <dsp:spPr>
        <a:xfrm>
          <a:off x="1283" y="420130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BC851-E9A0-4881-AA21-904454A223F1}">
      <dsp:nvSpPr>
        <dsp:cNvPr id="0" name=""/>
        <dsp:cNvSpPr/>
      </dsp:nvSpPr>
      <dsp:spPr>
        <a:xfrm>
          <a:off x="501904" y="89571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👨‍💼 Operations teams can use Postman to monitor APIs and ensure that they are functioning correctly.</a:t>
          </a:r>
          <a:endParaRPr lang="en-US" sz="2000" kern="1200" dirty="0"/>
        </a:p>
      </dsp:txBody>
      <dsp:txXfrm>
        <a:off x="585701" y="979516"/>
        <a:ext cx="4337991" cy="2693452"/>
      </dsp:txXfrm>
    </dsp:sp>
    <dsp:sp modelId="{014117B5-E55E-4BCD-B3EE-665AE5287EE7}">
      <dsp:nvSpPr>
        <dsp:cNvPr id="0" name=""/>
        <dsp:cNvSpPr/>
      </dsp:nvSpPr>
      <dsp:spPr>
        <a:xfrm>
          <a:off x="5508110" y="420130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3D550-AF60-45A5-8D18-BB06605FF98D}">
      <dsp:nvSpPr>
        <dsp:cNvPr id="0" name=""/>
        <dsp:cNvSpPr/>
      </dsp:nvSpPr>
      <dsp:spPr>
        <a:xfrm>
          <a:off x="6008730" y="89571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👷 Integration teams can use Postman to test APIs before integrating them with other systems.</a:t>
          </a:r>
          <a:endParaRPr lang="en-US" sz="2000" kern="1200" dirty="0"/>
        </a:p>
      </dsp:txBody>
      <dsp:txXfrm>
        <a:off x="6092527" y="979516"/>
        <a:ext cx="4337991" cy="2693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AFF-FD8F-48A4-A3AD-E7B5FAA1192F}">
      <dsp:nvSpPr>
        <dsp:cNvPr id="0" name=""/>
        <dsp:cNvSpPr/>
      </dsp:nvSpPr>
      <dsp:spPr>
        <a:xfrm>
          <a:off x="0" y="2307"/>
          <a:ext cx="6303729" cy="9597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880CB-8F39-408D-918C-D0C3045FC11D}">
      <dsp:nvSpPr>
        <dsp:cNvPr id="0" name=""/>
        <dsp:cNvSpPr/>
      </dsp:nvSpPr>
      <dsp:spPr>
        <a:xfrm>
          <a:off x="290333" y="218258"/>
          <a:ext cx="527878" cy="527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C921F-61DC-4445-9DC6-EF7E8B683211}">
      <dsp:nvSpPr>
        <dsp:cNvPr id="0" name=""/>
        <dsp:cNvSpPr/>
      </dsp:nvSpPr>
      <dsp:spPr>
        <a:xfrm>
          <a:off x="1108545" y="2307"/>
          <a:ext cx="5079710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Request Builder: Create and send requests without coding by selecting request type, inputting URL, headers, and body parameters.</a:t>
          </a:r>
          <a:endParaRPr lang="en-US" sz="2000" kern="1200" dirty="0"/>
        </a:p>
      </dsp:txBody>
      <dsp:txXfrm>
        <a:off x="1108545" y="2307"/>
        <a:ext cx="5079710" cy="1169731"/>
      </dsp:txXfrm>
    </dsp:sp>
    <dsp:sp modelId="{58EF7A38-4779-45C0-B91C-22C12279E8E1}">
      <dsp:nvSpPr>
        <dsp:cNvPr id="0" name=""/>
        <dsp:cNvSpPr/>
      </dsp:nvSpPr>
      <dsp:spPr>
        <a:xfrm>
          <a:off x="0" y="1464471"/>
          <a:ext cx="6303729" cy="9597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C7B03-C2FF-4140-BC52-FB8BD94263E4}">
      <dsp:nvSpPr>
        <dsp:cNvPr id="0" name=""/>
        <dsp:cNvSpPr/>
      </dsp:nvSpPr>
      <dsp:spPr>
        <a:xfrm>
          <a:off x="290333" y="1680422"/>
          <a:ext cx="527878" cy="527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4D5FF-EB48-4C78-A4BB-6B03C310C18C}">
      <dsp:nvSpPr>
        <dsp:cNvPr id="0" name=""/>
        <dsp:cNvSpPr/>
      </dsp:nvSpPr>
      <dsp:spPr>
        <a:xfrm>
          <a:off x="1108545" y="1464471"/>
          <a:ext cx="5079710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Workspace: Organize and manage requests, collections, and environments for API development and testing workflows.</a:t>
          </a:r>
          <a:endParaRPr lang="en-US" sz="2000" kern="1200"/>
        </a:p>
      </dsp:txBody>
      <dsp:txXfrm>
        <a:off x="1108545" y="1464471"/>
        <a:ext cx="5079710" cy="1169731"/>
      </dsp:txXfrm>
    </dsp:sp>
    <dsp:sp modelId="{585A3588-84EC-4ECF-88FE-9E30C748C82B}">
      <dsp:nvSpPr>
        <dsp:cNvPr id="0" name=""/>
        <dsp:cNvSpPr/>
      </dsp:nvSpPr>
      <dsp:spPr>
        <a:xfrm>
          <a:off x="0" y="2926635"/>
          <a:ext cx="6303729" cy="9597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F7E11-9A74-4821-B71E-D9C2E7214DF0}">
      <dsp:nvSpPr>
        <dsp:cNvPr id="0" name=""/>
        <dsp:cNvSpPr/>
      </dsp:nvSpPr>
      <dsp:spPr>
        <a:xfrm>
          <a:off x="290333" y="3142586"/>
          <a:ext cx="527878" cy="527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BE10B-55CA-40E2-8DEA-C5B237CC2A6B}">
      <dsp:nvSpPr>
        <dsp:cNvPr id="0" name=""/>
        <dsp:cNvSpPr/>
      </dsp:nvSpPr>
      <dsp:spPr>
        <a:xfrm>
          <a:off x="1108545" y="2926635"/>
          <a:ext cx="5079710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Collection: Group requests, scripts, and tests in a single folder to efficiently organize and manage them. Shareable for collaboration.</a:t>
          </a:r>
          <a:endParaRPr lang="en-US" sz="2000" kern="1200"/>
        </a:p>
      </dsp:txBody>
      <dsp:txXfrm>
        <a:off x="1108545" y="2926635"/>
        <a:ext cx="5079710" cy="1169731"/>
      </dsp:txXfrm>
    </dsp:sp>
    <dsp:sp modelId="{07E969F5-80BC-47EF-B96A-8E31848FAE04}">
      <dsp:nvSpPr>
        <dsp:cNvPr id="0" name=""/>
        <dsp:cNvSpPr/>
      </dsp:nvSpPr>
      <dsp:spPr>
        <a:xfrm>
          <a:off x="0" y="4388799"/>
          <a:ext cx="6303729" cy="9597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3888B-51F2-4BDA-9677-75C29F1DEC9C}">
      <dsp:nvSpPr>
        <dsp:cNvPr id="0" name=""/>
        <dsp:cNvSpPr/>
      </dsp:nvSpPr>
      <dsp:spPr>
        <a:xfrm>
          <a:off x="290333" y="4604750"/>
          <a:ext cx="527878" cy="527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2E6CE-3223-4884-890B-14B4AB1E0586}">
      <dsp:nvSpPr>
        <dsp:cNvPr id="0" name=""/>
        <dsp:cNvSpPr/>
      </dsp:nvSpPr>
      <dsp:spPr>
        <a:xfrm>
          <a:off x="1108545" y="4388799"/>
          <a:ext cx="5079710" cy="1169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 Environments: Configure requests based on different environments with sets of variables such as development, staging, and production.</a:t>
          </a:r>
          <a:endParaRPr lang="en-US" sz="2000" kern="1200"/>
        </a:p>
      </dsp:txBody>
      <dsp:txXfrm>
        <a:off x="1108545" y="4388799"/>
        <a:ext cx="5079710" cy="1169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72FB-1DC8-2E5B-DF44-D91B8740B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DE516-B496-DC41-F06B-C3B3B6C76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3900-D015-A6BB-3124-4EF1A8E4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7940-0CF5-460A-9E46-96B3200B6BD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01C0-D4EB-51A6-0BC9-97B7B575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9D5F3-4BBE-7B85-DE78-3F9940A5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944F-84E0-4DFC-96D9-5738C23D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0BF0-131D-EBC7-4D4F-322E2736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A0649-5563-50EF-5169-1F856EC6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7EB61-C56E-F231-8E77-C6795FA2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7940-0CF5-460A-9E46-96B3200B6BD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5403-F801-D1C9-470A-72EFF07C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495B2-D4B3-2DD3-2B53-D135A84D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944F-84E0-4DFC-96D9-5738C23D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4600B-341D-99EE-5244-28C73C704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074F7-49AC-14C4-F8E4-47EA87D40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E2E2-7B68-81B8-9EDA-D2CDAC90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7940-0CF5-460A-9E46-96B3200B6BD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AB9AD-30BD-BD3B-9825-EED2F53A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AB9D-2909-E3A6-0163-AE58052D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944F-84E0-4DFC-96D9-5738C23D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78C6-0286-8B04-34F1-D2FA6B57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DDFD-7898-4F9C-4E70-4ED07381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6F00F-0EA4-74FB-A4E3-AD4F4F8E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7940-0CF5-460A-9E46-96B3200B6BD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20C8-5A92-3139-634B-5EA135B1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C7BC-0080-74CC-2B73-BF4866E6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944F-84E0-4DFC-96D9-5738C23D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9891-06F6-E61A-56E1-CA220507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05F5-F621-07DF-9655-01C7297A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70E3-23E0-373C-11DB-478B5865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7940-0CF5-460A-9E46-96B3200B6BD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BF9B6-3469-85C2-9FCA-3F31F51F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A0E0-0A05-EBA6-6BE8-7EBA8C3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944F-84E0-4DFC-96D9-5738C23D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4788-7707-1227-0E67-E123A4D9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82D7-4A19-9C39-5D62-7469978B3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C38F1-7F65-E3AB-F3E8-DA9A8D896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AF9D5-591B-A289-C5D5-3197AF32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7940-0CF5-460A-9E46-96B3200B6BD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E6305-9A05-020B-ABBB-CFDF2465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66CEA-71FC-A2A7-D3B0-5F2919D9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944F-84E0-4DFC-96D9-5738C23D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E7A9-4224-0344-3313-0B31A5D0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5AA0-8A3E-71BD-D1DC-DC8C2DEA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D6139-113B-B10B-10AB-8E26A2F58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6CD08-694E-8ADB-E852-DE54C05B9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30C62-5483-D0B6-02B8-7E310BB2C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E3168-BDE2-BD6E-B5F3-4D4E4F70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7940-0CF5-460A-9E46-96B3200B6BD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9CDD5-1292-ED34-BD67-5F6B66FE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B254C-7F0E-1C7E-8B04-092D7080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944F-84E0-4DFC-96D9-5738C23D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9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2754-37BC-E52A-EDCD-54E1A1EC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14D92-DDEC-EC76-4BA9-C0CCED84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7940-0CF5-460A-9E46-96B3200B6BD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4BA7A-FC6D-90AA-B7E8-33ABB885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37FC6-9EAD-755D-42CB-0C69FA24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944F-84E0-4DFC-96D9-5738C23D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5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5A50D-3330-0535-AAE9-B6E79A7C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7940-0CF5-460A-9E46-96B3200B6BD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70A6C-9511-9E28-8F8D-F1A65AD2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A8BA9-45BB-004C-4B3A-A2F50A2B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944F-84E0-4DFC-96D9-5738C23D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ACB7-0F08-B2B0-C436-3E4EFC59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1F63-1D8E-D129-C4D1-B1E33CED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91744-8D3E-94B3-9588-698724CED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4AD9-4B22-3FBB-4CAD-EB5E0900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7940-0CF5-460A-9E46-96B3200B6BD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AAFAA-1087-9368-E8E8-57D48D35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7B718-C444-0146-054C-4840185F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944F-84E0-4DFC-96D9-5738C23D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5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432D-260A-02D8-2070-96FBFE3C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386AE-9165-2A80-FED5-08A8F7670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B0BB8-0358-BAA6-6CD2-D3B848B97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24C0F-E63B-F5BF-D821-8531409E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7940-0CF5-460A-9E46-96B3200B6BD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55342-1C37-3171-018F-25AE27D6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DB454-FC3E-821C-E869-64BCBA47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9944F-84E0-4DFC-96D9-5738C23D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835CB-D7F0-14FE-F16F-87554794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EB165-B9AE-E5F7-FC19-877CF640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034F-3C91-53B3-2537-26D20A16A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07940-0CF5-460A-9E46-96B3200B6BDF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BECE-307C-7B4D-C446-2E47729E2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6030-0136-00A5-CBE8-B31DE8AB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9944F-84E0-4DFC-96D9-5738C23D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postman.com/docs/writing-scripts/pre-request-script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ing.postman.com/docs/writing-scripts/test-script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54E111-E6B6-9A05-D154-30EC91CE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797" r="3908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9" name="Rectangle 3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99888-F505-0850-1958-716F4CB74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4300" dirty="0">
                <a:solidFill>
                  <a:schemeClr val="bg1"/>
                </a:solidFill>
              </a:rPr>
              <a:t>Postman: The Ultimate Tool for API Testing and Automation – Part 1</a:t>
            </a:r>
          </a:p>
        </p:txBody>
      </p:sp>
      <p:cxnSp>
        <p:nvCxnSpPr>
          <p:cNvPr id="50" name="Straight Connector 3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1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90EDB-DB92-8DD8-C4C9-23D0B004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Sending 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26AC-50A0-B5D3-22CB-5B8AA736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To send an HTTP request in Postman, simply select the request method you want to use, input the necessary parameters, and click the "Send" button.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67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3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Freeform: Shape 103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13D2E-03BD-E59E-B892-EA872447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dirty="0"/>
              <a:t>Scripting</a:t>
            </a:r>
          </a:p>
        </p:txBody>
      </p:sp>
      <p:pic>
        <p:nvPicPr>
          <p:cNvPr id="1028" name="Picture 4" descr="workflow for single request">
            <a:extLst>
              <a:ext uri="{FF2B5EF4-FFF2-40B4-BE49-F238E27FC236}">
                <a16:creationId xmlns:a16="http://schemas.microsoft.com/office/drawing/2014/main" id="{AF7D1621-0BD5-8DDD-9D31-5C05876E7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955" y="590718"/>
            <a:ext cx="9875259" cy="239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005E-0C06-7BC9-9FBA-D23D065BA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</a:rPr>
              <a:t>Before a request is sent to the server, as a </a:t>
            </a:r>
            <a:r>
              <a:rPr lang="en-US" sz="2000" b="0" i="0" u="none" strike="noStrike">
                <a:effectLst/>
                <a:hlinkClick r:id="rId3"/>
              </a:rPr>
              <a:t>pre-request script</a:t>
            </a:r>
            <a:r>
              <a:rPr lang="en-US" sz="2000" b="0" i="0">
                <a:effectLst/>
              </a:rPr>
              <a:t> under the </a:t>
            </a:r>
            <a:r>
              <a:rPr lang="en-US" sz="2000" b="1" i="0">
                <a:effectLst/>
              </a:rPr>
              <a:t>Pre-request Script</a:t>
            </a:r>
            <a:r>
              <a:rPr lang="en-US" sz="2000" b="0" i="0">
                <a:effectLst/>
              </a:rPr>
              <a:t> tab.</a:t>
            </a:r>
          </a:p>
          <a:p>
            <a:r>
              <a:rPr lang="en-US" sz="2000" b="0" i="0">
                <a:effectLst/>
              </a:rPr>
              <a:t>After a response is received, as a </a:t>
            </a:r>
            <a:r>
              <a:rPr lang="en-US" sz="2000" b="0" i="0" u="none" strike="noStrike">
                <a:effectLst/>
                <a:hlinkClick r:id="rId4"/>
              </a:rPr>
              <a:t>test script</a:t>
            </a:r>
            <a:r>
              <a:rPr lang="en-US" sz="2000" b="0" i="0">
                <a:effectLst/>
              </a:rPr>
              <a:t> under the </a:t>
            </a:r>
            <a:r>
              <a:rPr lang="en-US" sz="2000" b="1" i="0">
                <a:effectLst/>
              </a:rPr>
              <a:t>Tests</a:t>
            </a:r>
            <a:r>
              <a:rPr lang="en-US" sz="2000" b="0" i="0">
                <a:effectLst/>
              </a:rPr>
              <a:t> tab.</a:t>
            </a:r>
          </a:p>
          <a:p>
            <a:endParaRPr lang="en-US" sz="2000"/>
          </a:p>
          <a:p>
            <a:pPr marL="0" indent="0">
              <a:buNone/>
            </a:pPr>
            <a:endParaRPr lang="en-US" sz="2000" b="0" i="0">
              <a:effectLst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09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F06F1-7403-A2CE-1C2C-A7512D24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Validate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6879-A1C3-E164-F415-D94D720D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Postman's Tests feature allows users to validate the response of an API request and ensure that it meets the expected requirements.</a:t>
            </a:r>
          </a:p>
          <a:p>
            <a:r>
              <a:rPr lang="en-US" sz="2000" dirty="0"/>
              <a:t>Tests are written in JavaScript and can be used to check the response status code, response time, and response body.</a:t>
            </a:r>
          </a:p>
          <a:p>
            <a:r>
              <a:rPr lang="en-US" sz="2000" dirty="0"/>
              <a:t>Postman provides several types of assertions that can be used to validate API responses. </a:t>
            </a:r>
          </a:p>
        </p:txBody>
      </p:sp>
    </p:spTree>
    <p:extLst>
      <p:ext uri="{BB962C8B-B14F-4D97-AF65-F5344CB8AC3E}">
        <p14:creationId xmlns:p14="http://schemas.microsoft.com/office/powerpoint/2010/main" val="293219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45251-E2F3-4323-D82E-CE5946F0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Status Code Assertion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015F-E0EC-8012-C1F3-2E32B01F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Verify the expected HTTP status code in the response. For example, you can assert that a GET request to a user endpoint should return a 200 status code.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3B1682-2DE4-3549-EEA2-0CE9B6A2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491582"/>
            <a:ext cx="5150277" cy="16995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45251-E2F3-4323-D82E-CE5946F0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Response Time Assertion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015F-E0EC-8012-C1F3-2E32B01F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Verify the expected response time in milliseconds. For example, you can assert that a GET request to a user endpoint should return a response time less than 500ms.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16280-1C5A-1068-FE0F-AFD2310A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88576"/>
            <a:ext cx="5150277" cy="190560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45251-E2F3-4323-D82E-CE5946F0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Response Body Assertion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015F-E0EC-8012-C1F3-2E32B01F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Verify the expected content in the response body. For example, you can assert that a GET request to a user endpoint should return a user object with the expected properties.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07FA9-E4A1-186F-63AD-18F1522AE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62824"/>
            <a:ext cx="5150277" cy="195710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45251-E2F3-4323-D82E-CE5946F0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Response Headers Assertion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015F-E0EC-8012-C1F3-2E32B01F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Verify the expected headers in the response. For example, you can assert that a GET request to a user endpoint should return a JSON content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7A53C-138E-D552-B5B9-D13733DF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755533"/>
            <a:ext cx="5150277" cy="1171687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7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45251-E2F3-4323-D82E-CE5946F0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JSON Schema Assertion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015F-E0EC-8012-C1F3-2E32B01F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Verify that a JSON response from an API conforms to a specified JSON schema. This ensures that the API contracts are honored, and that the response is in the expected format.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549C6-585A-6321-9798-507D5B5C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734" y="2484255"/>
            <a:ext cx="4935872" cy="3714244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1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89ABD-83F4-E273-687E-F7CFF37D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Takeaway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B119-3F6B-E6F1-B73C-3AD2C74B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Autofit/>
          </a:bodyPr>
          <a:lstStyle/>
          <a:p>
            <a:r>
              <a:rPr lang="en-US" sz="2000" dirty="0"/>
              <a:t>Postman is available as a desktop application and as a cloud-based service, making it accessible to developers anywhere.</a:t>
            </a:r>
          </a:p>
          <a:p>
            <a:r>
              <a:rPr lang="en-US" sz="2000" dirty="0"/>
              <a:t>Postman is a versatile API development tool that facilitates API design, testing, and documentation for a range of teams including developers, testers, technical writers, integration teams, and operations teams.</a:t>
            </a:r>
          </a:p>
          <a:p>
            <a:r>
              <a:rPr lang="en-US" sz="2000" dirty="0"/>
              <a:t>Postman offers a user-friendly interface for making HTTP requests and supports a wide range of HTTP methods.</a:t>
            </a:r>
          </a:p>
          <a:p>
            <a:r>
              <a:rPr lang="en-US" sz="2000" dirty="0"/>
              <a:t>Postman enables users to organize requests, collections, and environments in a workspace for efficient API development and testing workflows.</a:t>
            </a:r>
          </a:p>
          <a:p>
            <a:r>
              <a:rPr lang="en-US" sz="2000" dirty="0"/>
              <a:t>Postman supports various types of API requests, including HTTP requests, </a:t>
            </a:r>
            <a:r>
              <a:rPr lang="en-US" sz="2000" dirty="0" err="1"/>
              <a:t>Websocket</a:t>
            </a:r>
            <a:r>
              <a:rPr lang="en-US" sz="2000" dirty="0"/>
              <a:t> requests, </a:t>
            </a:r>
            <a:r>
              <a:rPr lang="en-US" sz="2000" dirty="0" err="1"/>
              <a:t>gRPC</a:t>
            </a:r>
            <a:r>
              <a:rPr lang="en-US" sz="2000" dirty="0"/>
              <a:t> requests, and </a:t>
            </a:r>
            <a:r>
              <a:rPr lang="en-US" sz="2000" dirty="0" err="1"/>
              <a:t>GraphQL</a:t>
            </a:r>
            <a:r>
              <a:rPr lang="en-US" sz="2000" dirty="0"/>
              <a:t> requests.</a:t>
            </a:r>
          </a:p>
          <a:p>
            <a:r>
              <a:rPr lang="en-US" sz="2000" dirty="0"/>
              <a:t>Postman's testing capabilities allow users to write custom scripts to test API endpoints.</a:t>
            </a:r>
          </a:p>
        </p:txBody>
      </p:sp>
    </p:spTree>
    <p:extLst>
      <p:ext uri="{BB962C8B-B14F-4D97-AF65-F5344CB8AC3E}">
        <p14:creationId xmlns:p14="http://schemas.microsoft.com/office/powerpoint/2010/main" val="184363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659647C0-2139-F0F6-BB04-4D4D5B98D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b="909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67330-CBEF-BF08-ED8E-D25821EC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57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44053-C84C-6568-D8B4-24F9ACAD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7627468A-3719-F2F8-3B53-8FB1718F7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69212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41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5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E43DC-A678-BC92-4810-D6415766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 is API?</a:t>
            </a:r>
          </a:p>
        </p:txBody>
      </p:sp>
      <p:sp>
        <p:nvSpPr>
          <p:cNvPr id="70" name="Rectangle 5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5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F704-CB82-B31A-B4CF-EEAEB839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APIs are an essential part of modern software development, enabling communication and data exchange between different applications, systems, and platforms. </a:t>
            </a:r>
          </a:p>
          <a:p>
            <a:endParaRPr lang="en-US" sz="2000" dirty="0"/>
          </a:p>
        </p:txBody>
      </p:sp>
      <p:pic>
        <p:nvPicPr>
          <p:cNvPr id="4" name="Picture 2" descr="How REST APIs work">
            <a:extLst>
              <a:ext uri="{FF2B5EF4-FFF2-40B4-BE49-F238E27FC236}">
                <a16:creationId xmlns:a16="http://schemas.microsoft.com/office/drawing/2014/main" id="{177FECF1-EE9C-08DD-03C6-7C2BB4164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3" b="2"/>
          <a:stretch/>
        </p:blipFill>
        <p:spPr bwMode="auto">
          <a:xfrm>
            <a:off x="5911532" y="2740611"/>
            <a:ext cx="5150277" cy="320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5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3CE94-1949-66D2-3644-25AC7D9C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41"/>
            <a:ext cx="10515600" cy="1142048"/>
          </a:xfrm>
        </p:spPr>
        <p:txBody>
          <a:bodyPr>
            <a:normAutofit/>
          </a:bodyPr>
          <a:lstStyle/>
          <a:p>
            <a:r>
              <a:rPr lang="en-US" sz="4000" dirty="0"/>
              <a:t>API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2496E-C7A4-7C87-9A97-6436BA7AD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577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60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7E03A-2A2D-C907-4724-5344A4E9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Autofit/>
          </a:bodyPr>
          <a:lstStyle/>
          <a:p>
            <a:r>
              <a:rPr lang="en-US" sz="4000" dirty="0"/>
              <a:t>Postman Introduction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A06E-BF9F-67F3-26DA-A29C7569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</a:rPr>
              <a:t>Postman is a must-have tool for anyone involved in API development! Whether you're a developer, tester, or technical writer, Postman simplifies the API development process and makes it easy to design, test, and document your APIs.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860FE72-3C2C-EBBD-E7A1-EAD2FC869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58" r="-1" b="-1"/>
          <a:stretch/>
        </p:blipFill>
        <p:spPr>
          <a:xfrm>
            <a:off x="6036410" y="856180"/>
            <a:ext cx="5366787" cy="52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6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3AE00-B9D4-E56A-36DB-3B43EBC57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16" b="8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72E46-C277-6A99-51A3-94855FF0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98783-5B46-C052-AF04-934397881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858177"/>
              </p:ext>
            </p:extLst>
          </p:nvPr>
        </p:nvGraphicFramePr>
        <p:xfrm>
          <a:off x="838199" y="2055803"/>
          <a:ext cx="11006798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784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3AE00-B9D4-E56A-36DB-3B43EBC57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416" b="8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72E46-C277-6A99-51A3-94855FF0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98783-5B46-C052-AF04-934397881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449143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171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35FB9-4D5E-94F7-9D06-7F4459A9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Building Blocks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492B98-0BD4-7E0B-EE04-64698A412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245111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09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8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799A2-4601-6B95-A663-56E8433C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dirty="0"/>
              <a:t>HTTP Request: Methods</a:t>
            </a:r>
          </a:p>
        </p:txBody>
      </p:sp>
      <p:grpSp>
        <p:nvGrpSpPr>
          <p:cNvPr id="105" name="Group 9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06" name="Rectangle 9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9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B52EFCF-53FD-D93D-F647-477BDAFB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lvl="1"/>
            <a:r>
              <a:rPr lang="en-US" sz="2000" dirty="0"/>
              <a:t>GET: Retrieve data from the server, safe and idempotent, used to fetch information.</a:t>
            </a:r>
          </a:p>
          <a:p>
            <a:pPr lvl="1"/>
            <a:r>
              <a:rPr lang="en-US" sz="2000" dirty="0"/>
              <a:t>POST: Create new resources on the server, not idempotent, used to add new data.</a:t>
            </a:r>
          </a:p>
          <a:p>
            <a:pPr lvl="1"/>
            <a:r>
              <a:rPr lang="en-US" sz="2000" dirty="0"/>
              <a:t>PUT: Update existing resources on the server, idempotent, used to modify data.</a:t>
            </a:r>
          </a:p>
          <a:p>
            <a:pPr lvl="1"/>
            <a:r>
              <a:rPr lang="en-US" sz="2000" dirty="0"/>
              <a:t>DELETE: Remove resources from the server, idempotent, used to delete data.</a:t>
            </a:r>
          </a:p>
          <a:p>
            <a:pPr lvl="1"/>
            <a:r>
              <a:rPr lang="en-US" sz="2000" dirty="0"/>
              <a:t>PATCH: Update specific fields in an existing resource on the server, idempotent, used to modify specific data.</a:t>
            </a:r>
          </a:p>
          <a:p>
            <a:pPr lvl="1"/>
            <a:r>
              <a:rPr lang="en-US" sz="2000" dirty="0"/>
              <a:t>HEAD: Retrieves only the headers of the response without the actual response body, used to check resource availability and retrieve metadata.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386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1002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Postman: The Ultimate Tool for API Testing and Automation – Part 1</vt:lpstr>
      <vt:lpstr>Agenda</vt:lpstr>
      <vt:lpstr>What is API?</vt:lpstr>
      <vt:lpstr>API Testing</vt:lpstr>
      <vt:lpstr>Postman Introduction</vt:lpstr>
      <vt:lpstr>Use cases</vt:lpstr>
      <vt:lpstr>Use cases</vt:lpstr>
      <vt:lpstr>Building Blocks</vt:lpstr>
      <vt:lpstr>HTTP Request: Methods</vt:lpstr>
      <vt:lpstr>Sending HTTP Request</vt:lpstr>
      <vt:lpstr>Scripting</vt:lpstr>
      <vt:lpstr>Validate Response</vt:lpstr>
      <vt:lpstr>Status Code Assertion</vt:lpstr>
      <vt:lpstr>Response Time Assertion</vt:lpstr>
      <vt:lpstr>Response Body Assertion</vt:lpstr>
      <vt:lpstr>Response Headers Assertion</vt:lpstr>
      <vt:lpstr>JSON Schema Assertion</vt:lpstr>
      <vt:lpstr>Takeaway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 Basics</dc:title>
  <dc:creator>Jignesh Thakker</dc:creator>
  <cp:lastModifiedBy>Jignesh Thakker</cp:lastModifiedBy>
  <cp:revision>12</cp:revision>
  <dcterms:created xsi:type="dcterms:W3CDTF">2023-04-27T08:05:11Z</dcterms:created>
  <dcterms:modified xsi:type="dcterms:W3CDTF">2023-04-27T11:29:40Z</dcterms:modified>
</cp:coreProperties>
</file>