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h1FJfNJtFbV+raw82m+/2CDkDD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1097280" y="286604"/>
            <a:ext cx="10058400" cy="968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900"/>
              <a:t>Election Chatbot for </a:t>
            </a:r>
            <a:r>
              <a:rPr b="1" lang="en-US" sz="3900"/>
              <a:t>Mississippi</a:t>
            </a:r>
            <a:endParaRPr b="1" sz="3900"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1097275" y="1631787"/>
            <a:ext cx="4998600" cy="43275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Problem: </a:t>
            </a:r>
            <a:r>
              <a:rPr lang="en-US"/>
              <a:t>Building a FAQ chatbot for Mississippi state elections to provide ease of user interaction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Approach: </a:t>
            </a:r>
            <a:endParaRPr b="1"/>
          </a:p>
          <a:p>
            <a:pPr indent="-334327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Extracting Question-Answer pairs from Mississippi state website regd elections (.csv).</a:t>
            </a:r>
            <a:endParaRPr/>
          </a:p>
          <a:p>
            <a:pPr indent="-33432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Each question is paraphrased to 5 similar sentences using BART.</a:t>
            </a:r>
            <a:endParaRPr/>
          </a:p>
          <a:p>
            <a:pPr indent="-33432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RASA makes use of the CSV to automatically build the chatbot.</a:t>
            </a:r>
            <a:endParaRPr/>
          </a:p>
          <a:p>
            <a:pPr indent="-33432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The chatbot is eventually deployed on Alexa device and website.</a:t>
            </a:r>
            <a:endParaRPr sz="2400"/>
          </a:p>
        </p:txBody>
      </p:sp>
      <p:sp>
        <p:nvSpPr>
          <p:cNvPr id="86" name="Google Shape;86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CSCE 771: Computer Processing of Natural Language</a:t>
            </a:r>
            <a:endParaRPr/>
          </a:p>
        </p:txBody>
      </p:sp>
      <p:sp>
        <p:nvSpPr>
          <p:cNvPr id="87" name="Google Shape;87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6858000" y="1631900"/>
            <a:ext cx="4836300" cy="21474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Calibri"/>
              <a:buNone/>
            </a:pPr>
            <a:r>
              <a:rPr b="1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Test Case – </a:t>
            </a:r>
            <a:endParaRPr b="1" i="1" sz="15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●"/>
            </a:pPr>
            <a:r>
              <a:rPr i="1" lang="en-US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r>
              <a:rPr lang="en-US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What is the primary election date for Mississippi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75"/>
              <a:buNone/>
            </a:pPr>
            <a:r>
              <a:rPr i="1" lang="en-US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r>
              <a:rPr lang="en-US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June 7 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●"/>
            </a:pPr>
            <a:r>
              <a:rPr i="1" lang="en-US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Input: </a:t>
            </a:r>
            <a:r>
              <a:rPr lang="en-US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Whom should I vote for?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75"/>
              <a:buNone/>
            </a:pPr>
            <a:r>
              <a:rPr lang="en-US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i="1" lang="en-US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r>
              <a:rPr lang="en-US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 cannot answer this question.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0900" y="3920350"/>
            <a:ext cx="4032901" cy="22960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7811550" y="6119100"/>
            <a:ext cx="305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Figure 1.</a:t>
            </a:r>
            <a:r>
              <a:rPr lang="en-US" sz="1200"/>
              <a:t> The chatbot website demonstrating an example of do-not-answer strategy.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2022-10-03T21:34:27Z</dcterms:created>
  <dc:creator>SRIVASTAVA, BIPLAV</dc:creator>
</cp:coreProperties>
</file>