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09732"/>
              </p:ext>
            </p:extLst>
          </p:nvPr>
        </p:nvGraphicFramePr>
        <p:xfrm>
          <a:off x="3421506" y="916562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Vishal Pawar</cp:lastModifiedBy>
  <cp:revision>8</cp:revision>
  <dcterms:created xsi:type="dcterms:W3CDTF">2024-10-05T18:58:27Z</dcterms:created>
  <dcterms:modified xsi:type="dcterms:W3CDTF">2025-05-22T03:54:54Z</dcterms:modified>
</cp:coreProperties>
</file>