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/>
    <p:restoredTop sz="94715"/>
  </p:normalViewPr>
  <p:slideViewPr>
    <p:cSldViewPr snapToGrid="0" snapToObjects="1">
      <p:cViewPr varScale="1">
        <p:scale>
          <a:sx n="122" d="100"/>
          <a:sy n="122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480848"/>
            <a:ext cx="8825658" cy="3329581"/>
          </a:xfrm>
        </p:spPr>
        <p:txBody>
          <a:bodyPr/>
          <a:lstStyle/>
          <a:p>
            <a:r>
              <a:rPr lang="en-US" sz="4000" b="1" dirty="0" smtClean="0"/>
              <a:t>Shelter Made Safer: </a:t>
            </a:r>
            <a:r>
              <a:rPr lang="en-US" sz="3200" dirty="0" smtClean="0"/>
              <a:t>A </a:t>
            </a:r>
            <a:r>
              <a:rPr lang="en-US" sz="3200" dirty="0"/>
              <a:t>Price and Safety Prediction System for Airbnb Listings using Crime Demographics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4883" y="4567174"/>
            <a:ext cx="8645799" cy="245416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Team Mates:</a:t>
            </a:r>
          </a:p>
          <a:p>
            <a:r>
              <a:rPr lang="en-US" dirty="0">
                <a:solidFill>
                  <a:schemeClr val="tx1"/>
                </a:solidFill>
              </a:rPr>
              <a:t>Lakshmanan vivek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Aaditya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Deowanshi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Vishal </a:t>
            </a:r>
            <a:r>
              <a:rPr lang="en-US" dirty="0" err="1">
                <a:solidFill>
                  <a:schemeClr val="tx1"/>
                </a:solidFill>
              </a:rPr>
              <a:t>Praanesh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9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061" y="2552980"/>
            <a:ext cx="9404723" cy="1400530"/>
          </a:xfrm>
        </p:spPr>
        <p:txBody>
          <a:bodyPr/>
          <a:lstStyle/>
          <a:p>
            <a:r>
              <a:rPr lang="en-US" sz="6600" dirty="0" smtClean="0"/>
              <a:t>Thank You!!! </a:t>
            </a:r>
            <a:r>
              <a:rPr lang="en-US" sz="6600" dirty="0" smtClean="0">
                <a:sym typeface="Wingdings"/>
              </a:rPr>
              <a:t>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78572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772" y="923809"/>
            <a:ext cx="9404723" cy="1400530"/>
          </a:xfrm>
        </p:spPr>
        <p:txBody>
          <a:bodyPr/>
          <a:lstStyle/>
          <a:p>
            <a:r>
              <a:rPr lang="en-US" dirty="0" smtClean="0"/>
              <a:t>The Problem?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7772" y="335961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Datasets: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7772" y="4344647"/>
            <a:ext cx="8837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Airbnb Dataset: </a:t>
            </a:r>
            <a:r>
              <a:rPr lang="fi-FI" sz="2400" dirty="0" smtClean="0"/>
              <a:t>40,754 Records </a:t>
            </a:r>
            <a:r>
              <a:rPr lang="fi-FI" sz="2400" dirty="0" err="1" smtClean="0"/>
              <a:t>with</a:t>
            </a:r>
            <a:r>
              <a:rPr lang="fi-FI" sz="2400" dirty="0" smtClean="0"/>
              <a:t> 96 </a:t>
            </a:r>
            <a:r>
              <a:rPr lang="fi-FI" sz="2400" dirty="0" err="1" smtClean="0"/>
              <a:t>features</a:t>
            </a:r>
            <a:endParaRPr lang="fi-FI" sz="2400" dirty="0" smtClean="0"/>
          </a:p>
          <a:p>
            <a:pPr marL="285750" indent="-285750">
              <a:buFont typeface="Arial" charset="0"/>
              <a:buChar char="•"/>
            </a:pPr>
            <a:r>
              <a:rPr lang="fi-FI" sz="2400" dirty="0" smtClean="0"/>
              <a:t>NYPD </a:t>
            </a:r>
            <a:r>
              <a:rPr lang="fi-FI" sz="2400" dirty="0" err="1"/>
              <a:t>c</a:t>
            </a:r>
            <a:r>
              <a:rPr lang="fi-FI" sz="2400" dirty="0" err="1" smtClean="0"/>
              <a:t>rime</a:t>
            </a:r>
            <a:r>
              <a:rPr lang="fi-FI" sz="2400" dirty="0" smtClean="0"/>
              <a:t> Dataset: 5.58 </a:t>
            </a:r>
            <a:r>
              <a:rPr lang="fi-FI" sz="2400" dirty="0" err="1" smtClean="0"/>
              <a:t>million</a:t>
            </a:r>
            <a:r>
              <a:rPr lang="fi-FI" sz="2400" dirty="0" smtClean="0"/>
              <a:t> </a:t>
            </a:r>
            <a:r>
              <a:rPr lang="fi-FI" sz="2400" dirty="0" err="1" smtClean="0"/>
              <a:t>records</a:t>
            </a:r>
            <a:r>
              <a:rPr lang="fi-FI" sz="2400" dirty="0" smtClean="0"/>
              <a:t> </a:t>
            </a:r>
            <a:r>
              <a:rPr lang="fi-FI" sz="2400" dirty="0" err="1" smtClean="0"/>
              <a:t>with</a:t>
            </a:r>
            <a:r>
              <a:rPr lang="fi-FI" sz="2400" dirty="0" smtClean="0"/>
              <a:t> 24 </a:t>
            </a:r>
            <a:r>
              <a:rPr lang="fi-FI" sz="2400" dirty="0" err="1" smtClean="0"/>
              <a:t>features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7773" y="1850687"/>
            <a:ext cx="10302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Predicting optimal Airbnb Prices.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Visualizing Crime information to tell how safe is the place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26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SGD Regression</a:t>
            </a:r>
          </a:p>
          <a:p>
            <a:r>
              <a:rPr lang="en-US" dirty="0" smtClean="0"/>
              <a:t>Ridge </a:t>
            </a:r>
            <a:r>
              <a:rPr lang="en-US" dirty="0"/>
              <a:t>Regression</a:t>
            </a:r>
            <a:endParaRPr lang="en-US" dirty="0" smtClean="0"/>
          </a:p>
          <a:p>
            <a:r>
              <a:rPr lang="en-US" dirty="0" smtClean="0"/>
              <a:t>Lasso </a:t>
            </a:r>
            <a:r>
              <a:rPr lang="en-US" dirty="0"/>
              <a:t>Regression</a:t>
            </a:r>
            <a:endParaRPr lang="en-US" dirty="0" smtClean="0"/>
          </a:p>
          <a:p>
            <a:r>
              <a:rPr lang="en-US" dirty="0" smtClean="0"/>
              <a:t>Bayesian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138644"/>
            <a:ext cx="6740526" cy="1026544"/>
          </a:xfrm>
        </p:spPr>
        <p:txBody>
          <a:bodyPr/>
          <a:lstStyle/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3450584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AIRBNB Dataset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48307" y="3506389"/>
            <a:ext cx="4208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NYPD Crime Dataset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4432366"/>
            <a:ext cx="39517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Imputing NAN’s with Mean value, </a:t>
            </a:r>
          </a:p>
          <a:p>
            <a:r>
              <a:rPr lang="en-US" b="1" dirty="0" smtClean="0"/>
              <a:t>Corresponding feature values, </a:t>
            </a:r>
          </a:p>
          <a:p>
            <a:r>
              <a:rPr lang="en-US" b="1" dirty="0" smtClean="0"/>
              <a:t>by feature engineering</a:t>
            </a:r>
          </a:p>
          <a:p>
            <a:endParaRPr lang="en-US" b="1" dirty="0"/>
          </a:p>
          <a:p>
            <a:r>
              <a:rPr lang="en-US" b="1" dirty="0" smtClean="0"/>
              <a:t>Feature Selection</a:t>
            </a:r>
          </a:p>
          <a:p>
            <a:endParaRPr lang="en-US" b="1" dirty="0"/>
          </a:p>
          <a:p>
            <a:r>
              <a:rPr lang="en-US" b="1" dirty="0" smtClean="0"/>
              <a:t>Removing Outliers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74143" y="4432366"/>
            <a:ext cx="39565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Calculating the location by using </a:t>
            </a:r>
          </a:p>
          <a:p>
            <a:r>
              <a:rPr lang="en-US" b="1" dirty="0" smtClean="0"/>
              <a:t>latitude and longitude</a:t>
            </a:r>
          </a:p>
          <a:p>
            <a:endParaRPr lang="en-US" b="1" dirty="0"/>
          </a:p>
          <a:p>
            <a:r>
              <a:rPr lang="en-US" b="1" dirty="0" smtClean="0"/>
              <a:t>Feature Selection</a:t>
            </a:r>
          </a:p>
          <a:p>
            <a:endParaRPr lang="en-US" b="1" dirty="0"/>
          </a:p>
          <a:p>
            <a:r>
              <a:rPr lang="en-US" b="1" dirty="0" smtClean="0"/>
              <a:t>Removing NAN’s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2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733631"/>
            <a:ext cx="9404723" cy="1400530"/>
          </a:xfrm>
        </p:spPr>
        <p:txBody>
          <a:bodyPr/>
          <a:lstStyle/>
          <a:p>
            <a:r>
              <a:rPr lang="en-US" dirty="0" smtClean="0"/>
              <a:t>Evaluations</a:t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20" y="2372104"/>
            <a:ext cx="8946541" cy="41954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Initial Training/Test split (80/20)</a:t>
            </a:r>
          </a:p>
          <a:p>
            <a:r>
              <a:rPr lang="en-US" sz="3200" dirty="0" smtClean="0"/>
              <a:t>Stratified K-fold Evaluation</a:t>
            </a:r>
          </a:p>
          <a:p>
            <a:r>
              <a:rPr lang="en-US" sz="3200" dirty="0" smtClean="0"/>
              <a:t>Mean Absolute Error (MAE) is calculated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91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Evaluations of </a:t>
            </a:r>
            <a:r>
              <a:rPr lang="en-US" dirty="0" err="1" smtClean="0"/>
              <a:t>AirBNB</a:t>
            </a:r>
            <a:r>
              <a:rPr lang="en-US" dirty="0" smtClean="0"/>
              <a:t> regression models.</a:t>
            </a:r>
            <a:endParaRPr lang="en-US" dirty="0"/>
          </a:p>
        </p:txBody>
      </p:sp>
      <p:pic>
        <p:nvPicPr>
          <p:cNvPr id="3074" name="Picture 2" descr="https://lh4.googleusercontent.com/SAEgl3MLnIWr-hcChjxWDlRFAg5KuueWZlSQB-uvtPJK3B9YgkNvuDsk33V0bYJ3KA-WMkqovQwWdl8_78OuL3y4Q28HR8ZlBc6PFZz6yVSOT4gFevKMeEJHEc7akMevojVjL0Q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181" y="2052638"/>
            <a:ext cx="7393413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45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of NYPD Crime Dataset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152931"/>
            <a:ext cx="8946541" cy="419548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Log stash </a:t>
            </a:r>
          </a:p>
          <a:p>
            <a:r>
              <a:rPr lang="en-US" sz="3600" b="1" dirty="0" smtClean="0"/>
              <a:t>Elastic Search</a:t>
            </a:r>
          </a:p>
          <a:p>
            <a:r>
              <a:rPr lang="en-US" sz="3600" b="1" dirty="0" err="1" smtClean="0"/>
              <a:t>Kibana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64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6461" y="2281518"/>
            <a:ext cx="9404723" cy="1400530"/>
          </a:xfrm>
        </p:spPr>
        <p:txBody>
          <a:bodyPr/>
          <a:lstStyle/>
          <a:p>
            <a:r>
              <a:rPr lang="en-US" sz="11500" b="1" dirty="0" smtClean="0"/>
              <a:t>Demo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126685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286" y="2124355"/>
            <a:ext cx="9404723" cy="1400530"/>
          </a:xfrm>
        </p:spPr>
        <p:txBody>
          <a:bodyPr/>
          <a:lstStyle/>
          <a:p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114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2739</TotalTime>
  <Words>156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Wingdings</vt:lpstr>
      <vt:lpstr>Wingdings 3</vt:lpstr>
      <vt:lpstr>Arial</vt:lpstr>
      <vt:lpstr>Ion</vt:lpstr>
      <vt:lpstr>Shelter Made Safer: A Price and Safety Prediction System for Airbnb Listings using Crime Demographics</vt:lpstr>
      <vt:lpstr>The Problem? </vt:lpstr>
      <vt:lpstr>Algorithms Used</vt:lpstr>
      <vt:lpstr>Preprocessing </vt:lpstr>
      <vt:lpstr>Evaluations  </vt:lpstr>
      <vt:lpstr>Evaluations of AirBNB regression models.</vt:lpstr>
      <vt:lpstr>Data Visualization of NYPD Crime Dataset </vt:lpstr>
      <vt:lpstr>Demo</vt:lpstr>
      <vt:lpstr>Questions?</vt:lpstr>
      <vt:lpstr>Thank You!!! 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Shelter Made Safer: A Price and Safety Prediction System for Airbnb Listings using Crime Demographics</dc:title>
  <dc:creator>vivek lakshmanan</dc:creator>
  <cp:lastModifiedBy>vivek lakshmanan</cp:lastModifiedBy>
  <cp:revision>9</cp:revision>
  <dcterms:created xsi:type="dcterms:W3CDTF">2017-12-04T05:40:17Z</dcterms:created>
  <dcterms:modified xsi:type="dcterms:W3CDTF">2017-12-08T23:49:58Z</dcterms:modified>
</cp:coreProperties>
</file>