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57" r:id="rId5"/>
    <p:sldId id="266" r:id="rId6"/>
    <p:sldId id="260" r:id="rId7"/>
    <p:sldId id="263" r:id="rId8"/>
    <p:sldId id="267" r:id="rId9"/>
    <p:sldId id="264" r:id="rId10"/>
    <p:sldId id="262" r:id="rId11"/>
    <p:sldId id="265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38196A-C25A-4ACC-9647-8AF4AA760730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A7B1A6-C261-4200-BAD0-64D34774D3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 New Features</a:t>
            </a:r>
          </a:p>
          <a:p>
            <a:r>
              <a:rPr lang="en-US" dirty="0" smtClean="0"/>
              <a:t>By</a:t>
            </a:r>
          </a:p>
          <a:p>
            <a:r>
              <a:rPr lang="en-US" smtClean="0"/>
              <a:t>Vishal Prem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6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 Serving: A </a:t>
            </a:r>
            <a:r>
              <a:rPr lang="en-US" dirty="0" err="1"/>
              <a:t>TensorFlow</a:t>
            </a:r>
            <a:r>
              <a:rPr lang="en-US" dirty="0"/>
              <a:t> library allowing models to be served over HTTP/REST or </a:t>
            </a:r>
            <a:r>
              <a:rPr lang="en-US" dirty="0" err="1"/>
              <a:t>gRPC</a:t>
            </a:r>
            <a:r>
              <a:rPr lang="en-US" dirty="0"/>
              <a:t>/Protocol Buffers.</a:t>
            </a:r>
          </a:p>
          <a:p>
            <a:r>
              <a:rPr lang="en-US" dirty="0" err="1"/>
              <a:t>TensorFlow</a:t>
            </a:r>
            <a:r>
              <a:rPr lang="en-US" dirty="0"/>
              <a:t> Lite: </a:t>
            </a:r>
            <a:r>
              <a:rPr lang="en-US" dirty="0" err="1"/>
              <a:t>TensorFlow’s</a:t>
            </a:r>
            <a:r>
              <a:rPr lang="en-US" dirty="0"/>
              <a:t> lightweight solution for mobile and embedded devices provides the capability to deploy models on Android, </a:t>
            </a:r>
            <a:r>
              <a:rPr lang="en-US" dirty="0" err="1"/>
              <a:t>iOS</a:t>
            </a:r>
            <a:r>
              <a:rPr lang="en-US" dirty="0"/>
              <a:t> and embedded systems like a Raspberry Pi and Edge TPUs.</a:t>
            </a:r>
          </a:p>
          <a:p>
            <a:r>
              <a:rPr lang="en-US" dirty="0"/>
              <a:t>TensorFlow.js: Enables deploying models in JavaScript environments, such as in a web browser or server side through Node.js. TensorFlow.js also supports defining models in JavaScript and training directly in the web browser using a </a:t>
            </a:r>
            <a:r>
              <a:rPr lang="en-US" dirty="0" err="1"/>
              <a:t>Keras</a:t>
            </a:r>
            <a:r>
              <a:rPr lang="en-US" dirty="0"/>
              <a:t>-like API.</a:t>
            </a:r>
          </a:p>
        </p:txBody>
      </p:sp>
    </p:spTree>
    <p:extLst>
      <p:ext uri="{BB962C8B-B14F-4D97-AF65-F5344CB8AC3E}">
        <p14:creationId xmlns:p14="http://schemas.microsoft.com/office/powerpoint/2010/main" val="18079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</a:t>
            </a:r>
            <a:r>
              <a:rPr lang="en-US" dirty="0" err="1" smtClean="0"/>
              <a:t>Compatability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TFv1 compatibility module is present which retains full support for TFv1 throughout the life of v2</a:t>
            </a:r>
          </a:p>
          <a:p>
            <a:r>
              <a:rPr lang="en-US" dirty="0" smtClean="0"/>
              <a:t>Easily Disable TFv2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err="1"/>
              <a:t>SavedModels</a:t>
            </a:r>
            <a:r>
              <a:rPr lang="en-US" dirty="0"/>
              <a:t> or stored </a:t>
            </a:r>
            <a:r>
              <a:rPr lang="en-US" dirty="0" err="1"/>
              <a:t>GraphDefs</a:t>
            </a:r>
            <a:r>
              <a:rPr lang="en-US" dirty="0"/>
              <a:t> will be backwards compatible. </a:t>
            </a:r>
            <a:endParaRPr lang="en-US" dirty="0" smtClean="0"/>
          </a:p>
          <a:p>
            <a:r>
              <a:rPr lang="en-US" dirty="0" smtClean="0"/>
              <a:t>Automatic conversion script is available to convert from v1 to v2 although Naively</a:t>
            </a:r>
          </a:p>
        </p:txBody>
      </p:sp>
    </p:spTree>
    <p:extLst>
      <p:ext uri="{BB962C8B-B14F-4D97-AF65-F5344CB8AC3E}">
        <p14:creationId xmlns:p14="http://schemas.microsoft.com/office/powerpoint/2010/main" val="235921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Simplifying the API by cleaning up deprecated APIs and reducing duplication.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2.0 Primary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0*fJ5u2WE51Oz44dr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67600" cy="41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scopes and sessions are replaced with class based architecture</a:t>
            </a:r>
          </a:p>
          <a:p>
            <a:r>
              <a:rPr lang="en-US" dirty="0" smtClean="0"/>
              <a:t>Session calls are replaced by Python functions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PyTorch</a:t>
            </a:r>
            <a:r>
              <a:rPr lang="en-US" dirty="0" smtClean="0"/>
              <a:t> Methodology</a:t>
            </a:r>
          </a:p>
          <a:p>
            <a:r>
              <a:rPr lang="en-US" dirty="0" smtClean="0"/>
              <a:t>Removable of graph collections</a:t>
            </a:r>
          </a:p>
          <a:p>
            <a:r>
              <a:rPr lang="en-US" dirty="0" smtClean="0"/>
              <a:t>Custom Layers can be written as Classes</a:t>
            </a:r>
          </a:p>
          <a:p>
            <a:r>
              <a:rPr lang="en-US" dirty="0" smtClean="0"/>
              <a:t>Keep track of variables using standard python pointers.</a:t>
            </a:r>
          </a:p>
          <a:p>
            <a:r>
              <a:rPr lang="en-US" dirty="0" smtClean="0"/>
              <a:t>The @</a:t>
            </a:r>
            <a:r>
              <a:rPr lang="en-US" dirty="0" err="1" smtClean="0"/>
              <a:t>tf.function</a:t>
            </a:r>
            <a:r>
              <a:rPr lang="en-US" dirty="0" smtClean="0"/>
              <a:t> annotation can compile any function as a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Eager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Eager execution is a methodology that overrides the old paradigm of just creating handles to nodes in a computational graph.</a:t>
            </a:r>
          </a:p>
          <a:p>
            <a:r>
              <a:rPr lang="en-US" dirty="0" smtClean="0"/>
              <a:t>It </a:t>
            </a:r>
            <a:r>
              <a:rPr lang="en-US" dirty="0"/>
              <a:t>evaluates operations immediately, without building graphs: operations return concrete values instead of constructing a computational graph to run </a:t>
            </a:r>
            <a:r>
              <a:rPr lang="en-US" dirty="0" smtClean="0"/>
              <a:t>later</a:t>
            </a:r>
          </a:p>
          <a:p>
            <a:r>
              <a:rPr lang="en-US" dirty="0"/>
              <a:t>Use Python control flow instead of graph control </a:t>
            </a:r>
            <a:r>
              <a:rPr lang="en-US" dirty="0" smtClean="0"/>
              <a:t>flow</a:t>
            </a:r>
          </a:p>
          <a:p>
            <a:r>
              <a:rPr lang="en-US" dirty="0"/>
              <a:t> </a:t>
            </a:r>
            <a:r>
              <a:rPr lang="en-US" dirty="0"/>
              <a:t>I</a:t>
            </a:r>
            <a:r>
              <a:rPr lang="en-US" dirty="0" smtClean="0"/>
              <a:t>t's </a:t>
            </a:r>
            <a:r>
              <a:rPr lang="en-US" dirty="0"/>
              <a:t>easy to inspect results using </a:t>
            </a:r>
            <a:r>
              <a:rPr lang="en-US" dirty="0"/>
              <a:t>print()</a:t>
            </a:r>
            <a:r>
              <a:rPr lang="en-US" dirty="0"/>
              <a:t> or </a:t>
            </a:r>
            <a:r>
              <a:rPr lang="en-US" dirty="0" smtClean="0"/>
              <a:t>a python </a:t>
            </a:r>
            <a:r>
              <a:rPr lang="en-US" dirty="0"/>
              <a:t>debugger.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0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Tighter Integration with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packages predefined layers that can easily be stacked in a Sequential model object that tracks the variables, and regularization losses. 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models support arbitrary </a:t>
            </a:r>
            <a:r>
              <a:rPr lang="en-US" dirty="0" err="1" smtClean="0"/>
              <a:t>callables</a:t>
            </a:r>
            <a:r>
              <a:rPr lang="en-US" dirty="0" smtClean="0"/>
              <a:t> </a:t>
            </a:r>
            <a:r>
              <a:rPr lang="en-US" dirty="0"/>
              <a:t>as losses and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models</a:t>
            </a:r>
            <a:r>
              <a:rPr lang="en-US" dirty="0"/>
              <a:t> completely removes to worry about variables reusing, issues on graph redefinition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Input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 accept </a:t>
            </a:r>
            <a:r>
              <a:rPr lang="en-US" dirty="0" err="1"/>
              <a:t>Numpy</a:t>
            </a:r>
            <a:r>
              <a:rPr lang="en-US" dirty="0"/>
              <a:t> arrays, Python generators and, </a:t>
            </a:r>
            <a:r>
              <a:rPr lang="en-US" dirty="0" err="1" smtClean="0"/>
              <a:t>tf.data.Datasets</a:t>
            </a:r>
            <a:endParaRPr lang="en-US" dirty="0"/>
          </a:p>
          <a:p>
            <a:r>
              <a:rPr lang="en-US" dirty="0" err="1" smtClean="0"/>
              <a:t>Tf.data</a:t>
            </a:r>
            <a:r>
              <a:rPr lang="en-US" dirty="0" smtClean="0"/>
              <a:t> makes it extremely simple to load data into our models.</a:t>
            </a:r>
          </a:p>
          <a:p>
            <a:r>
              <a:rPr lang="en-US" dirty="0" smtClean="0"/>
              <a:t>It contains utilities for predefined datasets for easy prototyping.</a:t>
            </a:r>
          </a:p>
          <a:p>
            <a:r>
              <a:rPr lang="en-US" dirty="0" smtClean="0"/>
              <a:t>Easy python looping based iteration over batches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our own training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don’t want to use the </a:t>
            </a:r>
            <a:r>
              <a:rPr lang="en-US" dirty="0" err="1" smtClean="0"/>
              <a:t>keras</a:t>
            </a:r>
            <a:r>
              <a:rPr lang="en-US" dirty="0" smtClean="0"/>
              <a:t> fit function we an manually create loops to train the batches </a:t>
            </a:r>
          </a:p>
          <a:p>
            <a:r>
              <a:rPr lang="en-US" dirty="0" smtClean="0"/>
              <a:t>This allows us to customize the training flow and how we collect metrics</a:t>
            </a:r>
          </a:p>
          <a:p>
            <a:r>
              <a:rPr lang="en-US" dirty="0" smtClean="0"/>
              <a:t>Very similar to Pytorch Training Loops</a:t>
            </a:r>
          </a:p>
          <a:p>
            <a:r>
              <a:rPr lang="en-US" dirty="0" smtClean="0"/>
              <a:t>Metrics are accumulated unless we reset them between batches.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6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tf.distribute.Strategy</a:t>
            </a:r>
            <a:r>
              <a:rPr lang="en-US" dirty="0"/>
              <a:t> is a </a:t>
            </a:r>
            <a:r>
              <a:rPr lang="en-US" dirty="0" err="1"/>
              <a:t>TensorFlow</a:t>
            </a:r>
            <a:r>
              <a:rPr lang="en-US" dirty="0"/>
              <a:t> API to distribute training across multiple GPUs, multiple machines or TPUs. </a:t>
            </a:r>
            <a:endParaRPr lang="en-US" dirty="0" smtClean="0"/>
          </a:p>
          <a:p>
            <a:r>
              <a:rPr lang="en-US" dirty="0" smtClean="0"/>
              <a:t>No major changes to the code needed to implement distributed training as TFv2 is build from the ground up keeping distribution in mind</a:t>
            </a:r>
          </a:p>
          <a:p>
            <a:r>
              <a:rPr lang="en-US" dirty="0" smtClean="0"/>
              <a:t>Its tightly integrated with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Define which parts of the code will be distributed using scope</a:t>
            </a:r>
          </a:p>
          <a:p>
            <a:r>
              <a:rPr lang="en-US" dirty="0" smtClean="0"/>
              <a:t>Major types include Mirrored and TPU based training</a:t>
            </a:r>
          </a:p>
          <a:p>
            <a:r>
              <a:rPr lang="en-US" dirty="0" smtClean="0"/>
              <a:t>More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2.0 uses object based checkpoints to save models in two ways </a:t>
            </a:r>
            <a:r>
              <a:rPr lang="en-US" dirty="0" err="1" smtClean="0"/>
              <a:t>ie</a:t>
            </a:r>
            <a:r>
              <a:rPr lang="en-US" dirty="0" smtClean="0"/>
              <a:t>. Checkpoints and </a:t>
            </a:r>
            <a:r>
              <a:rPr lang="en-US" dirty="0" err="1" smtClean="0"/>
              <a:t>SavedModel</a:t>
            </a:r>
            <a:endParaRPr lang="en-US" dirty="0" smtClean="0"/>
          </a:p>
          <a:p>
            <a:r>
              <a:rPr lang="en-US" dirty="0" smtClean="0"/>
              <a:t>Checkpoints just store the parameter values without any data about the computational model. They can only be restored if the source code model is available.</a:t>
            </a:r>
          </a:p>
          <a:p>
            <a:r>
              <a:rPr lang="en-US" dirty="0"/>
              <a:t>The </a:t>
            </a:r>
            <a:r>
              <a:rPr lang="en-US" dirty="0" err="1"/>
              <a:t>SavedModel</a:t>
            </a:r>
            <a:r>
              <a:rPr lang="en-US" dirty="0"/>
              <a:t> </a:t>
            </a:r>
            <a:r>
              <a:rPr lang="en-US" dirty="0" smtClean="0"/>
              <a:t>includes </a:t>
            </a:r>
            <a:r>
              <a:rPr lang="en-US" dirty="0"/>
              <a:t>a serialized description of the computation defined by the model in addition to the parameter values (checkpoint). Models in this format are independent of the source code that created the model. 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5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</TotalTime>
  <Words>448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Tensorflow 2.0</vt:lpstr>
      <vt:lpstr>Tensorflow 2.0 Primary Architecture</vt:lpstr>
      <vt:lpstr>Object Oriented Programming</vt:lpstr>
      <vt:lpstr>Eager Execution</vt:lpstr>
      <vt:lpstr>Tighter Integration with Keras</vt:lpstr>
      <vt:lpstr>Simpler Input Pipelines</vt:lpstr>
      <vt:lpstr>Writing our own training loops</vt:lpstr>
      <vt:lpstr>Distributed training</vt:lpstr>
      <vt:lpstr>Saving Models</vt:lpstr>
      <vt:lpstr>Model Deployment</vt:lpstr>
      <vt:lpstr>Backwards Compatability</vt:lpstr>
      <vt:lpstr>API Cleanup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2.0</dc:title>
  <dc:creator>Vishal_Prem</dc:creator>
  <cp:lastModifiedBy>Vishal_Prem</cp:lastModifiedBy>
  <cp:revision>17</cp:revision>
  <dcterms:created xsi:type="dcterms:W3CDTF">2019-03-10T11:58:32Z</dcterms:created>
  <dcterms:modified xsi:type="dcterms:W3CDTF">2019-03-10T15:34:51Z</dcterms:modified>
</cp:coreProperties>
</file>