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7780-C922-2F7B-97F2-0B6EBC1A1B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97CEC7-E419-95BD-CFF0-88F2BAAA1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9D3CDC-3176-3CEE-B255-DA5157C27386}"/>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B8955BAF-98FA-9339-9F60-FF8798E03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54877-8773-2A99-03D3-F1AE2C475CCB}"/>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240442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277E-48BF-35F7-AF9B-446EA4DD85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5F273-68AE-9E77-3167-2AA0C72D7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B89E7-EFC1-67D5-9416-B978B97C8BDC}"/>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412BA6EA-1945-BB57-7A4C-A8CC539FE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EB444-59CA-0531-B9DA-04796F11EA12}"/>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402149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C8953-14B4-8D71-3612-06BC9FB9E6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64AEF-14CB-A772-B972-793614E347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D0783-1431-16E3-B779-E207BDFB6BB3}"/>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6A7C9928-793D-6813-9382-FA67CA1B8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4BD121-FD41-7EF7-1A96-5A0BA9ADE961}"/>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360136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8071-AC6D-3CFC-3B82-ADA175A590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73368-7E0E-9B49-53A8-09A1C8CE4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0853C-C102-B89B-46AB-E20233CFCD9E}"/>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A366C543-5425-DACB-FBDA-15FF917EF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0DFC1-5C8A-4D23-C10D-F064ACB1759B}"/>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60825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E2AA-5410-927C-38FD-264C895E3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E4F946-78CF-2C64-7A19-22EE12A16C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C81281-2461-B0BD-CC93-BC540A5A4E1E}"/>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2BC6E329-E6C0-A3FF-AC0F-259DB5888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E1A2B-C5BD-7420-624C-79DA115AB093}"/>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39804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5054-8829-DC04-E76C-7BF0CAE861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DBE2A-A4FC-B383-2BC8-983FA78E9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5E7F74-0009-B57A-825F-8FF683AE19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E1A50C-99A7-EC1B-C7E3-7338043BC30F}"/>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6" name="Footer Placeholder 5">
            <a:extLst>
              <a:ext uri="{FF2B5EF4-FFF2-40B4-BE49-F238E27FC236}">
                <a16:creationId xmlns:a16="http://schemas.microsoft.com/office/drawing/2014/main" id="{15B5301C-F9EE-5F68-B39C-76D4241FC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5D1A7-480A-AE49-83E9-62A9A20E498E}"/>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246991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612E-F715-99F3-F9AA-E9F693FC07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625BD-25D4-0C6E-2F03-F5972D223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0419E-CF33-3A55-7D80-2A08DEFF3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777667-865F-E8E7-C3A5-66D89F595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2848F-3BCA-C987-B965-26721E365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3513C6-1028-4D3C-1D48-49BE5AB38953}"/>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8" name="Footer Placeholder 7">
            <a:extLst>
              <a:ext uri="{FF2B5EF4-FFF2-40B4-BE49-F238E27FC236}">
                <a16:creationId xmlns:a16="http://schemas.microsoft.com/office/drawing/2014/main" id="{3B59DF3C-ADA7-46C6-D2A8-BAF3007BB1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4AB035-A252-ECFB-AB27-828DD3695705}"/>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319490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F6FF-DE23-62F0-B808-6ABF3F49DE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7A66AE-D10E-F133-F337-2DDF25A602E9}"/>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4" name="Footer Placeholder 3">
            <a:extLst>
              <a:ext uri="{FF2B5EF4-FFF2-40B4-BE49-F238E27FC236}">
                <a16:creationId xmlns:a16="http://schemas.microsoft.com/office/drawing/2014/main" id="{AD0492AF-39D9-1FF5-E6CE-1F6E43C00C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0D5898-4779-9AC2-3EF6-E5ADE5E33E32}"/>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327880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F20E3-CE59-4947-F024-64FC0165623F}"/>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3" name="Footer Placeholder 2">
            <a:extLst>
              <a:ext uri="{FF2B5EF4-FFF2-40B4-BE49-F238E27FC236}">
                <a16:creationId xmlns:a16="http://schemas.microsoft.com/office/drawing/2014/main" id="{A34F9D0B-C50C-B84E-31F1-19428B984B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9D9F4-6309-43C5-882D-5E6338C9896F}"/>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129767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9B10-D0DF-D98A-C4C5-5F4E47A42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665F0D-4A0A-F4AB-7C45-65D421A83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E37DE0-F37B-33E4-60A2-792E8923C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C55A5-9EB3-65D8-824A-F54B0CA2B1DA}"/>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6" name="Footer Placeholder 5">
            <a:extLst>
              <a:ext uri="{FF2B5EF4-FFF2-40B4-BE49-F238E27FC236}">
                <a16:creationId xmlns:a16="http://schemas.microsoft.com/office/drawing/2014/main" id="{3339D332-D353-E77B-8A7E-42BC0CEA29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872EA-ECD2-0862-02C9-C2C504E7B920}"/>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364755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0C27-8494-7FEB-B6C7-F7931D732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8FB66-81C5-662F-1305-B84F91CD1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0E9A52-3409-78DC-334A-9A1CD916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9C06-85A7-D260-9B78-764673DA73F9}"/>
              </a:ext>
            </a:extLst>
          </p:cNvPr>
          <p:cNvSpPr>
            <a:spLocks noGrp="1"/>
          </p:cNvSpPr>
          <p:nvPr>
            <p:ph type="dt" sz="half" idx="10"/>
          </p:nvPr>
        </p:nvSpPr>
        <p:spPr/>
        <p:txBody>
          <a:bodyPr/>
          <a:lstStyle/>
          <a:p>
            <a:fld id="{B6CF6D74-3506-48DD-9C63-FA8F2366C60F}" type="datetimeFigureOut">
              <a:rPr lang="en-IN" smtClean="0"/>
              <a:t>29-03-2024</a:t>
            </a:fld>
            <a:endParaRPr lang="en-IN"/>
          </a:p>
        </p:txBody>
      </p:sp>
      <p:sp>
        <p:nvSpPr>
          <p:cNvPr id="6" name="Footer Placeholder 5">
            <a:extLst>
              <a:ext uri="{FF2B5EF4-FFF2-40B4-BE49-F238E27FC236}">
                <a16:creationId xmlns:a16="http://schemas.microsoft.com/office/drawing/2014/main" id="{DEAE36E8-06EA-E114-BEAE-4ED5ECEADD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FB905-EDCF-B332-28B8-AA7FBF9DB21F}"/>
              </a:ext>
            </a:extLst>
          </p:cNvPr>
          <p:cNvSpPr>
            <a:spLocks noGrp="1"/>
          </p:cNvSpPr>
          <p:nvPr>
            <p:ph type="sldNum" sz="quarter" idx="12"/>
          </p:nvPr>
        </p:nvSpPr>
        <p:spPr/>
        <p:txBody>
          <a:bodyPr/>
          <a:lstStyle/>
          <a:p>
            <a:fld id="{8934DAE9-970A-441B-8B5E-B893263AFC24}" type="slidenum">
              <a:rPr lang="en-IN" smtClean="0"/>
              <a:t>‹#›</a:t>
            </a:fld>
            <a:endParaRPr lang="en-IN"/>
          </a:p>
        </p:txBody>
      </p:sp>
    </p:spTree>
    <p:extLst>
      <p:ext uri="{BB962C8B-B14F-4D97-AF65-F5344CB8AC3E}">
        <p14:creationId xmlns:p14="http://schemas.microsoft.com/office/powerpoint/2010/main" val="96186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3FC1E-C0EA-DD9F-60F4-75A565225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91C7A3-59A7-59A3-0144-AD4968F9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A5EFB-B5B0-7EFE-8F36-29B4760A2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CF6D74-3506-48DD-9C63-FA8F2366C60F}" type="datetimeFigureOut">
              <a:rPr lang="en-IN" smtClean="0"/>
              <a:t>29-03-2024</a:t>
            </a:fld>
            <a:endParaRPr lang="en-IN"/>
          </a:p>
        </p:txBody>
      </p:sp>
      <p:sp>
        <p:nvSpPr>
          <p:cNvPr id="5" name="Footer Placeholder 4">
            <a:extLst>
              <a:ext uri="{FF2B5EF4-FFF2-40B4-BE49-F238E27FC236}">
                <a16:creationId xmlns:a16="http://schemas.microsoft.com/office/drawing/2014/main" id="{25AFFBCF-7E3D-F824-5F96-0A169CE95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4C4E21E-7BE5-D851-3E06-C6118FFDC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34DAE9-970A-441B-8B5E-B893263AFC24}" type="slidenum">
              <a:rPr lang="en-IN" smtClean="0"/>
              <a:t>‹#›</a:t>
            </a:fld>
            <a:endParaRPr lang="en-IN"/>
          </a:p>
        </p:txBody>
      </p:sp>
    </p:spTree>
    <p:extLst>
      <p:ext uri="{BB962C8B-B14F-4D97-AF65-F5344CB8AC3E}">
        <p14:creationId xmlns:p14="http://schemas.microsoft.com/office/powerpoint/2010/main" val="4233248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FD37-6604-8C38-7B39-2DBF52B456E7}"/>
              </a:ext>
            </a:extLst>
          </p:cNvPr>
          <p:cNvSpPr>
            <a:spLocks noGrp="1"/>
          </p:cNvSpPr>
          <p:nvPr>
            <p:ph type="ctrTitle"/>
          </p:nvPr>
        </p:nvSpPr>
        <p:spPr/>
        <p:txBody>
          <a:bodyPr/>
          <a:lstStyle/>
          <a:p>
            <a:r>
              <a:rPr lang="en-IN" dirty="0"/>
              <a:t>Internal Assessment 1</a:t>
            </a:r>
          </a:p>
        </p:txBody>
      </p:sp>
      <p:sp>
        <p:nvSpPr>
          <p:cNvPr id="3" name="Subtitle 2">
            <a:extLst>
              <a:ext uri="{FF2B5EF4-FFF2-40B4-BE49-F238E27FC236}">
                <a16:creationId xmlns:a16="http://schemas.microsoft.com/office/drawing/2014/main" id="{35D6D4D4-F1C0-2155-E1D5-6D7549DDA366}"/>
              </a:ext>
            </a:extLst>
          </p:cNvPr>
          <p:cNvSpPr>
            <a:spLocks noGrp="1"/>
          </p:cNvSpPr>
          <p:nvPr>
            <p:ph type="subTitle" idx="1"/>
          </p:nvPr>
        </p:nvSpPr>
        <p:spPr/>
        <p:txBody>
          <a:bodyPr/>
          <a:lstStyle/>
          <a:p>
            <a:r>
              <a:rPr lang="en-IN" dirty="0"/>
              <a:t>Vishal Rao</a:t>
            </a:r>
          </a:p>
        </p:txBody>
      </p:sp>
    </p:spTree>
    <p:extLst>
      <p:ext uri="{BB962C8B-B14F-4D97-AF65-F5344CB8AC3E}">
        <p14:creationId xmlns:p14="http://schemas.microsoft.com/office/powerpoint/2010/main" val="225890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9</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923330"/>
          </a:xfrm>
          <a:prstGeom prst="rect">
            <a:avLst/>
          </a:prstGeom>
          <a:noFill/>
        </p:spPr>
        <p:txBody>
          <a:bodyPr wrap="square" rtlCol="0">
            <a:spAutoFit/>
          </a:bodyPr>
          <a:lstStyle/>
          <a:p>
            <a:r>
              <a:rPr lang="en-IN" dirty="0"/>
              <a:t>Found that IT, Sales ,HR had good distribution of </a:t>
            </a:r>
            <a:r>
              <a:rPr lang="en-IN" dirty="0" err="1"/>
              <a:t>eithinicity</a:t>
            </a:r>
            <a:r>
              <a:rPr lang="en-IN" dirty="0"/>
              <a:t> when compared to other where few groups had counts in single digits</a:t>
            </a:r>
          </a:p>
        </p:txBody>
      </p:sp>
      <p:pic>
        <p:nvPicPr>
          <p:cNvPr id="4" name="Picture 3" descr="A screenshot of a computer&#10;&#10;Description automatically generated">
            <a:extLst>
              <a:ext uri="{FF2B5EF4-FFF2-40B4-BE49-F238E27FC236}">
                <a16:creationId xmlns:a16="http://schemas.microsoft.com/office/drawing/2014/main" id="{923C8094-A69F-FC85-5F01-B43301EA8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510" y="929669"/>
            <a:ext cx="2636056" cy="4998661"/>
          </a:xfrm>
          <a:prstGeom prst="rect">
            <a:avLst/>
          </a:prstGeom>
        </p:spPr>
      </p:pic>
    </p:spTree>
    <p:extLst>
      <p:ext uri="{BB962C8B-B14F-4D97-AF65-F5344CB8AC3E}">
        <p14:creationId xmlns:p14="http://schemas.microsoft.com/office/powerpoint/2010/main" val="259015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1</a:t>
            </a:r>
          </a:p>
        </p:txBody>
      </p:sp>
      <p:pic>
        <p:nvPicPr>
          <p:cNvPr id="5" name="Content Placeholder 4" descr="A screenshot of a computer&#10;&#10;Description automatically generated">
            <a:extLst>
              <a:ext uri="{FF2B5EF4-FFF2-40B4-BE49-F238E27FC236}">
                <a16:creationId xmlns:a16="http://schemas.microsoft.com/office/drawing/2014/main" id="{30450656-5E9C-DF72-C495-FDA390C04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3040"/>
            <a:ext cx="3250689" cy="3495255"/>
          </a:xfrm>
        </p:spPr>
      </p:pic>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646331"/>
          </a:xfrm>
          <a:prstGeom prst="rect">
            <a:avLst/>
          </a:prstGeom>
          <a:noFill/>
        </p:spPr>
        <p:txBody>
          <a:bodyPr wrap="square" rtlCol="0">
            <a:spAutoFit/>
          </a:bodyPr>
          <a:lstStyle/>
          <a:p>
            <a:r>
              <a:rPr lang="en-IN" dirty="0"/>
              <a:t>Used a pivot table dragged gender ands ethnicity  in rows and count of gender</a:t>
            </a:r>
          </a:p>
        </p:txBody>
      </p:sp>
    </p:spTree>
    <p:extLst>
      <p:ext uri="{BB962C8B-B14F-4D97-AF65-F5344CB8AC3E}">
        <p14:creationId xmlns:p14="http://schemas.microsoft.com/office/powerpoint/2010/main" val="173401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2</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646331"/>
          </a:xfrm>
          <a:prstGeom prst="rect">
            <a:avLst/>
          </a:prstGeom>
          <a:noFill/>
        </p:spPr>
        <p:txBody>
          <a:bodyPr wrap="square" rtlCol="0">
            <a:spAutoFit/>
          </a:bodyPr>
          <a:lstStyle/>
          <a:p>
            <a:r>
              <a:rPr lang="en-IN" dirty="0"/>
              <a:t>Used a pivot table dragged gender ands ethnicity  in rows and count of gender</a:t>
            </a:r>
          </a:p>
        </p:txBody>
      </p:sp>
      <p:sp>
        <p:nvSpPr>
          <p:cNvPr id="4" name="Content Placeholder 3">
            <a:extLst>
              <a:ext uri="{FF2B5EF4-FFF2-40B4-BE49-F238E27FC236}">
                <a16:creationId xmlns:a16="http://schemas.microsoft.com/office/drawing/2014/main" id="{FD9257FE-62C4-9F8D-812E-9A34BFC1A90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680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3</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3" y="5493745"/>
            <a:ext cx="10027629" cy="923330"/>
          </a:xfrm>
          <a:prstGeom prst="rect">
            <a:avLst/>
          </a:prstGeom>
          <a:noFill/>
        </p:spPr>
        <p:txBody>
          <a:bodyPr wrap="square" rtlCol="0">
            <a:spAutoFit/>
          </a:bodyPr>
          <a:lstStyle/>
          <a:p>
            <a:r>
              <a:rPr lang="en-IN" dirty="0"/>
              <a:t>Used a pivot table dragged department into row and average of annual salaries , observed that there is a significant difference in department with respect to IT and marketing as we could see in the second image the difference in percentage of annual salaries with respect to IT is drastic</a:t>
            </a:r>
          </a:p>
        </p:txBody>
      </p:sp>
      <p:pic>
        <p:nvPicPr>
          <p:cNvPr id="8" name="Content Placeholder 7" descr="A screenshot of a graph&#10;&#10;Description automatically generated">
            <a:extLst>
              <a:ext uri="{FF2B5EF4-FFF2-40B4-BE49-F238E27FC236}">
                <a16:creationId xmlns:a16="http://schemas.microsoft.com/office/drawing/2014/main" id="{4CBF652C-9895-AF56-87C4-C43D81D3B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726" y="1654315"/>
            <a:ext cx="3993576" cy="1937901"/>
          </a:xfrm>
        </p:spPr>
      </p:pic>
      <p:pic>
        <p:nvPicPr>
          <p:cNvPr id="12" name="Picture 11">
            <a:extLst>
              <a:ext uri="{FF2B5EF4-FFF2-40B4-BE49-F238E27FC236}">
                <a16:creationId xmlns:a16="http://schemas.microsoft.com/office/drawing/2014/main" id="{D241BAFB-A271-2EA4-B9E6-6A06A6A8B573}"/>
              </a:ext>
            </a:extLst>
          </p:cNvPr>
          <p:cNvPicPr>
            <a:picLocks noChangeAspect="1"/>
          </p:cNvPicPr>
          <p:nvPr/>
        </p:nvPicPr>
        <p:blipFill>
          <a:blip r:embed="rId3"/>
          <a:stretch>
            <a:fillRect/>
          </a:stretch>
        </p:blipFill>
        <p:spPr>
          <a:xfrm>
            <a:off x="84083" y="3429000"/>
            <a:ext cx="11845158" cy="1475315"/>
          </a:xfrm>
          <a:prstGeom prst="rect">
            <a:avLst/>
          </a:prstGeom>
        </p:spPr>
      </p:pic>
    </p:spTree>
    <p:extLst>
      <p:ext uri="{BB962C8B-B14F-4D97-AF65-F5344CB8AC3E}">
        <p14:creationId xmlns:p14="http://schemas.microsoft.com/office/powerpoint/2010/main" val="125941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4</a:t>
            </a:r>
            <a:br>
              <a:rPr lang="en-IN" dirty="0"/>
            </a:br>
            <a:endParaRPr lang="en-IN" dirty="0"/>
          </a:p>
        </p:txBody>
      </p:sp>
      <p:sp>
        <p:nvSpPr>
          <p:cNvPr id="6" name="TextBox 5">
            <a:extLst>
              <a:ext uri="{FF2B5EF4-FFF2-40B4-BE49-F238E27FC236}">
                <a16:creationId xmlns:a16="http://schemas.microsoft.com/office/drawing/2014/main" id="{842721C5-2C04-FBD4-C128-C55864C327F9}"/>
              </a:ext>
            </a:extLst>
          </p:cNvPr>
          <p:cNvSpPr txBox="1"/>
          <p:nvPr/>
        </p:nvSpPr>
        <p:spPr>
          <a:xfrm>
            <a:off x="1050273" y="5493745"/>
            <a:ext cx="10027629" cy="369332"/>
          </a:xfrm>
          <a:prstGeom prst="rect">
            <a:avLst/>
          </a:prstGeom>
          <a:noFill/>
        </p:spPr>
        <p:txBody>
          <a:bodyPr wrap="square" rtlCol="0">
            <a:spAutoFit/>
          </a:bodyPr>
          <a:lstStyle/>
          <a:p>
            <a:r>
              <a:rPr lang="en-IN" dirty="0"/>
              <a:t>United states has highest count of employee</a:t>
            </a:r>
          </a:p>
        </p:txBody>
      </p:sp>
      <p:pic>
        <p:nvPicPr>
          <p:cNvPr id="7" name="Picture 6" descr="A screenshot of a computer&#10;&#10;Description automatically generated">
            <a:extLst>
              <a:ext uri="{FF2B5EF4-FFF2-40B4-BE49-F238E27FC236}">
                <a16:creationId xmlns:a16="http://schemas.microsoft.com/office/drawing/2014/main" id="{046045BD-8C78-EE3E-B299-31D168F8D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73" y="1099124"/>
            <a:ext cx="4307260" cy="3011269"/>
          </a:xfrm>
          <a:prstGeom prst="rect">
            <a:avLst/>
          </a:prstGeom>
        </p:spPr>
      </p:pic>
    </p:spTree>
    <p:extLst>
      <p:ext uri="{BB962C8B-B14F-4D97-AF65-F5344CB8AC3E}">
        <p14:creationId xmlns:p14="http://schemas.microsoft.com/office/powerpoint/2010/main" val="420612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5</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1200329"/>
          </a:xfrm>
          <a:prstGeom prst="rect">
            <a:avLst/>
          </a:prstGeom>
          <a:noFill/>
        </p:spPr>
        <p:txBody>
          <a:bodyPr wrap="square" rtlCol="0">
            <a:spAutoFit/>
          </a:bodyPr>
          <a:lstStyle/>
          <a:p>
            <a:r>
              <a:rPr lang="en-IN" dirty="0"/>
              <a:t>Used pivot table added age to the rows and count of age to value and then grouped the rows with the range of 5 , found  age of range 45-59 had the most employees</a:t>
            </a:r>
          </a:p>
        </p:txBody>
      </p:sp>
      <p:pic>
        <p:nvPicPr>
          <p:cNvPr id="10" name="Content Placeholder 9" descr="A screenshot of a spreadsheet&#10;&#10;Description automatically generated">
            <a:extLst>
              <a:ext uri="{FF2B5EF4-FFF2-40B4-BE49-F238E27FC236}">
                <a16:creationId xmlns:a16="http://schemas.microsoft.com/office/drawing/2014/main" id="{647FB1C7-D988-0B6D-D0EB-937C55805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566" y="1512690"/>
            <a:ext cx="3560661" cy="3589767"/>
          </a:xfrm>
        </p:spPr>
      </p:pic>
    </p:spTree>
    <p:extLst>
      <p:ext uri="{BB962C8B-B14F-4D97-AF65-F5344CB8AC3E}">
        <p14:creationId xmlns:p14="http://schemas.microsoft.com/office/powerpoint/2010/main" val="424722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6</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646331"/>
          </a:xfrm>
          <a:prstGeom prst="rect">
            <a:avLst/>
          </a:prstGeom>
          <a:noFill/>
        </p:spPr>
        <p:txBody>
          <a:bodyPr wrap="square" rtlCol="0">
            <a:spAutoFit/>
          </a:bodyPr>
          <a:lstStyle/>
          <a:p>
            <a:r>
              <a:rPr lang="en-IN" dirty="0"/>
              <a:t>Pivot table and found the average of bonus , answer is around 8.87%</a:t>
            </a:r>
          </a:p>
        </p:txBody>
      </p:sp>
      <p:pic>
        <p:nvPicPr>
          <p:cNvPr id="7" name="Picture 6">
            <a:extLst>
              <a:ext uri="{FF2B5EF4-FFF2-40B4-BE49-F238E27FC236}">
                <a16:creationId xmlns:a16="http://schemas.microsoft.com/office/drawing/2014/main" id="{47DE23E6-6738-C175-175C-D9FED67A5F03}"/>
              </a:ext>
            </a:extLst>
          </p:cNvPr>
          <p:cNvPicPr>
            <a:picLocks noChangeAspect="1"/>
          </p:cNvPicPr>
          <p:nvPr/>
        </p:nvPicPr>
        <p:blipFill>
          <a:blip r:embed="rId2"/>
          <a:stretch>
            <a:fillRect/>
          </a:stretch>
        </p:blipFill>
        <p:spPr>
          <a:xfrm>
            <a:off x="1122679" y="1603873"/>
            <a:ext cx="2959993" cy="1325562"/>
          </a:xfrm>
          <a:prstGeom prst="rect">
            <a:avLst/>
          </a:prstGeom>
        </p:spPr>
      </p:pic>
    </p:spTree>
    <p:extLst>
      <p:ext uri="{BB962C8B-B14F-4D97-AF65-F5344CB8AC3E}">
        <p14:creationId xmlns:p14="http://schemas.microsoft.com/office/powerpoint/2010/main" val="15168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7</a:t>
            </a:r>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493745"/>
            <a:ext cx="5045726" cy="923330"/>
          </a:xfrm>
          <a:prstGeom prst="rect">
            <a:avLst/>
          </a:prstGeom>
          <a:noFill/>
        </p:spPr>
        <p:txBody>
          <a:bodyPr wrap="square" rtlCol="0">
            <a:spAutoFit/>
          </a:bodyPr>
          <a:lstStyle/>
          <a:p>
            <a:r>
              <a:rPr lang="en-IN" dirty="0"/>
              <a:t>Used a pivot table position name  and count of them , found directors position has the most counts </a:t>
            </a:r>
          </a:p>
        </p:txBody>
      </p:sp>
      <p:pic>
        <p:nvPicPr>
          <p:cNvPr id="8" name="Content Placeholder 7" descr="A screenshot of a computer&#10;&#10;Description automatically generated">
            <a:extLst>
              <a:ext uri="{FF2B5EF4-FFF2-40B4-BE49-F238E27FC236}">
                <a16:creationId xmlns:a16="http://schemas.microsoft.com/office/drawing/2014/main" id="{C639F126-3794-00AC-2964-BDFD3D718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965" y="1105426"/>
            <a:ext cx="2711669" cy="4232084"/>
          </a:xfrm>
        </p:spPr>
      </p:pic>
    </p:spTree>
    <p:extLst>
      <p:ext uri="{BB962C8B-B14F-4D97-AF65-F5344CB8AC3E}">
        <p14:creationId xmlns:p14="http://schemas.microsoft.com/office/powerpoint/2010/main" val="396722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63D-4B8B-06B9-3B79-C9F1FD6EEF39}"/>
              </a:ext>
            </a:extLst>
          </p:cNvPr>
          <p:cNvSpPr>
            <a:spLocks noGrp="1"/>
          </p:cNvSpPr>
          <p:nvPr>
            <p:ph type="title"/>
          </p:nvPr>
        </p:nvSpPr>
        <p:spPr/>
        <p:txBody>
          <a:bodyPr/>
          <a:lstStyle/>
          <a:p>
            <a:r>
              <a:rPr lang="en-IN" dirty="0"/>
              <a:t>Case 8</a:t>
            </a:r>
            <a:br>
              <a:rPr lang="en-IN" dirty="0"/>
            </a:br>
            <a:endParaRPr lang="en-IN" dirty="0"/>
          </a:p>
        </p:txBody>
      </p:sp>
      <p:sp>
        <p:nvSpPr>
          <p:cNvPr id="6" name="TextBox 5">
            <a:extLst>
              <a:ext uri="{FF2B5EF4-FFF2-40B4-BE49-F238E27FC236}">
                <a16:creationId xmlns:a16="http://schemas.microsoft.com/office/drawing/2014/main" id="{842721C5-2C04-FBD4-C128-C55864C327F9}"/>
              </a:ext>
            </a:extLst>
          </p:cNvPr>
          <p:cNvSpPr txBox="1"/>
          <p:nvPr/>
        </p:nvSpPr>
        <p:spPr>
          <a:xfrm>
            <a:off x="1050274" y="5270225"/>
            <a:ext cx="5045726" cy="1477328"/>
          </a:xfrm>
          <a:prstGeom prst="rect">
            <a:avLst/>
          </a:prstGeom>
          <a:noFill/>
        </p:spPr>
        <p:txBody>
          <a:bodyPr wrap="square" rtlCol="0">
            <a:spAutoFit/>
          </a:bodyPr>
          <a:lstStyle/>
          <a:p>
            <a:r>
              <a:rPr lang="en-IN" dirty="0"/>
              <a:t>Took a pivot of positions and count of exit dates and sorted to descending order , found that directors had most exits , could be the change of management , director being the top position in the hierarchy</a:t>
            </a:r>
          </a:p>
        </p:txBody>
      </p:sp>
      <p:pic>
        <p:nvPicPr>
          <p:cNvPr id="5" name="Picture 4">
            <a:extLst>
              <a:ext uri="{FF2B5EF4-FFF2-40B4-BE49-F238E27FC236}">
                <a16:creationId xmlns:a16="http://schemas.microsoft.com/office/drawing/2014/main" id="{2E44A6B5-09A2-155C-EB20-E5BEBB3C6E17}"/>
              </a:ext>
            </a:extLst>
          </p:cNvPr>
          <p:cNvPicPr>
            <a:picLocks noChangeAspect="1"/>
          </p:cNvPicPr>
          <p:nvPr/>
        </p:nvPicPr>
        <p:blipFill>
          <a:blip r:embed="rId2"/>
          <a:stretch>
            <a:fillRect/>
          </a:stretch>
        </p:blipFill>
        <p:spPr>
          <a:xfrm>
            <a:off x="6802879" y="455560"/>
            <a:ext cx="2772162" cy="5296639"/>
          </a:xfrm>
          <a:prstGeom prst="rect">
            <a:avLst/>
          </a:prstGeom>
        </p:spPr>
      </p:pic>
    </p:spTree>
    <p:extLst>
      <p:ext uri="{BB962C8B-B14F-4D97-AF65-F5344CB8AC3E}">
        <p14:creationId xmlns:p14="http://schemas.microsoft.com/office/powerpoint/2010/main" val="3927735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238</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Internal Assessment 1</vt:lpstr>
      <vt:lpstr>Case 1</vt:lpstr>
      <vt:lpstr>Case 2</vt:lpstr>
      <vt:lpstr>Case 3</vt:lpstr>
      <vt:lpstr>Case 4 </vt:lpstr>
      <vt:lpstr>Case 5</vt:lpstr>
      <vt:lpstr>Case 6</vt:lpstr>
      <vt:lpstr>Case 7</vt:lpstr>
      <vt:lpstr>Case 8 </vt:lpstr>
      <vt:lpstr>Case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Assessment 1</dc:title>
  <dc:creator>Vishal Rao</dc:creator>
  <cp:lastModifiedBy>Vishal Rao</cp:lastModifiedBy>
  <cp:revision>1</cp:revision>
  <dcterms:created xsi:type="dcterms:W3CDTF">2024-03-29T04:46:01Z</dcterms:created>
  <dcterms:modified xsi:type="dcterms:W3CDTF">2024-03-29T06:12:23Z</dcterms:modified>
</cp:coreProperties>
</file>