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5" d="100"/>
          <a:sy n="85" d="100"/>
        </p:scale>
        <p:origin x="45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rajbhar" userId="e3b364b3896e58e8" providerId="LiveId" clId="{6018E5CB-D210-4C14-AC2D-2F26ADAE0161}"/>
    <pc:docChg chg="undo custSel addSld modSld">
      <pc:chgData name="vishal rajbhar" userId="e3b364b3896e58e8" providerId="LiveId" clId="{6018E5CB-D210-4C14-AC2D-2F26ADAE0161}" dt="2024-02-15T08:12:53.980" v="1594" actId="20577"/>
      <pc:docMkLst>
        <pc:docMk/>
      </pc:docMkLst>
      <pc:sldChg chg="addSp delSp modSp new mod">
        <pc:chgData name="vishal rajbhar" userId="e3b364b3896e58e8" providerId="LiveId" clId="{6018E5CB-D210-4C14-AC2D-2F26ADAE0161}" dt="2024-02-14T15:03:01.579" v="456" actId="1076"/>
        <pc:sldMkLst>
          <pc:docMk/>
          <pc:sldMk cId="800377112" sldId="258"/>
        </pc:sldMkLst>
        <pc:spChg chg="add mod">
          <ac:chgData name="vishal rajbhar" userId="e3b364b3896e58e8" providerId="LiveId" clId="{6018E5CB-D210-4C14-AC2D-2F26ADAE0161}" dt="2024-02-14T14:12:09.446" v="2" actId="14100"/>
          <ac:spMkLst>
            <pc:docMk/>
            <pc:sldMk cId="800377112" sldId="258"/>
            <ac:spMk id="2" creationId="{61867D2D-1B3B-60F0-B103-D728292D9975}"/>
          </ac:spMkLst>
        </pc:spChg>
        <pc:spChg chg="add mod">
          <ac:chgData name="vishal rajbhar" userId="e3b364b3896e58e8" providerId="LiveId" clId="{6018E5CB-D210-4C14-AC2D-2F26ADAE0161}" dt="2024-02-14T14:17:14.516" v="196" actId="20577"/>
          <ac:spMkLst>
            <pc:docMk/>
            <pc:sldMk cId="800377112" sldId="258"/>
            <ac:spMk id="3" creationId="{64B214F8-FC72-B85D-9117-6C51CA9174E0}"/>
          </ac:spMkLst>
        </pc:spChg>
        <pc:spChg chg="add del mod">
          <ac:chgData name="vishal rajbhar" userId="e3b364b3896e58e8" providerId="LiveId" clId="{6018E5CB-D210-4C14-AC2D-2F26ADAE0161}" dt="2024-02-14T15:02:19.470" v="438" actId="21"/>
          <ac:spMkLst>
            <pc:docMk/>
            <pc:sldMk cId="800377112" sldId="258"/>
            <ac:spMk id="4" creationId="{8A4A2083-E32B-D0E3-8185-F826AE934155}"/>
          </ac:spMkLst>
        </pc:spChg>
        <pc:spChg chg="add mod">
          <ac:chgData name="vishal rajbhar" userId="e3b364b3896e58e8" providerId="LiveId" clId="{6018E5CB-D210-4C14-AC2D-2F26ADAE0161}" dt="2024-02-14T15:03:01.579" v="456" actId="1076"/>
          <ac:spMkLst>
            <pc:docMk/>
            <pc:sldMk cId="800377112" sldId="258"/>
            <ac:spMk id="5" creationId="{D5CED125-0DF3-83E8-51E1-DF3A846DE294}"/>
          </ac:spMkLst>
        </pc:spChg>
      </pc:sldChg>
      <pc:sldChg chg="addSp delSp modSp new mod">
        <pc:chgData name="vishal rajbhar" userId="e3b364b3896e58e8" providerId="LiveId" clId="{6018E5CB-D210-4C14-AC2D-2F26ADAE0161}" dt="2024-02-14T15:02:08.525" v="437" actId="1076"/>
        <pc:sldMkLst>
          <pc:docMk/>
          <pc:sldMk cId="2486566161" sldId="259"/>
        </pc:sldMkLst>
        <pc:spChg chg="add del mod">
          <ac:chgData name="vishal rajbhar" userId="e3b364b3896e58e8" providerId="LiveId" clId="{6018E5CB-D210-4C14-AC2D-2F26ADAE0161}" dt="2024-02-14T15:01:01.138" v="402" actId="21"/>
          <ac:spMkLst>
            <pc:docMk/>
            <pc:sldMk cId="2486566161" sldId="259"/>
            <ac:spMk id="2" creationId="{D804A8D9-03D3-F1BD-26BB-8FB987989F19}"/>
          </ac:spMkLst>
        </pc:spChg>
        <pc:spChg chg="add mod">
          <ac:chgData name="vishal rajbhar" userId="e3b364b3896e58e8" providerId="LiveId" clId="{6018E5CB-D210-4C14-AC2D-2F26ADAE0161}" dt="2024-02-14T15:02:08.525" v="437" actId="1076"/>
          <ac:spMkLst>
            <pc:docMk/>
            <pc:sldMk cId="2486566161" sldId="259"/>
            <ac:spMk id="5" creationId="{9905E718-B430-ECEE-9A3B-EA6A2C4E5D69}"/>
          </ac:spMkLst>
        </pc:spChg>
        <pc:graphicFrameChg chg="add mod modGraphic">
          <ac:chgData name="vishal rajbhar" userId="e3b364b3896e58e8" providerId="LiveId" clId="{6018E5CB-D210-4C14-AC2D-2F26ADAE0161}" dt="2024-02-14T14:47:42.738" v="371" actId="113"/>
          <ac:graphicFrameMkLst>
            <pc:docMk/>
            <pc:sldMk cId="2486566161" sldId="259"/>
            <ac:graphicFrameMk id="3" creationId="{794D5DBC-0A10-3A7F-0271-403756C4AFC3}"/>
          </ac:graphicFrameMkLst>
        </pc:graphicFrameChg>
        <pc:graphicFrameChg chg="add del">
          <ac:chgData name="vishal rajbhar" userId="e3b364b3896e58e8" providerId="LiveId" clId="{6018E5CB-D210-4C14-AC2D-2F26ADAE0161}" dt="2024-02-14T14:27:38.038" v="289" actId="3680"/>
          <ac:graphicFrameMkLst>
            <pc:docMk/>
            <pc:sldMk cId="2486566161" sldId="259"/>
            <ac:graphicFrameMk id="4" creationId="{D8775487-C7C7-526F-6C3A-774A6DA6A3AB}"/>
          </ac:graphicFrameMkLst>
        </pc:graphicFrameChg>
      </pc:sldChg>
      <pc:sldChg chg="addSp modSp new mod">
        <pc:chgData name="vishal rajbhar" userId="e3b364b3896e58e8" providerId="LiveId" clId="{6018E5CB-D210-4C14-AC2D-2F26ADAE0161}" dt="2024-02-14T15:18:18.805" v="704" actId="120"/>
        <pc:sldMkLst>
          <pc:docMk/>
          <pc:sldMk cId="1503925021" sldId="260"/>
        </pc:sldMkLst>
        <pc:spChg chg="add mod">
          <ac:chgData name="vishal rajbhar" userId="e3b364b3896e58e8" providerId="LiveId" clId="{6018E5CB-D210-4C14-AC2D-2F26ADAE0161}" dt="2024-02-14T15:03:11.118" v="457" actId="1076"/>
          <ac:spMkLst>
            <pc:docMk/>
            <pc:sldMk cId="1503925021" sldId="260"/>
            <ac:spMk id="2" creationId="{90215599-3F2F-F33B-F352-908384C00312}"/>
          </ac:spMkLst>
        </pc:spChg>
        <pc:spChg chg="add mod">
          <ac:chgData name="vishal rajbhar" userId="e3b364b3896e58e8" providerId="LiveId" clId="{6018E5CB-D210-4C14-AC2D-2F26ADAE0161}" dt="2024-02-14T15:14:46.554" v="626" actId="120"/>
          <ac:spMkLst>
            <pc:docMk/>
            <pc:sldMk cId="1503925021" sldId="260"/>
            <ac:spMk id="3" creationId="{E1EBD73E-8E74-C7DA-7C9F-DAAE2D9129B8}"/>
          </ac:spMkLst>
        </pc:spChg>
        <pc:spChg chg="add mod">
          <ac:chgData name="vishal rajbhar" userId="e3b364b3896e58e8" providerId="LiveId" clId="{6018E5CB-D210-4C14-AC2D-2F26ADAE0161}" dt="2024-02-14T15:14:50.383" v="627" actId="120"/>
          <ac:spMkLst>
            <pc:docMk/>
            <pc:sldMk cId="1503925021" sldId="260"/>
            <ac:spMk id="4" creationId="{73E5FEBA-4F03-C760-808D-222FAB47AED0}"/>
          </ac:spMkLst>
        </pc:spChg>
        <pc:spChg chg="add mod">
          <ac:chgData name="vishal rajbhar" userId="e3b364b3896e58e8" providerId="LiveId" clId="{6018E5CB-D210-4C14-AC2D-2F26ADAE0161}" dt="2024-02-14T15:14:54.340" v="628" actId="120"/>
          <ac:spMkLst>
            <pc:docMk/>
            <pc:sldMk cId="1503925021" sldId="260"/>
            <ac:spMk id="5" creationId="{308A64CB-2A1D-577B-1755-9BF01BD94F8A}"/>
          </ac:spMkLst>
        </pc:spChg>
        <pc:spChg chg="add mod">
          <ac:chgData name="vishal rajbhar" userId="e3b364b3896e58e8" providerId="LiveId" clId="{6018E5CB-D210-4C14-AC2D-2F26ADAE0161}" dt="2024-02-14T15:16:26.804" v="639" actId="1076"/>
          <ac:spMkLst>
            <pc:docMk/>
            <pc:sldMk cId="1503925021" sldId="260"/>
            <ac:spMk id="6" creationId="{886E2E33-2998-2D99-4E13-9003C1769423}"/>
          </ac:spMkLst>
        </pc:spChg>
        <pc:spChg chg="add mod">
          <ac:chgData name="vishal rajbhar" userId="e3b364b3896e58e8" providerId="LiveId" clId="{6018E5CB-D210-4C14-AC2D-2F26ADAE0161}" dt="2024-02-14T15:18:18.805" v="704" actId="120"/>
          <ac:spMkLst>
            <pc:docMk/>
            <pc:sldMk cId="1503925021" sldId="260"/>
            <ac:spMk id="7" creationId="{88591DCB-BAED-A5D4-6219-FECF3E972FA4}"/>
          </ac:spMkLst>
        </pc:spChg>
        <pc:spChg chg="add mod">
          <ac:chgData name="vishal rajbhar" userId="e3b364b3896e58e8" providerId="LiveId" clId="{6018E5CB-D210-4C14-AC2D-2F26ADAE0161}" dt="2024-02-14T15:15:05.606" v="631" actId="120"/>
          <ac:spMkLst>
            <pc:docMk/>
            <pc:sldMk cId="1503925021" sldId="260"/>
            <ac:spMk id="8" creationId="{49805C03-3A6D-DBE7-6095-9646CE79DD74}"/>
          </ac:spMkLst>
        </pc:spChg>
        <pc:spChg chg="add mod">
          <ac:chgData name="vishal rajbhar" userId="e3b364b3896e58e8" providerId="LiveId" clId="{6018E5CB-D210-4C14-AC2D-2F26ADAE0161}" dt="2024-02-14T15:15:01.960" v="630" actId="120"/>
          <ac:spMkLst>
            <pc:docMk/>
            <pc:sldMk cId="1503925021" sldId="260"/>
            <ac:spMk id="9" creationId="{37237F7A-6D86-78D3-E9FC-EC8B3D99A46A}"/>
          </ac:spMkLst>
        </pc:spChg>
        <pc:spChg chg="add mod">
          <ac:chgData name="vishal rajbhar" userId="e3b364b3896e58e8" providerId="LiveId" clId="{6018E5CB-D210-4C14-AC2D-2F26ADAE0161}" dt="2024-02-14T15:14:58.965" v="629" actId="120"/>
          <ac:spMkLst>
            <pc:docMk/>
            <pc:sldMk cId="1503925021" sldId="260"/>
            <ac:spMk id="10" creationId="{8AA3CEC1-D28A-7446-BC07-45F659407DD8}"/>
          </ac:spMkLst>
        </pc:spChg>
        <pc:spChg chg="add mod">
          <ac:chgData name="vishal rajbhar" userId="e3b364b3896e58e8" providerId="LiveId" clId="{6018E5CB-D210-4C14-AC2D-2F26ADAE0161}" dt="2024-02-14T15:16:35.384" v="640" actId="1076"/>
          <ac:spMkLst>
            <pc:docMk/>
            <pc:sldMk cId="1503925021" sldId="260"/>
            <ac:spMk id="11" creationId="{3A9BAA80-F9C7-E604-57E2-F99E95F5CA08}"/>
          </ac:spMkLst>
        </pc:spChg>
        <pc:spChg chg="add mod">
          <ac:chgData name="vishal rajbhar" userId="e3b364b3896e58e8" providerId="LiveId" clId="{6018E5CB-D210-4C14-AC2D-2F26ADAE0161}" dt="2024-02-14T15:18:15.697" v="703" actId="120"/>
          <ac:spMkLst>
            <pc:docMk/>
            <pc:sldMk cId="1503925021" sldId="260"/>
            <ac:spMk id="12" creationId="{D914F805-4F07-A91A-8606-134A3E06FCB2}"/>
          </ac:spMkLst>
        </pc:spChg>
      </pc:sldChg>
      <pc:sldChg chg="addSp modSp new mod">
        <pc:chgData name="vishal rajbhar" userId="e3b364b3896e58e8" providerId="LiveId" clId="{6018E5CB-D210-4C14-AC2D-2F26ADAE0161}" dt="2024-02-14T15:24:07.496" v="789" actId="1076"/>
        <pc:sldMkLst>
          <pc:docMk/>
          <pc:sldMk cId="2673088734" sldId="261"/>
        </pc:sldMkLst>
        <pc:spChg chg="add mod">
          <ac:chgData name="vishal rajbhar" userId="e3b364b3896e58e8" providerId="LiveId" clId="{6018E5CB-D210-4C14-AC2D-2F26ADAE0161}" dt="2024-02-14T15:23:58.081" v="787" actId="20577"/>
          <ac:spMkLst>
            <pc:docMk/>
            <pc:sldMk cId="2673088734" sldId="261"/>
            <ac:spMk id="2" creationId="{EBD28277-CB03-D75E-4BEE-3F0671C7A2A4}"/>
          </ac:spMkLst>
        </pc:spChg>
        <pc:spChg chg="add mod">
          <ac:chgData name="vishal rajbhar" userId="e3b364b3896e58e8" providerId="LiveId" clId="{6018E5CB-D210-4C14-AC2D-2F26ADAE0161}" dt="2024-02-14T15:24:03.686" v="788" actId="1076"/>
          <ac:spMkLst>
            <pc:docMk/>
            <pc:sldMk cId="2673088734" sldId="261"/>
            <ac:spMk id="3" creationId="{82141ABC-0FE1-C51A-C01D-D76B5258F2A1}"/>
          </ac:spMkLst>
        </pc:spChg>
        <pc:spChg chg="add mod">
          <ac:chgData name="vishal rajbhar" userId="e3b364b3896e58e8" providerId="LiveId" clId="{6018E5CB-D210-4C14-AC2D-2F26ADAE0161}" dt="2024-02-14T15:24:07.496" v="789" actId="1076"/>
          <ac:spMkLst>
            <pc:docMk/>
            <pc:sldMk cId="2673088734" sldId="261"/>
            <ac:spMk id="4" creationId="{86A57F1A-F7EA-65B9-DCF1-5E89136306E6}"/>
          </ac:spMkLst>
        </pc:spChg>
      </pc:sldChg>
      <pc:sldChg chg="addSp modSp new mod">
        <pc:chgData name="vishal rajbhar" userId="e3b364b3896e58e8" providerId="LiveId" clId="{6018E5CB-D210-4C14-AC2D-2F26ADAE0161}" dt="2024-02-14T15:27:40.376" v="796" actId="1076"/>
        <pc:sldMkLst>
          <pc:docMk/>
          <pc:sldMk cId="4229991736" sldId="262"/>
        </pc:sldMkLst>
        <pc:picChg chg="add mod">
          <ac:chgData name="vishal rajbhar" userId="e3b364b3896e58e8" providerId="LiveId" clId="{6018E5CB-D210-4C14-AC2D-2F26ADAE0161}" dt="2024-02-14T15:27:40.376" v="796" actId="1076"/>
          <ac:picMkLst>
            <pc:docMk/>
            <pc:sldMk cId="4229991736" sldId="262"/>
            <ac:picMk id="3" creationId="{B9C51A3D-1B0A-652F-BA06-33316974F0B9}"/>
          </ac:picMkLst>
        </pc:picChg>
      </pc:sldChg>
      <pc:sldChg chg="addSp modSp new mod">
        <pc:chgData name="vishal rajbhar" userId="e3b364b3896e58e8" providerId="LiveId" clId="{6018E5CB-D210-4C14-AC2D-2F26ADAE0161}" dt="2024-02-14T15:30:06.020" v="805" actId="1076"/>
        <pc:sldMkLst>
          <pc:docMk/>
          <pc:sldMk cId="1328109257" sldId="263"/>
        </pc:sldMkLst>
        <pc:picChg chg="add mod">
          <ac:chgData name="vishal rajbhar" userId="e3b364b3896e58e8" providerId="LiveId" clId="{6018E5CB-D210-4C14-AC2D-2F26ADAE0161}" dt="2024-02-14T15:30:02.749" v="804" actId="14100"/>
          <ac:picMkLst>
            <pc:docMk/>
            <pc:sldMk cId="1328109257" sldId="263"/>
            <ac:picMk id="3" creationId="{229914EA-F771-4E68-BEE0-6164CEA85A1F}"/>
          </ac:picMkLst>
        </pc:picChg>
        <pc:picChg chg="add mod">
          <ac:chgData name="vishal rajbhar" userId="e3b364b3896e58e8" providerId="LiveId" clId="{6018E5CB-D210-4C14-AC2D-2F26ADAE0161}" dt="2024-02-14T15:30:06.020" v="805" actId="1076"/>
          <ac:picMkLst>
            <pc:docMk/>
            <pc:sldMk cId="1328109257" sldId="263"/>
            <ac:picMk id="5" creationId="{0F0A5710-5B2A-ABC2-D6FF-160011BAF75F}"/>
          </ac:picMkLst>
        </pc:picChg>
      </pc:sldChg>
      <pc:sldChg chg="addSp modSp new mod">
        <pc:chgData name="vishal rajbhar" userId="e3b364b3896e58e8" providerId="LiveId" clId="{6018E5CB-D210-4C14-AC2D-2F26ADAE0161}" dt="2024-02-14T15:45:35.401" v="1176" actId="20577"/>
        <pc:sldMkLst>
          <pc:docMk/>
          <pc:sldMk cId="2685064437" sldId="264"/>
        </pc:sldMkLst>
        <pc:spChg chg="add mod">
          <ac:chgData name="vishal rajbhar" userId="e3b364b3896e58e8" providerId="LiveId" clId="{6018E5CB-D210-4C14-AC2D-2F26ADAE0161}" dt="2024-02-14T15:31:52.276" v="841" actId="14100"/>
          <ac:spMkLst>
            <pc:docMk/>
            <pc:sldMk cId="2685064437" sldId="264"/>
            <ac:spMk id="2" creationId="{97ADA167-E18A-D980-D312-D4A83A7D35E3}"/>
          </ac:spMkLst>
        </pc:spChg>
        <pc:spChg chg="add mod">
          <ac:chgData name="vishal rajbhar" userId="e3b364b3896e58e8" providerId="LiveId" clId="{6018E5CB-D210-4C14-AC2D-2F26ADAE0161}" dt="2024-02-14T15:39:01.290" v="861" actId="1076"/>
          <ac:spMkLst>
            <pc:docMk/>
            <pc:sldMk cId="2685064437" sldId="264"/>
            <ac:spMk id="3" creationId="{70BF7841-E463-D70B-2EE3-8CB2C33D868E}"/>
          </ac:spMkLst>
        </pc:spChg>
        <pc:spChg chg="add mod">
          <ac:chgData name="vishal rajbhar" userId="e3b364b3896e58e8" providerId="LiveId" clId="{6018E5CB-D210-4C14-AC2D-2F26ADAE0161}" dt="2024-02-14T15:45:35.401" v="1176" actId="20577"/>
          <ac:spMkLst>
            <pc:docMk/>
            <pc:sldMk cId="2685064437" sldId="264"/>
            <ac:spMk id="4" creationId="{FAEBA59E-6170-B14F-22D3-D360E36230D7}"/>
          </ac:spMkLst>
        </pc:spChg>
      </pc:sldChg>
      <pc:sldChg chg="addSp modSp new mod">
        <pc:chgData name="vishal rajbhar" userId="e3b364b3896e58e8" providerId="LiveId" clId="{6018E5CB-D210-4C14-AC2D-2F26ADAE0161}" dt="2024-02-14T15:48:56.170" v="1179" actId="1076"/>
        <pc:sldMkLst>
          <pc:docMk/>
          <pc:sldMk cId="2975870653" sldId="265"/>
        </pc:sldMkLst>
        <pc:picChg chg="add mod">
          <ac:chgData name="vishal rajbhar" userId="e3b364b3896e58e8" providerId="LiveId" clId="{6018E5CB-D210-4C14-AC2D-2F26ADAE0161}" dt="2024-02-14T15:48:56.170" v="1179" actId="1076"/>
          <ac:picMkLst>
            <pc:docMk/>
            <pc:sldMk cId="2975870653" sldId="265"/>
            <ac:picMk id="3" creationId="{88D2D67F-6588-B18B-9DAC-5CEEBA630982}"/>
          </ac:picMkLst>
        </pc:picChg>
      </pc:sldChg>
      <pc:sldChg chg="addSp modSp new mod">
        <pc:chgData name="vishal rajbhar" userId="e3b364b3896e58e8" providerId="LiveId" clId="{6018E5CB-D210-4C14-AC2D-2F26ADAE0161}" dt="2024-02-15T06:28:58.625" v="1290" actId="1076"/>
        <pc:sldMkLst>
          <pc:docMk/>
          <pc:sldMk cId="1776098930" sldId="266"/>
        </pc:sldMkLst>
        <pc:spChg chg="add mod">
          <ac:chgData name="vishal rajbhar" userId="e3b364b3896e58e8" providerId="LiveId" clId="{6018E5CB-D210-4C14-AC2D-2F26ADAE0161}" dt="2024-02-15T06:28:58.625" v="1290" actId="1076"/>
          <ac:spMkLst>
            <pc:docMk/>
            <pc:sldMk cId="1776098930" sldId="266"/>
            <ac:spMk id="2" creationId="{E7616F32-5854-ACF9-6B7F-600CC83F5DB9}"/>
          </ac:spMkLst>
        </pc:spChg>
        <pc:spChg chg="add mod">
          <ac:chgData name="vishal rajbhar" userId="e3b364b3896e58e8" providerId="LiveId" clId="{6018E5CB-D210-4C14-AC2D-2F26ADAE0161}" dt="2024-02-14T15:54:48.176" v="1211" actId="1076"/>
          <ac:spMkLst>
            <pc:docMk/>
            <pc:sldMk cId="1776098930" sldId="266"/>
            <ac:spMk id="4" creationId="{F0C8F031-3675-23CE-AA7A-8493F6F6A08F}"/>
          </ac:spMkLst>
        </pc:spChg>
        <pc:spChg chg="add mod">
          <ac:chgData name="vishal rajbhar" userId="e3b364b3896e58e8" providerId="LiveId" clId="{6018E5CB-D210-4C14-AC2D-2F26ADAE0161}" dt="2024-02-14T15:55:28.788" v="1226" actId="1076"/>
          <ac:spMkLst>
            <pc:docMk/>
            <pc:sldMk cId="1776098930" sldId="266"/>
            <ac:spMk id="5" creationId="{DE373652-3E6F-F6C2-7D58-8B53A8BC8C28}"/>
          </ac:spMkLst>
        </pc:spChg>
        <pc:picChg chg="add mod">
          <ac:chgData name="vishal rajbhar" userId="e3b364b3896e58e8" providerId="LiveId" clId="{6018E5CB-D210-4C14-AC2D-2F26ADAE0161}" dt="2024-02-15T06:28:52.129" v="1289" actId="1076"/>
          <ac:picMkLst>
            <pc:docMk/>
            <pc:sldMk cId="1776098930" sldId="266"/>
            <ac:picMk id="3" creationId="{13390A98-F824-D841-5CDC-65A7089883F8}"/>
          </ac:picMkLst>
        </pc:picChg>
      </pc:sldChg>
      <pc:sldChg chg="addSp modSp new mod">
        <pc:chgData name="vishal rajbhar" userId="e3b364b3896e58e8" providerId="LiveId" clId="{6018E5CB-D210-4C14-AC2D-2F26ADAE0161}" dt="2024-02-15T06:31:41" v="1297" actId="14100"/>
        <pc:sldMkLst>
          <pc:docMk/>
          <pc:sldMk cId="61446599" sldId="267"/>
        </pc:sldMkLst>
        <pc:spChg chg="add mod">
          <ac:chgData name="vishal rajbhar" userId="e3b364b3896e58e8" providerId="LiveId" clId="{6018E5CB-D210-4C14-AC2D-2F26ADAE0161}" dt="2024-02-15T06:31:25.432" v="1295" actId="1076"/>
          <ac:spMkLst>
            <pc:docMk/>
            <pc:sldMk cId="61446599" sldId="267"/>
            <ac:spMk id="2" creationId="{4B63CC12-F12B-E6B2-749B-9B73463571A5}"/>
          </ac:spMkLst>
        </pc:spChg>
        <pc:picChg chg="add mod">
          <ac:chgData name="vishal rajbhar" userId="e3b364b3896e58e8" providerId="LiveId" clId="{6018E5CB-D210-4C14-AC2D-2F26ADAE0161}" dt="2024-02-15T06:31:41" v="1297" actId="14100"/>
          <ac:picMkLst>
            <pc:docMk/>
            <pc:sldMk cId="61446599" sldId="267"/>
            <ac:picMk id="3" creationId="{C4B30FFF-1B5E-86DD-7C5F-D351D24960E9}"/>
          </ac:picMkLst>
        </pc:picChg>
      </pc:sldChg>
      <pc:sldChg chg="addSp modSp new mod">
        <pc:chgData name="vishal rajbhar" userId="e3b364b3896e58e8" providerId="LiveId" clId="{6018E5CB-D210-4C14-AC2D-2F26ADAE0161}" dt="2024-02-15T06:34:16.074" v="1305" actId="20577"/>
        <pc:sldMkLst>
          <pc:docMk/>
          <pc:sldMk cId="2959315305" sldId="268"/>
        </pc:sldMkLst>
        <pc:spChg chg="add mod">
          <ac:chgData name="vishal rajbhar" userId="e3b364b3896e58e8" providerId="LiveId" clId="{6018E5CB-D210-4C14-AC2D-2F26ADAE0161}" dt="2024-02-15T06:34:16.074" v="1305" actId="20577"/>
          <ac:spMkLst>
            <pc:docMk/>
            <pc:sldMk cId="2959315305" sldId="268"/>
            <ac:spMk id="2" creationId="{9145CA37-33FB-A322-0922-4D6AF1CEDB69}"/>
          </ac:spMkLst>
        </pc:spChg>
        <pc:picChg chg="add mod">
          <ac:chgData name="vishal rajbhar" userId="e3b364b3896e58e8" providerId="LiveId" clId="{6018E5CB-D210-4C14-AC2D-2F26ADAE0161}" dt="2024-02-15T06:32:18.285" v="1299" actId="14100"/>
          <ac:picMkLst>
            <pc:docMk/>
            <pc:sldMk cId="2959315305" sldId="268"/>
            <ac:picMk id="3" creationId="{ECA5F9F8-BE2A-570E-5125-9E99CB1460D5}"/>
          </ac:picMkLst>
        </pc:picChg>
      </pc:sldChg>
      <pc:sldChg chg="addSp delSp modSp new mod">
        <pc:chgData name="vishal rajbhar" userId="e3b364b3896e58e8" providerId="LiveId" clId="{6018E5CB-D210-4C14-AC2D-2F26ADAE0161}" dt="2024-02-15T06:41:58.364" v="1331" actId="1076"/>
        <pc:sldMkLst>
          <pc:docMk/>
          <pc:sldMk cId="119133694" sldId="269"/>
        </pc:sldMkLst>
        <pc:spChg chg="add mod">
          <ac:chgData name="vishal rajbhar" userId="e3b364b3896e58e8" providerId="LiveId" clId="{6018E5CB-D210-4C14-AC2D-2F26ADAE0161}" dt="2024-02-15T06:41:50.226" v="1329" actId="1076"/>
          <ac:spMkLst>
            <pc:docMk/>
            <pc:sldMk cId="119133694" sldId="269"/>
            <ac:spMk id="2" creationId="{9357B3F8-02C3-110F-15FB-330845A9544B}"/>
          </ac:spMkLst>
        </pc:spChg>
        <pc:spChg chg="add">
          <ac:chgData name="vishal rajbhar" userId="e3b364b3896e58e8" providerId="LiveId" clId="{6018E5CB-D210-4C14-AC2D-2F26ADAE0161}" dt="2024-02-15T06:38:41.281" v="1310"/>
          <ac:spMkLst>
            <pc:docMk/>
            <pc:sldMk cId="119133694" sldId="269"/>
            <ac:spMk id="4" creationId="{7AFBDE9C-72A0-3A9B-EB84-3E0B9DC82479}"/>
          </ac:spMkLst>
        </pc:spChg>
        <pc:spChg chg="add del mod">
          <ac:chgData name="vishal rajbhar" userId="e3b364b3896e58e8" providerId="LiveId" clId="{6018E5CB-D210-4C14-AC2D-2F26ADAE0161}" dt="2024-02-15T06:39:29.452" v="1314" actId="21"/>
          <ac:spMkLst>
            <pc:docMk/>
            <pc:sldMk cId="119133694" sldId="269"/>
            <ac:spMk id="5" creationId="{DDD1057C-2DF9-2F76-659F-41FD08536B3C}"/>
          </ac:spMkLst>
        </pc:spChg>
        <pc:spChg chg="add mod">
          <ac:chgData name="vishal rajbhar" userId="e3b364b3896e58e8" providerId="LiveId" clId="{6018E5CB-D210-4C14-AC2D-2F26ADAE0161}" dt="2024-02-15T06:40:29.947" v="1321" actId="1076"/>
          <ac:spMkLst>
            <pc:docMk/>
            <pc:sldMk cId="119133694" sldId="269"/>
            <ac:spMk id="6" creationId="{313DAE3D-F033-BDB8-3376-78DE96C56D69}"/>
          </ac:spMkLst>
        </pc:spChg>
        <pc:picChg chg="add mod">
          <ac:chgData name="vishal rajbhar" userId="e3b364b3896e58e8" providerId="LiveId" clId="{6018E5CB-D210-4C14-AC2D-2F26ADAE0161}" dt="2024-02-15T06:41:58.364" v="1331" actId="1076"/>
          <ac:picMkLst>
            <pc:docMk/>
            <pc:sldMk cId="119133694" sldId="269"/>
            <ac:picMk id="3" creationId="{66C063BF-CF28-B579-978D-5B3B267F6D1E}"/>
          </ac:picMkLst>
        </pc:picChg>
      </pc:sldChg>
      <pc:sldChg chg="addSp modSp new mod">
        <pc:chgData name="vishal rajbhar" userId="e3b364b3896e58e8" providerId="LiveId" clId="{6018E5CB-D210-4C14-AC2D-2F26ADAE0161}" dt="2024-02-15T06:55:41.535" v="1353" actId="1076"/>
        <pc:sldMkLst>
          <pc:docMk/>
          <pc:sldMk cId="4292299130" sldId="270"/>
        </pc:sldMkLst>
        <pc:spChg chg="add mod">
          <ac:chgData name="vishal rajbhar" userId="e3b364b3896e58e8" providerId="LiveId" clId="{6018E5CB-D210-4C14-AC2D-2F26ADAE0161}" dt="2024-02-15T06:55:41.535" v="1353" actId="1076"/>
          <ac:spMkLst>
            <pc:docMk/>
            <pc:sldMk cId="4292299130" sldId="270"/>
            <ac:spMk id="2" creationId="{9BE14B38-5605-B61A-DB69-A4AAFE145279}"/>
          </ac:spMkLst>
        </pc:spChg>
        <pc:spChg chg="add">
          <ac:chgData name="vishal rajbhar" userId="e3b364b3896e58e8" providerId="LiveId" clId="{6018E5CB-D210-4C14-AC2D-2F26ADAE0161}" dt="2024-02-15T06:53:41.180" v="1334"/>
          <ac:spMkLst>
            <pc:docMk/>
            <pc:sldMk cId="4292299130" sldId="270"/>
            <ac:spMk id="4" creationId="{3B4D446D-6FBE-EA21-637E-6424ACA398F4}"/>
          </ac:spMkLst>
        </pc:spChg>
        <pc:picChg chg="add mod">
          <ac:chgData name="vishal rajbhar" userId="e3b364b3896e58e8" providerId="LiveId" clId="{6018E5CB-D210-4C14-AC2D-2F26ADAE0161}" dt="2024-02-15T06:54:30.885" v="1340" actId="1076"/>
          <ac:picMkLst>
            <pc:docMk/>
            <pc:sldMk cId="4292299130" sldId="270"/>
            <ac:picMk id="3" creationId="{1D7C1736-80D7-9C10-FCE9-71980374732B}"/>
          </ac:picMkLst>
        </pc:picChg>
      </pc:sldChg>
      <pc:sldChg chg="addSp modSp new mod">
        <pc:chgData name="vishal rajbhar" userId="e3b364b3896e58e8" providerId="LiveId" clId="{6018E5CB-D210-4C14-AC2D-2F26ADAE0161}" dt="2024-02-15T06:58:20.203" v="1369" actId="1076"/>
        <pc:sldMkLst>
          <pc:docMk/>
          <pc:sldMk cId="4140792269" sldId="271"/>
        </pc:sldMkLst>
        <pc:spChg chg="add mod">
          <ac:chgData name="vishal rajbhar" userId="e3b364b3896e58e8" providerId="LiveId" clId="{6018E5CB-D210-4C14-AC2D-2F26ADAE0161}" dt="2024-02-15T06:58:20.203" v="1369" actId="1076"/>
          <ac:spMkLst>
            <pc:docMk/>
            <pc:sldMk cId="4140792269" sldId="271"/>
            <ac:spMk id="2" creationId="{41DEAF86-0E0F-1B03-BEF9-CE2DAE8681D7}"/>
          </ac:spMkLst>
        </pc:spChg>
        <pc:spChg chg="add">
          <ac:chgData name="vishal rajbhar" userId="e3b364b3896e58e8" providerId="LiveId" clId="{6018E5CB-D210-4C14-AC2D-2F26ADAE0161}" dt="2024-02-15T06:57:26.432" v="1361"/>
          <ac:spMkLst>
            <pc:docMk/>
            <pc:sldMk cId="4140792269" sldId="271"/>
            <ac:spMk id="4" creationId="{ECC1A9B4-D3F6-E9C9-A4F0-2B34F55F8C17}"/>
          </ac:spMkLst>
        </pc:spChg>
        <pc:picChg chg="add mod">
          <ac:chgData name="vishal rajbhar" userId="e3b364b3896e58e8" providerId="LiveId" clId="{6018E5CB-D210-4C14-AC2D-2F26ADAE0161}" dt="2024-02-15T06:57:05.853" v="1358" actId="14100"/>
          <ac:picMkLst>
            <pc:docMk/>
            <pc:sldMk cId="4140792269" sldId="271"/>
            <ac:picMk id="3" creationId="{DE54A46C-F8E8-5C8F-9D6A-510CF75C51BE}"/>
          </ac:picMkLst>
        </pc:picChg>
        <pc:picChg chg="add mod">
          <ac:chgData name="vishal rajbhar" userId="e3b364b3896e58e8" providerId="LiveId" clId="{6018E5CB-D210-4C14-AC2D-2F26ADAE0161}" dt="2024-02-15T06:57:11.192" v="1359" actId="14100"/>
          <ac:picMkLst>
            <pc:docMk/>
            <pc:sldMk cId="4140792269" sldId="271"/>
            <ac:picMk id="5" creationId="{76B08A37-6162-3240-0132-1911099D8AED}"/>
          </ac:picMkLst>
        </pc:picChg>
      </pc:sldChg>
      <pc:sldChg chg="addSp modSp new mod">
        <pc:chgData name="vishal rajbhar" userId="e3b364b3896e58e8" providerId="LiveId" clId="{6018E5CB-D210-4C14-AC2D-2F26ADAE0161}" dt="2024-02-15T07:00:23.288" v="1379" actId="1076"/>
        <pc:sldMkLst>
          <pc:docMk/>
          <pc:sldMk cId="4259678050" sldId="272"/>
        </pc:sldMkLst>
        <pc:spChg chg="add mod">
          <ac:chgData name="vishal rajbhar" userId="e3b364b3896e58e8" providerId="LiveId" clId="{6018E5CB-D210-4C14-AC2D-2F26ADAE0161}" dt="2024-02-15T07:00:23.288" v="1379" actId="1076"/>
          <ac:spMkLst>
            <pc:docMk/>
            <pc:sldMk cId="4259678050" sldId="272"/>
            <ac:spMk id="2" creationId="{C2DF2495-D4F0-94A2-1EC6-FBA6A3350E7C}"/>
          </ac:spMkLst>
        </pc:spChg>
        <pc:picChg chg="add mod">
          <ac:chgData name="vishal rajbhar" userId="e3b364b3896e58e8" providerId="LiveId" clId="{6018E5CB-D210-4C14-AC2D-2F26ADAE0161}" dt="2024-02-15T06:59:40.402" v="1372" actId="1076"/>
          <ac:picMkLst>
            <pc:docMk/>
            <pc:sldMk cId="4259678050" sldId="272"/>
            <ac:picMk id="3" creationId="{8737EDD5-ECE9-79EE-EE3B-D593D411451A}"/>
          </ac:picMkLst>
        </pc:picChg>
      </pc:sldChg>
      <pc:sldChg chg="addSp modSp new mod">
        <pc:chgData name="vishal rajbhar" userId="e3b364b3896e58e8" providerId="LiveId" clId="{6018E5CB-D210-4C14-AC2D-2F26ADAE0161}" dt="2024-02-15T07:11:12.123" v="1428" actId="1076"/>
        <pc:sldMkLst>
          <pc:docMk/>
          <pc:sldMk cId="3897128620" sldId="273"/>
        </pc:sldMkLst>
        <pc:spChg chg="add mod">
          <ac:chgData name="vishal rajbhar" userId="e3b364b3896e58e8" providerId="LiveId" clId="{6018E5CB-D210-4C14-AC2D-2F26ADAE0161}" dt="2024-02-15T07:11:12.123" v="1428" actId="1076"/>
          <ac:spMkLst>
            <pc:docMk/>
            <pc:sldMk cId="3897128620" sldId="273"/>
            <ac:spMk id="2" creationId="{715D1352-CB99-F769-0A9F-95B0AC3B4A26}"/>
          </ac:spMkLst>
        </pc:spChg>
        <pc:picChg chg="add mod">
          <ac:chgData name="vishal rajbhar" userId="e3b364b3896e58e8" providerId="LiveId" clId="{6018E5CB-D210-4C14-AC2D-2F26ADAE0161}" dt="2024-02-15T07:01:05.269" v="1381" actId="14100"/>
          <ac:picMkLst>
            <pc:docMk/>
            <pc:sldMk cId="3897128620" sldId="273"/>
            <ac:picMk id="3" creationId="{DD50D4D5-5C1E-8134-A434-077D6061BC80}"/>
          </ac:picMkLst>
        </pc:picChg>
      </pc:sldChg>
      <pc:sldChg chg="addSp modSp new mod">
        <pc:chgData name="vishal rajbhar" userId="e3b364b3896e58e8" providerId="LiveId" clId="{6018E5CB-D210-4C14-AC2D-2F26ADAE0161}" dt="2024-02-15T07:13:10.292" v="1433" actId="1076"/>
        <pc:sldMkLst>
          <pc:docMk/>
          <pc:sldMk cId="2049966630" sldId="274"/>
        </pc:sldMkLst>
        <pc:spChg chg="add mod">
          <ac:chgData name="vishal rajbhar" userId="e3b364b3896e58e8" providerId="LiveId" clId="{6018E5CB-D210-4C14-AC2D-2F26ADAE0161}" dt="2024-02-15T07:13:10.292" v="1433" actId="1076"/>
          <ac:spMkLst>
            <pc:docMk/>
            <pc:sldMk cId="2049966630" sldId="274"/>
            <ac:spMk id="2" creationId="{EEEA67F2-1286-2C8B-025C-4AF714BBA386}"/>
          </ac:spMkLst>
        </pc:spChg>
        <pc:picChg chg="add mod">
          <ac:chgData name="vishal rajbhar" userId="e3b364b3896e58e8" providerId="LiveId" clId="{6018E5CB-D210-4C14-AC2D-2F26ADAE0161}" dt="2024-02-15T07:01:16.147" v="1383" actId="1076"/>
          <ac:picMkLst>
            <pc:docMk/>
            <pc:sldMk cId="2049966630" sldId="274"/>
            <ac:picMk id="3" creationId="{E2A57521-F9FF-DFD8-2653-AED0F2CA387D}"/>
          </ac:picMkLst>
        </pc:picChg>
      </pc:sldChg>
      <pc:sldChg chg="addSp modSp new mod">
        <pc:chgData name="vishal rajbhar" userId="e3b364b3896e58e8" providerId="LiveId" clId="{6018E5CB-D210-4C14-AC2D-2F26ADAE0161}" dt="2024-02-15T07:15:56.884" v="1440" actId="1076"/>
        <pc:sldMkLst>
          <pc:docMk/>
          <pc:sldMk cId="2398119723" sldId="275"/>
        </pc:sldMkLst>
        <pc:spChg chg="add mod">
          <ac:chgData name="vishal rajbhar" userId="e3b364b3896e58e8" providerId="LiveId" clId="{6018E5CB-D210-4C14-AC2D-2F26ADAE0161}" dt="2024-02-15T07:15:56.884" v="1440" actId="1076"/>
          <ac:spMkLst>
            <pc:docMk/>
            <pc:sldMk cId="2398119723" sldId="275"/>
            <ac:spMk id="2" creationId="{C657AB82-45DE-C2FA-2379-ACB6DC2EBC4E}"/>
          </ac:spMkLst>
        </pc:spChg>
        <pc:picChg chg="add mod">
          <ac:chgData name="vishal rajbhar" userId="e3b364b3896e58e8" providerId="LiveId" clId="{6018E5CB-D210-4C14-AC2D-2F26ADAE0161}" dt="2024-02-15T07:01:32.229" v="1387" actId="1076"/>
          <ac:picMkLst>
            <pc:docMk/>
            <pc:sldMk cId="2398119723" sldId="275"/>
            <ac:picMk id="3" creationId="{2CB8C35F-BBAD-CD3D-A52A-B560AA5C43A1}"/>
          </ac:picMkLst>
        </pc:picChg>
      </pc:sldChg>
      <pc:sldChg chg="addSp modSp new mod">
        <pc:chgData name="vishal rajbhar" userId="e3b364b3896e58e8" providerId="LiveId" clId="{6018E5CB-D210-4C14-AC2D-2F26ADAE0161}" dt="2024-02-15T07:19:43.576" v="1448" actId="1076"/>
        <pc:sldMkLst>
          <pc:docMk/>
          <pc:sldMk cId="1934281698" sldId="276"/>
        </pc:sldMkLst>
        <pc:spChg chg="add mod">
          <ac:chgData name="vishal rajbhar" userId="e3b364b3896e58e8" providerId="LiveId" clId="{6018E5CB-D210-4C14-AC2D-2F26ADAE0161}" dt="2024-02-15T07:19:36.509" v="1447" actId="1076"/>
          <ac:spMkLst>
            <pc:docMk/>
            <pc:sldMk cId="1934281698" sldId="276"/>
            <ac:spMk id="2" creationId="{C792680B-56AD-ABA6-FB47-56A7168AB179}"/>
          </ac:spMkLst>
        </pc:spChg>
        <pc:picChg chg="add mod">
          <ac:chgData name="vishal rajbhar" userId="e3b364b3896e58e8" providerId="LiveId" clId="{6018E5CB-D210-4C14-AC2D-2F26ADAE0161}" dt="2024-02-15T07:19:43.576" v="1448" actId="1076"/>
          <ac:picMkLst>
            <pc:docMk/>
            <pc:sldMk cId="1934281698" sldId="276"/>
            <ac:picMk id="3" creationId="{9277F145-F02A-D343-A269-9F8ED1AC5FD2}"/>
          </ac:picMkLst>
        </pc:picChg>
      </pc:sldChg>
      <pc:sldChg chg="addSp modSp new mod">
        <pc:chgData name="vishal rajbhar" userId="e3b364b3896e58e8" providerId="LiveId" clId="{6018E5CB-D210-4C14-AC2D-2F26ADAE0161}" dt="2024-02-15T07:21:41.878" v="1456" actId="1076"/>
        <pc:sldMkLst>
          <pc:docMk/>
          <pc:sldMk cId="231365904" sldId="277"/>
        </pc:sldMkLst>
        <pc:spChg chg="add mod">
          <ac:chgData name="vishal rajbhar" userId="e3b364b3896e58e8" providerId="LiveId" clId="{6018E5CB-D210-4C14-AC2D-2F26ADAE0161}" dt="2024-02-15T07:21:41.878" v="1456" actId="1076"/>
          <ac:spMkLst>
            <pc:docMk/>
            <pc:sldMk cId="231365904" sldId="277"/>
            <ac:spMk id="2" creationId="{09C5740F-D598-802D-340C-0587C4A63C59}"/>
          </ac:spMkLst>
        </pc:spChg>
        <pc:picChg chg="add mod">
          <ac:chgData name="vishal rajbhar" userId="e3b364b3896e58e8" providerId="LiveId" clId="{6018E5CB-D210-4C14-AC2D-2F26ADAE0161}" dt="2024-02-15T07:21:34.953" v="1455" actId="1076"/>
          <ac:picMkLst>
            <pc:docMk/>
            <pc:sldMk cId="231365904" sldId="277"/>
            <ac:picMk id="3" creationId="{F4682DE3-962B-C981-2809-A70869A46F63}"/>
          </ac:picMkLst>
        </pc:picChg>
      </pc:sldChg>
      <pc:sldChg chg="addSp modSp new mod">
        <pc:chgData name="vishal rajbhar" userId="e3b364b3896e58e8" providerId="LiveId" clId="{6018E5CB-D210-4C14-AC2D-2F26ADAE0161}" dt="2024-02-15T07:38:48.427" v="1469" actId="207"/>
        <pc:sldMkLst>
          <pc:docMk/>
          <pc:sldMk cId="294399094" sldId="278"/>
        </pc:sldMkLst>
        <pc:spChg chg="add mod">
          <ac:chgData name="vishal rajbhar" userId="e3b364b3896e58e8" providerId="LiveId" clId="{6018E5CB-D210-4C14-AC2D-2F26ADAE0161}" dt="2024-02-15T07:38:48.427" v="1469" actId="207"/>
          <ac:spMkLst>
            <pc:docMk/>
            <pc:sldMk cId="294399094" sldId="278"/>
            <ac:spMk id="2" creationId="{3EDAAD20-8A98-A706-7200-7F7A8F22347D}"/>
          </ac:spMkLst>
        </pc:spChg>
        <pc:picChg chg="add mod">
          <ac:chgData name="vishal rajbhar" userId="e3b364b3896e58e8" providerId="LiveId" clId="{6018E5CB-D210-4C14-AC2D-2F26ADAE0161}" dt="2024-02-14T16:28:08.944" v="1267" actId="931"/>
          <ac:picMkLst>
            <pc:docMk/>
            <pc:sldMk cId="294399094" sldId="278"/>
            <ac:picMk id="3" creationId="{82F99C34-80B4-78DA-6083-DC5E3021350C}"/>
          </ac:picMkLst>
        </pc:picChg>
      </pc:sldChg>
      <pc:sldChg chg="addSp modSp new mod">
        <pc:chgData name="vishal rajbhar" userId="e3b364b3896e58e8" providerId="LiveId" clId="{6018E5CB-D210-4C14-AC2D-2F26ADAE0161}" dt="2024-02-15T07:40:49.675" v="1476" actId="207"/>
        <pc:sldMkLst>
          <pc:docMk/>
          <pc:sldMk cId="3785733991" sldId="279"/>
        </pc:sldMkLst>
        <pc:spChg chg="add mod">
          <ac:chgData name="vishal rajbhar" userId="e3b364b3896e58e8" providerId="LiveId" clId="{6018E5CB-D210-4C14-AC2D-2F26ADAE0161}" dt="2024-02-15T07:40:49.675" v="1476" actId="207"/>
          <ac:spMkLst>
            <pc:docMk/>
            <pc:sldMk cId="3785733991" sldId="279"/>
            <ac:spMk id="2" creationId="{B4EF1585-F2AE-1A6B-037E-861906F29100}"/>
          </ac:spMkLst>
        </pc:spChg>
        <pc:picChg chg="add mod">
          <ac:chgData name="vishal rajbhar" userId="e3b364b3896e58e8" providerId="LiveId" clId="{6018E5CB-D210-4C14-AC2D-2F26ADAE0161}" dt="2024-02-14T16:28:36.408" v="1268" actId="931"/>
          <ac:picMkLst>
            <pc:docMk/>
            <pc:sldMk cId="3785733991" sldId="279"/>
            <ac:picMk id="3" creationId="{87EDD3CB-15BA-C953-C879-A685B9F17FCD}"/>
          </ac:picMkLst>
        </pc:picChg>
      </pc:sldChg>
      <pc:sldChg chg="addSp modSp new mod">
        <pc:chgData name="vishal rajbhar" userId="e3b364b3896e58e8" providerId="LiveId" clId="{6018E5CB-D210-4C14-AC2D-2F26ADAE0161}" dt="2024-02-15T07:42:48.350" v="1485" actId="207"/>
        <pc:sldMkLst>
          <pc:docMk/>
          <pc:sldMk cId="2142895753" sldId="280"/>
        </pc:sldMkLst>
        <pc:spChg chg="add mod">
          <ac:chgData name="vishal rajbhar" userId="e3b364b3896e58e8" providerId="LiveId" clId="{6018E5CB-D210-4C14-AC2D-2F26ADAE0161}" dt="2024-02-15T07:42:48.350" v="1485" actId="207"/>
          <ac:spMkLst>
            <pc:docMk/>
            <pc:sldMk cId="2142895753" sldId="280"/>
            <ac:spMk id="2" creationId="{7426FAD4-C20A-A7F2-4E41-BACA83EEB663}"/>
          </ac:spMkLst>
        </pc:spChg>
        <pc:picChg chg="add mod">
          <ac:chgData name="vishal rajbhar" userId="e3b364b3896e58e8" providerId="LiveId" clId="{6018E5CB-D210-4C14-AC2D-2F26ADAE0161}" dt="2024-02-14T16:29:05.013" v="1269" actId="931"/>
          <ac:picMkLst>
            <pc:docMk/>
            <pc:sldMk cId="2142895753" sldId="280"/>
            <ac:picMk id="3" creationId="{6066C897-9F99-C9EB-E4F0-B4803D0F68AE}"/>
          </ac:picMkLst>
        </pc:picChg>
      </pc:sldChg>
      <pc:sldChg chg="addSp modSp new mod">
        <pc:chgData name="vishal rajbhar" userId="e3b364b3896e58e8" providerId="LiveId" clId="{6018E5CB-D210-4C14-AC2D-2F26ADAE0161}" dt="2024-02-15T07:44:58.665" v="1500" actId="20577"/>
        <pc:sldMkLst>
          <pc:docMk/>
          <pc:sldMk cId="3505179503" sldId="281"/>
        </pc:sldMkLst>
        <pc:spChg chg="add mod">
          <ac:chgData name="vishal rajbhar" userId="e3b364b3896e58e8" providerId="LiveId" clId="{6018E5CB-D210-4C14-AC2D-2F26ADAE0161}" dt="2024-02-15T07:44:58.665" v="1500" actId="20577"/>
          <ac:spMkLst>
            <pc:docMk/>
            <pc:sldMk cId="3505179503" sldId="281"/>
            <ac:spMk id="2" creationId="{08F96D0C-8D57-59B5-FF90-19E6093674C4}"/>
          </ac:spMkLst>
        </pc:spChg>
        <pc:spChg chg="add">
          <ac:chgData name="vishal rajbhar" userId="e3b364b3896e58e8" providerId="LiveId" clId="{6018E5CB-D210-4C14-AC2D-2F26ADAE0161}" dt="2024-02-15T07:43:38.098" v="1486"/>
          <ac:spMkLst>
            <pc:docMk/>
            <pc:sldMk cId="3505179503" sldId="281"/>
            <ac:spMk id="4" creationId="{3062061F-D424-050D-FE78-401E061E4DEF}"/>
          </ac:spMkLst>
        </pc:spChg>
        <pc:spChg chg="add">
          <ac:chgData name="vishal rajbhar" userId="e3b364b3896e58e8" providerId="LiveId" clId="{6018E5CB-D210-4C14-AC2D-2F26ADAE0161}" dt="2024-02-15T07:43:43.185" v="1487"/>
          <ac:spMkLst>
            <pc:docMk/>
            <pc:sldMk cId="3505179503" sldId="281"/>
            <ac:spMk id="5" creationId="{CF5C9EA9-360D-CD48-2CB3-6345382B0304}"/>
          </ac:spMkLst>
        </pc:spChg>
        <pc:picChg chg="add mod">
          <ac:chgData name="vishal rajbhar" userId="e3b364b3896e58e8" providerId="LiveId" clId="{6018E5CB-D210-4C14-AC2D-2F26ADAE0161}" dt="2024-02-14T16:29:59.107" v="1270" actId="931"/>
          <ac:picMkLst>
            <pc:docMk/>
            <pc:sldMk cId="3505179503" sldId="281"/>
            <ac:picMk id="3" creationId="{511313CA-85A1-2886-CEB4-D480A110439D}"/>
          </ac:picMkLst>
        </pc:picChg>
      </pc:sldChg>
      <pc:sldChg chg="addSp modSp new mod">
        <pc:chgData name="vishal rajbhar" userId="e3b364b3896e58e8" providerId="LiveId" clId="{6018E5CB-D210-4C14-AC2D-2F26ADAE0161}" dt="2024-02-15T07:47:06.391" v="1508" actId="20577"/>
        <pc:sldMkLst>
          <pc:docMk/>
          <pc:sldMk cId="1791470724" sldId="282"/>
        </pc:sldMkLst>
        <pc:spChg chg="add mod">
          <ac:chgData name="vishal rajbhar" userId="e3b364b3896e58e8" providerId="LiveId" clId="{6018E5CB-D210-4C14-AC2D-2F26ADAE0161}" dt="2024-02-15T07:47:06.391" v="1508" actId="20577"/>
          <ac:spMkLst>
            <pc:docMk/>
            <pc:sldMk cId="1791470724" sldId="282"/>
            <ac:spMk id="2" creationId="{E041CC6F-1A55-E2EC-3719-F5C3A1BF478C}"/>
          </ac:spMkLst>
        </pc:spChg>
        <pc:picChg chg="add mod">
          <ac:chgData name="vishal rajbhar" userId="e3b364b3896e58e8" providerId="LiveId" clId="{6018E5CB-D210-4C14-AC2D-2F26ADAE0161}" dt="2024-02-14T16:30:22.790" v="1271" actId="931"/>
          <ac:picMkLst>
            <pc:docMk/>
            <pc:sldMk cId="1791470724" sldId="282"/>
            <ac:picMk id="3" creationId="{ADFA630A-5A44-A6EC-25D6-2407A4B6DE0B}"/>
          </ac:picMkLst>
        </pc:picChg>
      </pc:sldChg>
      <pc:sldChg chg="addSp modSp new mod">
        <pc:chgData name="vishal rajbhar" userId="e3b364b3896e58e8" providerId="LiveId" clId="{6018E5CB-D210-4C14-AC2D-2F26ADAE0161}" dt="2024-02-15T07:48:23.461" v="1513" actId="207"/>
        <pc:sldMkLst>
          <pc:docMk/>
          <pc:sldMk cId="1098617890" sldId="283"/>
        </pc:sldMkLst>
        <pc:spChg chg="add mod">
          <ac:chgData name="vishal rajbhar" userId="e3b364b3896e58e8" providerId="LiveId" clId="{6018E5CB-D210-4C14-AC2D-2F26ADAE0161}" dt="2024-02-15T07:48:23.461" v="1513" actId="207"/>
          <ac:spMkLst>
            <pc:docMk/>
            <pc:sldMk cId="1098617890" sldId="283"/>
            <ac:spMk id="2" creationId="{BC696C4B-47BD-C0EA-E2D0-95B7AB874FE7}"/>
          </ac:spMkLst>
        </pc:spChg>
        <pc:picChg chg="add mod">
          <ac:chgData name="vishal rajbhar" userId="e3b364b3896e58e8" providerId="LiveId" clId="{6018E5CB-D210-4C14-AC2D-2F26ADAE0161}" dt="2024-02-15T07:08:14.077" v="1401" actId="1076"/>
          <ac:picMkLst>
            <pc:docMk/>
            <pc:sldMk cId="1098617890" sldId="283"/>
            <ac:picMk id="3" creationId="{D61BF87F-D705-525A-DFEF-A873C81481EB}"/>
          </ac:picMkLst>
        </pc:picChg>
      </pc:sldChg>
      <pc:sldChg chg="addSp modSp new mod">
        <pc:chgData name="vishal rajbhar" userId="e3b364b3896e58e8" providerId="LiveId" clId="{6018E5CB-D210-4C14-AC2D-2F26ADAE0161}" dt="2024-02-15T07:55:58.814" v="1525" actId="14100"/>
        <pc:sldMkLst>
          <pc:docMk/>
          <pc:sldMk cId="663558903" sldId="284"/>
        </pc:sldMkLst>
        <pc:spChg chg="add mod">
          <ac:chgData name="vishal rajbhar" userId="e3b364b3896e58e8" providerId="LiveId" clId="{6018E5CB-D210-4C14-AC2D-2F26ADAE0161}" dt="2024-02-15T07:55:58.814" v="1525" actId="14100"/>
          <ac:spMkLst>
            <pc:docMk/>
            <pc:sldMk cId="663558903" sldId="284"/>
            <ac:spMk id="2" creationId="{794400B6-9A0C-8A07-5C38-615E57F2587C}"/>
          </ac:spMkLst>
        </pc:spChg>
        <pc:picChg chg="add mod">
          <ac:chgData name="vishal rajbhar" userId="e3b364b3896e58e8" providerId="LiveId" clId="{6018E5CB-D210-4C14-AC2D-2F26ADAE0161}" dt="2024-02-15T07:08:35.594" v="1404" actId="1076"/>
          <ac:picMkLst>
            <pc:docMk/>
            <pc:sldMk cId="663558903" sldId="284"/>
            <ac:picMk id="3" creationId="{421D8400-EB75-9F3C-77A9-AB15AAEB05CC}"/>
          </ac:picMkLst>
        </pc:picChg>
      </pc:sldChg>
      <pc:sldChg chg="addSp modSp new mod">
        <pc:chgData name="vishal rajbhar" userId="e3b364b3896e58e8" providerId="LiveId" clId="{6018E5CB-D210-4C14-AC2D-2F26ADAE0161}" dt="2024-02-15T07:57:25.751" v="1530" actId="14100"/>
        <pc:sldMkLst>
          <pc:docMk/>
          <pc:sldMk cId="2752838107" sldId="285"/>
        </pc:sldMkLst>
        <pc:spChg chg="add mod">
          <ac:chgData name="vishal rajbhar" userId="e3b364b3896e58e8" providerId="LiveId" clId="{6018E5CB-D210-4C14-AC2D-2F26ADAE0161}" dt="2024-02-15T07:57:25.751" v="1530" actId="14100"/>
          <ac:spMkLst>
            <pc:docMk/>
            <pc:sldMk cId="2752838107" sldId="285"/>
            <ac:spMk id="2" creationId="{D62080A4-4D18-F00D-D1A7-56C12F896B3C}"/>
          </ac:spMkLst>
        </pc:spChg>
        <pc:picChg chg="add mod">
          <ac:chgData name="vishal rajbhar" userId="e3b364b3896e58e8" providerId="LiveId" clId="{6018E5CB-D210-4C14-AC2D-2F26ADAE0161}" dt="2024-02-15T07:08:59.856" v="1408" actId="14100"/>
          <ac:picMkLst>
            <pc:docMk/>
            <pc:sldMk cId="2752838107" sldId="285"/>
            <ac:picMk id="3" creationId="{7C2F799B-B0DC-781B-75ED-B1E26DC5137D}"/>
          </ac:picMkLst>
        </pc:picChg>
      </pc:sldChg>
      <pc:sldChg chg="addSp modSp new mod">
        <pc:chgData name="vishal rajbhar" userId="e3b364b3896e58e8" providerId="LiveId" clId="{6018E5CB-D210-4C14-AC2D-2F26ADAE0161}" dt="2024-02-15T08:01:42.514" v="1540" actId="1076"/>
        <pc:sldMkLst>
          <pc:docMk/>
          <pc:sldMk cId="2022812511" sldId="286"/>
        </pc:sldMkLst>
        <pc:spChg chg="add mod">
          <ac:chgData name="vishal rajbhar" userId="e3b364b3896e58e8" providerId="LiveId" clId="{6018E5CB-D210-4C14-AC2D-2F26ADAE0161}" dt="2024-02-15T08:01:42.514" v="1540" actId="1076"/>
          <ac:spMkLst>
            <pc:docMk/>
            <pc:sldMk cId="2022812511" sldId="286"/>
            <ac:spMk id="2" creationId="{50CC4543-1B3D-6139-526F-8E0FCB46BD28}"/>
          </ac:spMkLst>
        </pc:spChg>
        <pc:picChg chg="add mod">
          <ac:chgData name="vishal rajbhar" userId="e3b364b3896e58e8" providerId="LiveId" clId="{6018E5CB-D210-4C14-AC2D-2F26ADAE0161}" dt="2024-02-15T07:09:22.239" v="1412" actId="14100"/>
          <ac:picMkLst>
            <pc:docMk/>
            <pc:sldMk cId="2022812511" sldId="286"/>
            <ac:picMk id="3" creationId="{90D9DD0F-1C0D-B054-E735-D26DEE3277D3}"/>
          </ac:picMkLst>
        </pc:picChg>
      </pc:sldChg>
      <pc:sldChg chg="addSp modSp new mod">
        <pc:chgData name="vishal rajbhar" userId="e3b364b3896e58e8" providerId="LiveId" clId="{6018E5CB-D210-4C14-AC2D-2F26ADAE0161}" dt="2024-02-15T08:07:52.783" v="1590" actId="1076"/>
        <pc:sldMkLst>
          <pc:docMk/>
          <pc:sldMk cId="1154090675" sldId="287"/>
        </pc:sldMkLst>
        <pc:spChg chg="add mod">
          <ac:chgData name="vishal rajbhar" userId="e3b364b3896e58e8" providerId="LiveId" clId="{6018E5CB-D210-4C14-AC2D-2F26ADAE0161}" dt="2024-02-15T08:07:29.437" v="1584" actId="1076"/>
          <ac:spMkLst>
            <pc:docMk/>
            <pc:sldMk cId="1154090675" sldId="287"/>
            <ac:spMk id="2" creationId="{77DD720B-BBE8-2FEC-1D0D-CA120C94146C}"/>
          </ac:spMkLst>
        </pc:spChg>
        <pc:spChg chg="add mod">
          <ac:chgData name="vishal rajbhar" userId="e3b364b3896e58e8" providerId="LiveId" clId="{6018E5CB-D210-4C14-AC2D-2F26ADAE0161}" dt="2024-02-15T08:07:52.783" v="1590" actId="1076"/>
          <ac:spMkLst>
            <pc:docMk/>
            <pc:sldMk cId="1154090675" sldId="287"/>
            <ac:spMk id="4" creationId="{6BF709E8-AE23-32CC-03D1-EF967817C3D1}"/>
          </ac:spMkLst>
        </pc:spChg>
        <pc:picChg chg="add mod">
          <ac:chgData name="vishal rajbhar" userId="e3b364b3896e58e8" providerId="LiveId" clId="{6018E5CB-D210-4C14-AC2D-2F26ADAE0161}" dt="2024-02-15T08:07:37.389" v="1587" actId="14100"/>
          <ac:picMkLst>
            <pc:docMk/>
            <pc:sldMk cId="1154090675" sldId="287"/>
            <ac:picMk id="3" creationId="{50A44DDC-73C2-AA52-8C9F-E18795E83888}"/>
          </ac:picMkLst>
        </pc:picChg>
      </pc:sldChg>
      <pc:sldChg chg="addSp modSp new mod">
        <pc:chgData name="vishal rajbhar" userId="e3b364b3896e58e8" providerId="LiveId" clId="{6018E5CB-D210-4C14-AC2D-2F26ADAE0161}" dt="2024-02-15T08:04:08.321" v="1552" actId="14100"/>
        <pc:sldMkLst>
          <pc:docMk/>
          <pc:sldMk cId="4151516622" sldId="288"/>
        </pc:sldMkLst>
        <pc:spChg chg="add mod">
          <ac:chgData name="vishal rajbhar" userId="e3b364b3896e58e8" providerId="LiveId" clId="{6018E5CB-D210-4C14-AC2D-2F26ADAE0161}" dt="2024-02-15T08:04:08.321" v="1552" actId="14100"/>
          <ac:spMkLst>
            <pc:docMk/>
            <pc:sldMk cId="4151516622" sldId="288"/>
            <ac:spMk id="2" creationId="{B52249D0-73D6-64D7-0A31-D04DA6F97C24}"/>
          </ac:spMkLst>
        </pc:spChg>
        <pc:picChg chg="add mod">
          <ac:chgData name="vishal rajbhar" userId="e3b364b3896e58e8" providerId="LiveId" clId="{6018E5CB-D210-4C14-AC2D-2F26ADAE0161}" dt="2024-02-15T08:03:33.120" v="1543" actId="1076"/>
          <ac:picMkLst>
            <pc:docMk/>
            <pc:sldMk cId="4151516622" sldId="288"/>
            <ac:picMk id="3" creationId="{0B13E60E-DB8D-BB61-8CB5-1BF75B6B141B}"/>
          </ac:picMkLst>
        </pc:picChg>
      </pc:sldChg>
      <pc:sldChg chg="addSp modSp new mod">
        <pc:chgData name="vishal rajbhar" userId="e3b364b3896e58e8" providerId="LiveId" clId="{6018E5CB-D210-4C14-AC2D-2F26ADAE0161}" dt="2024-02-15T08:12:53.980" v="1594" actId="20577"/>
        <pc:sldMkLst>
          <pc:docMk/>
          <pc:sldMk cId="3704138217" sldId="289"/>
        </pc:sldMkLst>
        <pc:spChg chg="add mod">
          <ac:chgData name="vishal rajbhar" userId="e3b364b3896e58e8" providerId="LiveId" clId="{6018E5CB-D210-4C14-AC2D-2F26ADAE0161}" dt="2024-02-15T08:12:53.980" v="1594" actId="20577"/>
          <ac:spMkLst>
            <pc:docMk/>
            <pc:sldMk cId="3704138217" sldId="289"/>
            <ac:spMk id="2" creationId="{320E9C71-514B-91EB-267B-4D32962D233B}"/>
          </ac:spMkLst>
        </pc:spChg>
        <pc:picChg chg="add mod">
          <ac:chgData name="vishal rajbhar" userId="e3b364b3896e58e8" providerId="LiveId" clId="{6018E5CB-D210-4C14-AC2D-2F26ADAE0161}" dt="2024-02-15T07:10:22.246" v="1419" actId="1076"/>
          <ac:picMkLst>
            <pc:docMk/>
            <pc:sldMk cId="3704138217" sldId="289"/>
            <ac:picMk id="3" creationId="{28C440CA-7D43-A950-C515-02B43663D74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010F90-C3C0-B5F1-173A-7830B32EF664}"/>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646759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2D67F-6588-B18B-9DAC-5CEEBA630982}"/>
              </a:ext>
            </a:extLst>
          </p:cNvPr>
          <p:cNvPicPr>
            <a:picLocks noChangeAspect="1"/>
          </p:cNvPicPr>
          <p:nvPr/>
        </p:nvPicPr>
        <p:blipFill>
          <a:blip r:embed="rId2"/>
          <a:stretch>
            <a:fillRect/>
          </a:stretch>
        </p:blipFill>
        <p:spPr>
          <a:xfrm>
            <a:off x="497422" y="917992"/>
            <a:ext cx="9632515" cy="5022015"/>
          </a:xfrm>
          <a:prstGeom prst="rect">
            <a:avLst/>
          </a:prstGeom>
        </p:spPr>
      </p:pic>
    </p:spTree>
    <p:extLst>
      <p:ext uri="{BB962C8B-B14F-4D97-AF65-F5344CB8AC3E}">
        <p14:creationId xmlns:p14="http://schemas.microsoft.com/office/powerpoint/2010/main" val="297587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390A98-F824-D841-5CDC-65A7089883F8}"/>
              </a:ext>
            </a:extLst>
          </p:cNvPr>
          <p:cNvPicPr>
            <a:picLocks noChangeAspect="1"/>
          </p:cNvPicPr>
          <p:nvPr/>
        </p:nvPicPr>
        <p:blipFill>
          <a:blip r:embed="rId2"/>
          <a:stretch>
            <a:fillRect/>
          </a:stretch>
        </p:blipFill>
        <p:spPr>
          <a:xfrm>
            <a:off x="3337855" y="2147410"/>
            <a:ext cx="8725656" cy="4496035"/>
          </a:xfrm>
          <a:prstGeom prst="rect">
            <a:avLst/>
          </a:prstGeom>
        </p:spPr>
      </p:pic>
      <p:sp>
        <p:nvSpPr>
          <p:cNvPr id="4" name="Rectangle: Rounded Corners 3">
            <a:extLst>
              <a:ext uri="{FF2B5EF4-FFF2-40B4-BE49-F238E27FC236}">
                <a16:creationId xmlns:a16="http://schemas.microsoft.com/office/drawing/2014/main" id="{F0C8F031-3675-23CE-AA7A-8493F6F6A08F}"/>
              </a:ext>
            </a:extLst>
          </p:cNvPr>
          <p:cNvSpPr/>
          <p:nvPr/>
        </p:nvSpPr>
        <p:spPr>
          <a:xfrm>
            <a:off x="172720" y="223520"/>
            <a:ext cx="1991360" cy="568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Data Analysis:</a:t>
            </a:r>
            <a:endParaRPr lang="en-IN" b="1" dirty="0">
              <a:solidFill>
                <a:schemeClr val="bg1"/>
              </a:solidFill>
            </a:endParaRPr>
          </a:p>
        </p:txBody>
      </p:sp>
      <p:sp>
        <p:nvSpPr>
          <p:cNvPr id="5" name="Rectangle: Rounded Corners 4">
            <a:extLst>
              <a:ext uri="{FF2B5EF4-FFF2-40B4-BE49-F238E27FC236}">
                <a16:creationId xmlns:a16="http://schemas.microsoft.com/office/drawing/2014/main" id="{DE373652-3E6F-F6C2-7D58-8B53A8BC8C28}"/>
              </a:ext>
            </a:extLst>
          </p:cNvPr>
          <p:cNvSpPr/>
          <p:nvPr/>
        </p:nvSpPr>
        <p:spPr>
          <a:xfrm>
            <a:off x="1483360" y="1036321"/>
            <a:ext cx="1361440" cy="447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Countplot</a:t>
            </a:r>
            <a:endParaRPr lang="en-IN" b="1" dirty="0">
              <a:solidFill>
                <a:schemeClr val="bg1"/>
              </a:solidFill>
            </a:endParaRPr>
          </a:p>
        </p:txBody>
      </p:sp>
      <p:sp>
        <p:nvSpPr>
          <p:cNvPr id="2" name="Rectangle: Rounded Corners 1">
            <a:extLst>
              <a:ext uri="{FF2B5EF4-FFF2-40B4-BE49-F238E27FC236}">
                <a16:creationId xmlns:a16="http://schemas.microsoft.com/office/drawing/2014/main" id="{E7616F32-5854-ACF9-6B7F-600CC83F5DB9}"/>
              </a:ext>
            </a:extLst>
          </p:cNvPr>
          <p:cNvSpPr/>
          <p:nvPr/>
        </p:nvSpPr>
        <p:spPr>
          <a:xfrm>
            <a:off x="3337855" y="862107"/>
            <a:ext cx="6433674" cy="12425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D0D0D"/>
                </a:solidFill>
                <a:latin typeface="Söhne"/>
              </a:rPr>
              <a:t>T</a:t>
            </a:r>
            <a:r>
              <a:rPr lang="en-US" b="0" i="0" dirty="0">
                <a:solidFill>
                  <a:srgbClr val="0D0D0D"/>
                </a:solidFill>
                <a:effectLst/>
                <a:latin typeface="Söhne"/>
              </a:rPr>
              <a:t>his line of code creates and displays a bar plot showing the distribution of different quality levels of wine in the dataset. Each bar represents the count of observations for a specific quality level.</a:t>
            </a:r>
            <a:endParaRPr lang="en-IN" dirty="0"/>
          </a:p>
        </p:txBody>
      </p:sp>
    </p:spTree>
    <p:extLst>
      <p:ext uri="{BB962C8B-B14F-4D97-AF65-F5344CB8AC3E}">
        <p14:creationId xmlns:p14="http://schemas.microsoft.com/office/powerpoint/2010/main" val="1776098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B30FFF-1B5E-86DD-7C5F-D351D24960E9}"/>
              </a:ext>
            </a:extLst>
          </p:cNvPr>
          <p:cNvPicPr>
            <a:picLocks noChangeAspect="1"/>
          </p:cNvPicPr>
          <p:nvPr/>
        </p:nvPicPr>
        <p:blipFill>
          <a:blip r:embed="rId2"/>
          <a:stretch>
            <a:fillRect/>
          </a:stretch>
        </p:blipFill>
        <p:spPr>
          <a:xfrm>
            <a:off x="1637940" y="1630227"/>
            <a:ext cx="7900507" cy="4770573"/>
          </a:xfrm>
          <a:prstGeom prst="rect">
            <a:avLst/>
          </a:prstGeom>
        </p:spPr>
      </p:pic>
      <p:sp>
        <p:nvSpPr>
          <p:cNvPr id="2" name="Rectangle: Rounded Corners 1">
            <a:extLst>
              <a:ext uri="{FF2B5EF4-FFF2-40B4-BE49-F238E27FC236}">
                <a16:creationId xmlns:a16="http://schemas.microsoft.com/office/drawing/2014/main" id="{4B63CC12-F12B-E6B2-749B-9B73463571A5}"/>
              </a:ext>
            </a:extLst>
          </p:cNvPr>
          <p:cNvSpPr/>
          <p:nvPr/>
        </p:nvSpPr>
        <p:spPr>
          <a:xfrm>
            <a:off x="1506071" y="618564"/>
            <a:ext cx="7512423" cy="9412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D0D0D"/>
                </a:solidFill>
                <a:effectLst/>
                <a:latin typeface="Söhne"/>
              </a:rPr>
              <a:t>The resulting plot will display the KDE of quality levels for wines with a quality greater than 2, giving you an idea of the distribution of quality in that subset of the data.</a:t>
            </a:r>
            <a:endParaRPr lang="en-IN" dirty="0"/>
          </a:p>
        </p:txBody>
      </p:sp>
    </p:spTree>
    <p:extLst>
      <p:ext uri="{BB962C8B-B14F-4D97-AF65-F5344CB8AC3E}">
        <p14:creationId xmlns:p14="http://schemas.microsoft.com/office/powerpoint/2010/main" val="6144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A5F9F8-BE2A-570E-5125-9E99CB1460D5}"/>
              </a:ext>
            </a:extLst>
          </p:cNvPr>
          <p:cNvPicPr>
            <a:picLocks noChangeAspect="1"/>
          </p:cNvPicPr>
          <p:nvPr/>
        </p:nvPicPr>
        <p:blipFill>
          <a:blip r:embed="rId2"/>
          <a:stretch>
            <a:fillRect/>
          </a:stretch>
        </p:blipFill>
        <p:spPr>
          <a:xfrm>
            <a:off x="1813658" y="1963271"/>
            <a:ext cx="8062659" cy="4614810"/>
          </a:xfrm>
          <a:prstGeom prst="rect">
            <a:avLst/>
          </a:prstGeom>
        </p:spPr>
      </p:pic>
      <p:sp>
        <p:nvSpPr>
          <p:cNvPr id="2" name="Rectangle: Rounded Corners 1">
            <a:extLst>
              <a:ext uri="{FF2B5EF4-FFF2-40B4-BE49-F238E27FC236}">
                <a16:creationId xmlns:a16="http://schemas.microsoft.com/office/drawing/2014/main" id="{9145CA37-33FB-A322-0922-4D6AF1CEDB69}"/>
              </a:ext>
            </a:extLst>
          </p:cNvPr>
          <p:cNvSpPr/>
          <p:nvPr/>
        </p:nvSpPr>
        <p:spPr>
          <a:xfrm>
            <a:off x="1649507" y="143435"/>
            <a:ext cx="8561294" cy="16584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dirty="0">
                <a:solidFill>
                  <a:srgbClr val="0D0D0D"/>
                </a:solidFill>
                <a:latin typeface="Söhne"/>
              </a:rPr>
              <a:t>T</a:t>
            </a:r>
            <a:r>
              <a:rPr lang="en-US" b="0" i="0" dirty="0">
                <a:solidFill>
                  <a:srgbClr val="0D0D0D"/>
                </a:solidFill>
                <a:effectLst/>
                <a:latin typeface="Söhne"/>
              </a:rPr>
              <a:t>he code creates a distribution plot, which combines a histogram (to represent the distribution of the data) and a kernel density estimate (KDE) plot (to estimate the probability density function of the variable).</a:t>
            </a:r>
          </a:p>
          <a:p>
            <a:pPr algn="l"/>
            <a:r>
              <a:rPr lang="en-US" b="0" i="0" dirty="0">
                <a:solidFill>
                  <a:srgbClr val="0D0D0D"/>
                </a:solidFill>
                <a:effectLst/>
                <a:latin typeface="Söhne"/>
              </a:rPr>
              <a:t>Overall, this line of code generates a visualization showing the distribution of alcohol percentages across the wines in the dataset.</a:t>
            </a:r>
          </a:p>
          <a:p>
            <a:pPr algn="ctr"/>
            <a:endParaRPr lang="en-IN" dirty="0"/>
          </a:p>
        </p:txBody>
      </p:sp>
    </p:spTree>
    <p:extLst>
      <p:ext uri="{BB962C8B-B14F-4D97-AF65-F5344CB8AC3E}">
        <p14:creationId xmlns:p14="http://schemas.microsoft.com/office/powerpoint/2010/main" val="2959315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C063BF-CF28-B579-978D-5B3B267F6D1E}"/>
              </a:ext>
            </a:extLst>
          </p:cNvPr>
          <p:cNvPicPr>
            <a:picLocks noChangeAspect="1"/>
          </p:cNvPicPr>
          <p:nvPr/>
        </p:nvPicPr>
        <p:blipFill>
          <a:blip r:embed="rId2"/>
          <a:stretch>
            <a:fillRect/>
          </a:stretch>
        </p:blipFill>
        <p:spPr>
          <a:xfrm>
            <a:off x="1540880" y="1819834"/>
            <a:ext cx="8185825" cy="4776645"/>
          </a:xfrm>
          <a:prstGeom prst="rect">
            <a:avLst/>
          </a:prstGeom>
        </p:spPr>
      </p:pic>
      <p:sp>
        <p:nvSpPr>
          <p:cNvPr id="2" name="Rectangle: Rounded Corners 1">
            <a:extLst>
              <a:ext uri="{FF2B5EF4-FFF2-40B4-BE49-F238E27FC236}">
                <a16:creationId xmlns:a16="http://schemas.microsoft.com/office/drawing/2014/main" id="{9357B3F8-02C3-110F-15FB-330845A9544B}"/>
              </a:ext>
            </a:extLst>
          </p:cNvPr>
          <p:cNvSpPr/>
          <p:nvPr/>
        </p:nvSpPr>
        <p:spPr>
          <a:xfrm>
            <a:off x="1398493" y="89647"/>
            <a:ext cx="8462683" cy="15957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This line of code will produce a grid of 16 boxplots, each representing the distribution of a different variable in the wine dataset. The layout will be organized as a 4x4 grid. Each row of the grid will represent a different variable, and each column will represent a different quartile of that variable's distribution.</a:t>
            </a:r>
            <a:endParaRPr lang="en-IN" b="1" dirty="0">
              <a:solidFill>
                <a:schemeClr val="bg1"/>
              </a:solidFill>
            </a:endParaRPr>
          </a:p>
        </p:txBody>
      </p:sp>
    </p:spTree>
    <p:extLst>
      <p:ext uri="{BB962C8B-B14F-4D97-AF65-F5344CB8AC3E}">
        <p14:creationId xmlns:p14="http://schemas.microsoft.com/office/powerpoint/2010/main" val="11913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7C1736-80D7-9C10-FCE9-71980374732B}"/>
              </a:ext>
            </a:extLst>
          </p:cNvPr>
          <p:cNvPicPr>
            <a:picLocks noChangeAspect="1"/>
          </p:cNvPicPr>
          <p:nvPr/>
        </p:nvPicPr>
        <p:blipFill>
          <a:blip r:embed="rId2"/>
          <a:stretch>
            <a:fillRect/>
          </a:stretch>
        </p:blipFill>
        <p:spPr>
          <a:xfrm>
            <a:off x="1441682" y="1981200"/>
            <a:ext cx="7639566" cy="4382390"/>
          </a:xfrm>
          <a:prstGeom prst="rect">
            <a:avLst/>
          </a:prstGeom>
        </p:spPr>
      </p:pic>
      <p:sp>
        <p:nvSpPr>
          <p:cNvPr id="2" name="Rectangle: Rounded Corners 1">
            <a:extLst>
              <a:ext uri="{FF2B5EF4-FFF2-40B4-BE49-F238E27FC236}">
                <a16:creationId xmlns:a16="http://schemas.microsoft.com/office/drawing/2014/main" id="{9BE14B38-5605-B61A-DB69-A4AAFE145279}"/>
              </a:ext>
            </a:extLst>
          </p:cNvPr>
          <p:cNvSpPr/>
          <p:nvPr/>
        </p:nvSpPr>
        <p:spPr>
          <a:xfrm>
            <a:off x="1255059" y="224117"/>
            <a:ext cx="8821271" cy="1577789"/>
          </a:xfrm>
          <a:prstGeom prst="roundRect">
            <a:avLst>
              <a:gd name="adj" fmla="val 12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solidFill>
                  <a:schemeClr val="bg1"/>
                </a:solidFill>
              </a:rPr>
              <a:t>This line of code will produce a grid of 16 density plots, each representing the distribution of a different variable in the wine dataset. The layout will be organized as a 4x4 grid. Each row of the grid will represent a different variable, and each column will represent a different quartile of that variable's distribution.</a:t>
            </a:r>
          </a:p>
          <a:p>
            <a:pPr algn="ctr"/>
            <a:endParaRPr lang="en-IN" dirty="0"/>
          </a:p>
        </p:txBody>
      </p:sp>
    </p:spTree>
    <p:extLst>
      <p:ext uri="{BB962C8B-B14F-4D97-AF65-F5344CB8AC3E}">
        <p14:creationId xmlns:p14="http://schemas.microsoft.com/office/powerpoint/2010/main" val="4292299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4A46C-F8E8-5C8F-9D6A-510CF75C51BE}"/>
              </a:ext>
            </a:extLst>
          </p:cNvPr>
          <p:cNvPicPr>
            <a:picLocks noChangeAspect="1"/>
          </p:cNvPicPr>
          <p:nvPr/>
        </p:nvPicPr>
        <p:blipFill>
          <a:blip r:embed="rId2"/>
          <a:stretch>
            <a:fillRect/>
          </a:stretch>
        </p:blipFill>
        <p:spPr>
          <a:xfrm>
            <a:off x="910194" y="1958789"/>
            <a:ext cx="8224842" cy="2344270"/>
          </a:xfrm>
          <a:prstGeom prst="rect">
            <a:avLst/>
          </a:prstGeom>
        </p:spPr>
      </p:pic>
      <p:pic>
        <p:nvPicPr>
          <p:cNvPr id="5" name="Picture 4">
            <a:extLst>
              <a:ext uri="{FF2B5EF4-FFF2-40B4-BE49-F238E27FC236}">
                <a16:creationId xmlns:a16="http://schemas.microsoft.com/office/drawing/2014/main" id="{76B08A37-6162-3240-0132-1911099D8AED}"/>
              </a:ext>
            </a:extLst>
          </p:cNvPr>
          <p:cNvPicPr>
            <a:picLocks noChangeAspect="1"/>
          </p:cNvPicPr>
          <p:nvPr/>
        </p:nvPicPr>
        <p:blipFill>
          <a:blip r:embed="rId3"/>
          <a:stretch>
            <a:fillRect/>
          </a:stretch>
        </p:blipFill>
        <p:spPr>
          <a:xfrm>
            <a:off x="910194" y="4303059"/>
            <a:ext cx="8224842" cy="2250141"/>
          </a:xfrm>
          <a:prstGeom prst="rect">
            <a:avLst/>
          </a:prstGeom>
        </p:spPr>
      </p:pic>
      <p:sp>
        <p:nvSpPr>
          <p:cNvPr id="2" name="Rectangle: Rounded Corners 1">
            <a:extLst>
              <a:ext uri="{FF2B5EF4-FFF2-40B4-BE49-F238E27FC236}">
                <a16:creationId xmlns:a16="http://schemas.microsoft.com/office/drawing/2014/main" id="{41DEAF86-0E0F-1B03-BEF9-CE2DAE8681D7}"/>
              </a:ext>
            </a:extLst>
          </p:cNvPr>
          <p:cNvSpPr/>
          <p:nvPr/>
        </p:nvSpPr>
        <p:spPr>
          <a:xfrm>
            <a:off x="910194" y="304800"/>
            <a:ext cx="7924800" cy="14262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a:p>
            <a:pPr algn="ctr"/>
            <a:r>
              <a:rPr lang="en-US" b="1" dirty="0">
                <a:solidFill>
                  <a:schemeClr val="bg1"/>
                </a:solidFill>
              </a:rPr>
              <a:t>This line of code will generate a set of histograms for each variable in the wine dataset. The </a:t>
            </a:r>
            <a:r>
              <a:rPr lang="en-US" b="1" dirty="0" err="1">
                <a:solidFill>
                  <a:schemeClr val="bg1"/>
                </a:solidFill>
              </a:rPr>
              <a:t>figsize</a:t>
            </a:r>
            <a:r>
              <a:rPr lang="en-US" b="1" dirty="0">
                <a:solidFill>
                  <a:schemeClr val="bg1"/>
                </a:solidFill>
              </a:rPr>
              <a:t> parameter controls the size of the overall plot, and bins control the granularity of the histograms. Each histogram will represent the distribution of a different variable in the dataset.</a:t>
            </a:r>
          </a:p>
          <a:p>
            <a:pPr algn="ctr"/>
            <a:endParaRPr lang="en-IN" dirty="0"/>
          </a:p>
        </p:txBody>
      </p:sp>
    </p:spTree>
    <p:extLst>
      <p:ext uri="{BB962C8B-B14F-4D97-AF65-F5344CB8AC3E}">
        <p14:creationId xmlns:p14="http://schemas.microsoft.com/office/powerpoint/2010/main" val="414079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7EDD5-ECE9-79EE-EE3B-D593D411451A}"/>
              </a:ext>
            </a:extLst>
          </p:cNvPr>
          <p:cNvPicPr>
            <a:picLocks noChangeAspect="1"/>
          </p:cNvPicPr>
          <p:nvPr/>
        </p:nvPicPr>
        <p:blipFill>
          <a:blip r:embed="rId2"/>
          <a:stretch>
            <a:fillRect/>
          </a:stretch>
        </p:blipFill>
        <p:spPr>
          <a:xfrm>
            <a:off x="963562" y="2054942"/>
            <a:ext cx="9269098" cy="4653127"/>
          </a:xfrm>
          <a:prstGeom prst="rect">
            <a:avLst/>
          </a:prstGeom>
        </p:spPr>
      </p:pic>
      <p:sp>
        <p:nvSpPr>
          <p:cNvPr id="2" name="Rectangle: Rounded Corners 1">
            <a:extLst>
              <a:ext uri="{FF2B5EF4-FFF2-40B4-BE49-F238E27FC236}">
                <a16:creationId xmlns:a16="http://schemas.microsoft.com/office/drawing/2014/main" id="{C2DF2495-D4F0-94A2-1EC6-FBA6A3350E7C}"/>
              </a:ext>
            </a:extLst>
          </p:cNvPr>
          <p:cNvSpPr/>
          <p:nvPr/>
        </p:nvSpPr>
        <p:spPr>
          <a:xfrm>
            <a:off x="963562" y="373626"/>
            <a:ext cx="9269098" cy="1524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This line of code generates a heatmap that visualizes the correlations between different variables in the wine dataset. The color intensity represents the strength and direction of the correlation: positive correlations are shown in one color spectrum, negative correlations in another, and no correlation in a neutral color. The numerical annotations provide the exact correlation coefficient values.</a:t>
            </a:r>
            <a:endParaRPr lang="en-IN" b="1" dirty="0">
              <a:solidFill>
                <a:schemeClr val="bg1"/>
              </a:solidFill>
            </a:endParaRPr>
          </a:p>
        </p:txBody>
      </p:sp>
    </p:spTree>
    <p:extLst>
      <p:ext uri="{BB962C8B-B14F-4D97-AF65-F5344CB8AC3E}">
        <p14:creationId xmlns:p14="http://schemas.microsoft.com/office/powerpoint/2010/main" val="4259678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50D4D5-5C1E-8134-A434-077D6061BC80}"/>
              </a:ext>
            </a:extLst>
          </p:cNvPr>
          <p:cNvPicPr>
            <a:picLocks noChangeAspect="1"/>
          </p:cNvPicPr>
          <p:nvPr/>
        </p:nvPicPr>
        <p:blipFill>
          <a:blip r:embed="rId2"/>
          <a:stretch>
            <a:fillRect/>
          </a:stretch>
        </p:blipFill>
        <p:spPr>
          <a:xfrm>
            <a:off x="1294984" y="2025445"/>
            <a:ext cx="8586435" cy="4307026"/>
          </a:xfrm>
          <a:prstGeom prst="rect">
            <a:avLst/>
          </a:prstGeom>
        </p:spPr>
      </p:pic>
      <p:sp>
        <p:nvSpPr>
          <p:cNvPr id="2" name="Rectangle: Rounded Corners 1">
            <a:extLst>
              <a:ext uri="{FF2B5EF4-FFF2-40B4-BE49-F238E27FC236}">
                <a16:creationId xmlns:a16="http://schemas.microsoft.com/office/drawing/2014/main" id="{715D1352-CB99-F769-0A9F-95B0AC3B4A26}"/>
              </a:ext>
            </a:extLst>
          </p:cNvPr>
          <p:cNvSpPr/>
          <p:nvPr/>
        </p:nvSpPr>
        <p:spPr>
          <a:xfrm>
            <a:off x="1314649" y="525529"/>
            <a:ext cx="8278761" cy="13076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This line of code will produce a grid of scatterplots where each cell in the grid represents a pairwise comparison between two variables in the wine dataset. This visualization is useful for exploring relationships and distributions between variables in the dataset.</a:t>
            </a:r>
            <a:endParaRPr lang="en-IN" b="1" dirty="0">
              <a:solidFill>
                <a:schemeClr val="bg1"/>
              </a:solidFill>
            </a:endParaRPr>
          </a:p>
        </p:txBody>
      </p:sp>
    </p:spTree>
    <p:extLst>
      <p:ext uri="{BB962C8B-B14F-4D97-AF65-F5344CB8AC3E}">
        <p14:creationId xmlns:p14="http://schemas.microsoft.com/office/powerpoint/2010/main" val="3897128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A57521-F9FF-DFD8-2653-AED0F2CA387D}"/>
              </a:ext>
            </a:extLst>
          </p:cNvPr>
          <p:cNvPicPr>
            <a:picLocks noChangeAspect="1"/>
          </p:cNvPicPr>
          <p:nvPr/>
        </p:nvPicPr>
        <p:blipFill>
          <a:blip r:embed="rId2"/>
          <a:stretch>
            <a:fillRect/>
          </a:stretch>
        </p:blipFill>
        <p:spPr>
          <a:xfrm>
            <a:off x="2091343" y="2182761"/>
            <a:ext cx="8009314" cy="4369564"/>
          </a:xfrm>
          <a:prstGeom prst="rect">
            <a:avLst/>
          </a:prstGeom>
        </p:spPr>
      </p:pic>
      <p:sp>
        <p:nvSpPr>
          <p:cNvPr id="2" name="Rectangle: Rounded Corners 1">
            <a:extLst>
              <a:ext uri="{FF2B5EF4-FFF2-40B4-BE49-F238E27FC236}">
                <a16:creationId xmlns:a16="http://schemas.microsoft.com/office/drawing/2014/main" id="{EEEA67F2-1286-2C8B-025C-4AF714BBA386}"/>
              </a:ext>
            </a:extLst>
          </p:cNvPr>
          <p:cNvSpPr/>
          <p:nvPr/>
        </p:nvSpPr>
        <p:spPr>
          <a:xfrm>
            <a:off x="1884866" y="639096"/>
            <a:ext cx="8144038" cy="1445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The violin plot is a combination of a box plot and a kernel density plot. It shows the distribution of the alcohol content across different quality levels of wine. Each "violin" represents a different quality level, and the width of the violin at any given point indicates the probability density of observing a certain value of alcohol content.</a:t>
            </a:r>
            <a:endParaRPr lang="en-IN" b="1" dirty="0">
              <a:solidFill>
                <a:schemeClr val="bg1"/>
              </a:solidFill>
            </a:endParaRPr>
          </a:p>
        </p:txBody>
      </p:sp>
    </p:spTree>
    <p:extLst>
      <p:ext uri="{BB962C8B-B14F-4D97-AF65-F5344CB8AC3E}">
        <p14:creationId xmlns:p14="http://schemas.microsoft.com/office/powerpoint/2010/main" val="204996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7A8C4A-1F6F-CF21-C9F2-C4D8545A29AE}"/>
              </a:ext>
            </a:extLst>
          </p:cNvPr>
          <p:cNvSpPr txBox="1"/>
          <p:nvPr/>
        </p:nvSpPr>
        <p:spPr>
          <a:xfrm>
            <a:off x="323273" y="1006764"/>
            <a:ext cx="5532582" cy="923330"/>
          </a:xfrm>
          <a:prstGeom prst="rect">
            <a:avLst/>
          </a:prstGeom>
          <a:noFill/>
        </p:spPr>
        <p:txBody>
          <a:bodyPr wrap="square" rtlCol="0">
            <a:spAutoFit/>
          </a:bodyPr>
          <a:lstStyle/>
          <a:p>
            <a:r>
              <a:rPr lang="en-US" b="1" dirty="0">
                <a:solidFill>
                  <a:schemeClr val="accent1">
                    <a:lumMod val="60000"/>
                    <a:lumOff val="40000"/>
                  </a:schemeClr>
                </a:solidFill>
                <a:latin typeface="Adobe Devanagari" panose="02040503050201020203" pitchFamily="18" charset="0"/>
                <a:cs typeface="Adobe Devanagari" panose="02040503050201020203" pitchFamily="18" charset="0"/>
              </a:rPr>
              <a:t>PROJECT NAME- WINE QUALITY PREDICTION </a:t>
            </a:r>
          </a:p>
          <a:p>
            <a:r>
              <a:rPr lang="en-US" b="1" dirty="0">
                <a:solidFill>
                  <a:schemeClr val="accent1">
                    <a:lumMod val="60000"/>
                    <a:lumOff val="40000"/>
                  </a:schemeClr>
                </a:solidFill>
                <a:latin typeface="Adobe Devanagari" panose="02040503050201020203" pitchFamily="18" charset="0"/>
                <a:cs typeface="Adobe Devanagari" panose="02040503050201020203" pitchFamily="18" charset="0"/>
              </a:rPr>
              <a:t>NAME- VISHAL MANOJKUMAR RAJBHAR</a:t>
            </a:r>
          </a:p>
          <a:p>
            <a:r>
              <a:rPr lang="en-US" b="1" dirty="0">
                <a:solidFill>
                  <a:schemeClr val="accent1">
                    <a:lumMod val="60000"/>
                    <a:lumOff val="40000"/>
                  </a:schemeClr>
                </a:solidFill>
                <a:latin typeface="Adobe Devanagari" panose="02040503050201020203" pitchFamily="18" charset="0"/>
                <a:cs typeface="Adobe Devanagari" panose="02040503050201020203" pitchFamily="18" charset="0"/>
              </a:rPr>
              <a:t>IT VEDANT THANE</a:t>
            </a:r>
            <a:endParaRPr lang="en-IN" b="1" dirty="0">
              <a:solidFill>
                <a:schemeClr val="accent1">
                  <a:lumMod val="60000"/>
                  <a:lumOff val="40000"/>
                </a:schemeClr>
              </a:solidFill>
              <a:latin typeface="Adobe Devanagari" panose="02040503050201020203" pitchFamily="18" charset="0"/>
              <a:cs typeface="Adobe Devanagari" panose="02040503050201020203" pitchFamily="18" charset="0"/>
            </a:endParaRPr>
          </a:p>
        </p:txBody>
      </p:sp>
      <p:sp>
        <p:nvSpPr>
          <p:cNvPr id="4" name="Rectangle 3" descr="GHEUU&#10;">
            <a:extLst>
              <a:ext uri="{FF2B5EF4-FFF2-40B4-BE49-F238E27FC236}">
                <a16:creationId xmlns:a16="http://schemas.microsoft.com/office/drawing/2014/main" id="{B5443370-0A10-1E03-1CC7-20405520A930}"/>
              </a:ext>
            </a:extLst>
          </p:cNvPr>
          <p:cNvSpPr/>
          <p:nvPr/>
        </p:nvSpPr>
        <p:spPr>
          <a:xfrm>
            <a:off x="4673600" y="2890982"/>
            <a:ext cx="7416800" cy="23552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1CCC09D7-C984-3253-8603-7E46D4155169}"/>
              </a:ext>
            </a:extLst>
          </p:cNvPr>
          <p:cNvSpPr txBox="1"/>
          <p:nvPr/>
        </p:nvSpPr>
        <p:spPr>
          <a:xfrm>
            <a:off x="4673601" y="2890982"/>
            <a:ext cx="7419788" cy="2308324"/>
          </a:xfrm>
          <a:prstGeom prst="rect">
            <a:avLst/>
          </a:prstGeom>
          <a:noFill/>
        </p:spPr>
        <p:txBody>
          <a:bodyPr wrap="square" rtlCol="0">
            <a:spAutoFit/>
          </a:bodyPr>
          <a:lstStyle/>
          <a:p>
            <a:r>
              <a:rPr lang="en-US" dirty="0">
                <a:solidFill>
                  <a:schemeClr val="bg1">
                    <a:lumMod val="95000"/>
                    <a:lumOff val="5000"/>
                  </a:schemeClr>
                </a:solidFill>
                <a:latin typeface="Sohne"/>
              </a:rPr>
              <a:t>Description:</a:t>
            </a:r>
          </a:p>
          <a:p>
            <a:pPr marL="285750" indent="-285750">
              <a:buFont typeface="Wingdings" panose="05000000000000000000" pitchFamily="2" charset="2"/>
              <a:buChar char="q"/>
            </a:pPr>
            <a:r>
              <a:rPr lang="en-US" dirty="0">
                <a:solidFill>
                  <a:schemeClr val="bg1">
                    <a:lumMod val="95000"/>
                    <a:lumOff val="5000"/>
                  </a:schemeClr>
                </a:solidFill>
                <a:latin typeface="Sohne"/>
              </a:rPr>
              <a:t>         In this notebook we are going to predict the quality of wine using the feature</a:t>
            </a:r>
            <a:r>
              <a:rPr lang="en-US" dirty="0">
                <a:solidFill>
                  <a:schemeClr val="bg1">
                    <a:lumMod val="95000"/>
                    <a:lumOff val="5000"/>
                  </a:schemeClr>
                </a:solidFill>
              </a:rPr>
              <a:t> like </a:t>
            </a:r>
            <a:r>
              <a:rPr lang="en-IN" b="0" i="0" dirty="0">
                <a:solidFill>
                  <a:srgbClr val="0D0D0D"/>
                </a:solidFill>
                <a:effectLst/>
                <a:latin typeface="Söhne"/>
              </a:rPr>
              <a:t>acidity, alcohol content, residual sugar.</a:t>
            </a:r>
          </a:p>
          <a:p>
            <a:pPr marL="285750" indent="-285750">
              <a:buFont typeface="Wingdings" panose="05000000000000000000" pitchFamily="2" charset="2"/>
              <a:buChar char="q"/>
            </a:pPr>
            <a:r>
              <a:rPr lang="en-IN" dirty="0">
                <a:solidFill>
                  <a:srgbClr val="0D0D0D"/>
                </a:solidFill>
                <a:latin typeface="Söhne"/>
              </a:rPr>
              <a:t>            The dataset we are going to use is the wine quality dataset from Kaggle which contains about 1599 rows and 12 features.</a:t>
            </a:r>
          </a:p>
          <a:p>
            <a:pPr marL="285750" indent="-285750">
              <a:buFont typeface="Wingdings" panose="05000000000000000000" pitchFamily="2" charset="2"/>
              <a:buChar char="q"/>
            </a:pPr>
            <a:r>
              <a:rPr lang="en-IN" dirty="0">
                <a:solidFill>
                  <a:srgbClr val="0D0D0D"/>
                </a:solidFill>
                <a:latin typeface="Söhne"/>
              </a:rPr>
              <a:t>              The dataset contains the labels which we have t predict and the labels are discrete and binary . So the problem we have is a Supervised Classification type.</a:t>
            </a:r>
            <a:endParaRPr lang="en-IN" dirty="0"/>
          </a:p>
        </p:txBody>
      </p:sp>
    </p:spTree>
    <p:extLst>
      <p:ext uri="{BB962C8B-B14F-4D97-AF65-F5344CB8AC3E}">
        <p14:creationId xmlns:p14="http://schemas.microsoft.com/office/powerpoint/2010/main" val="392257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B8C35F-BBAD-CD3D-A52A-B560AA5C43A1}"/>
              </a:ext>
            </a:extLst>
          </p:cNvPr>
          <p:cNvPicPr>
            <a:picLocks noChangeAspect="1"/>
          </p:cNvPicPr>
          <p:nvPr/>
        </p:nvPicPr>
        <p:blipFill>
          <a:blip r:embed="rId2"/>
          <a:stretch>
            <a:fillRect/>
          </a:stretch>
        </p:blipFill>
        <p:spPr>
          <a:xfrm>
            <a:off x="1529492" y="2025446"/>
            <a:ext cx="8961527" cy="4493342"/>
          </a:xfrm>
          <a:prstGeom prst="rect">
            <a:avLst/>
          </a:prstGeom>
        </p:spPr>
      </p:pic>
      <p:sp>
        <p:nvSpPr>
          <p:cNvPr id="2" name="Rectangle: Rounded Corners 1">
            <a:extLst>
              <a:ext uri="{FF2B5EF4-FFF2-40B4-BE49-F238E27FC236}">
                <a16:creationId xmlns:a16="http://schemas.microsoft.com/office/drawing/2014/main" id="{C657AB82-45DE-C2FA-2379-ACB6DC2EBC4E}"/>
              </a:ext>
            </a:extLst>
          </p:cNvPr>
          <p:cNvSpPr/>
          <p:nvPr/>
        </p:nvSpPr>
        <p:spPr>
          <a:xfrm>
            <a:off x="1529492" y="648929"/>
            <a:ext cx="8656727" cy="12388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This block of code prepares the dataset for a classification task by creating a binary target variable indicating whether each wine is of good quality or not, and separating the features and target variable into X and Y, respectively, for model training.</a:t>
            </a:r>
            <a:endParaRPr lang="en-IN" b="1" dirty="0">
              <a:solidFill>
                <a:schemeClr val="bg1"/>
              </a:solidFill>
            </a:endParaRPr>
          </a:p>
        </p:txBody>
      </p:sp>
    </p:spTree>
    <p:extLst>
      <p:ext uri="{BB962C8B-B14F-4D97-AF65-F5344CB8AC3E}">
        <p14:creationId xmlns:p14="http://schemas.microsoft.com/office/powerpoint/2010/main" val="2398119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77F145-F02A-D343-A269-9F8ED1AC5FD2}"/>
              </a:ext>
            </a:extLst>
          </p:cNvPr>
          <p:cNvPicPr>
            <a:picLocks noChangeAspect="1"/>
          </p:cNvPicPr>
          <p:nvPr/>
        </p:nvPicPr>
        <p:blipFill>
          <a:blip r:embed="rId2"/>
          <a:stretch>
            <a:fillRect/>
          </a:stretch>
        </p:blipFill>
        <p:spPr>
          <a:xfrm>
            <a:off x="2018480" y="3429000"/>
            <a:ext cx="7574936" cy="2522439"/>
          </a:xfrm>
          <a:prstGeom prst="rect">
            <a:avLst/>
          </a:prstGeom>
        </p:spPr>
      </p:pic>
      <p:sp>
        <p:nvSpPr>
          <p:cNvPr id="2" name="Rectangle: Rounded Corners 1">
            <a:extLst>
              <a:ext uri="{FF2B5EF4-FFF2-40B4-BE49-F238E27FC236}">
                <a16:creationId xmlns:a16="http://schemas.microsoft.com/office/drawing/2014/main" id="{C792680B-56AD-ABA6-FB47-56A7168AB179}"/>
              </a:ext>
            </a:extLst>
          </p:cNvPr>
          <p:cNvSpPr/>
          <p:nvPr/>
        </p:nvSpPr>
        <p:spPr>
          <a:xfrm>
            <a:off x="2153264" y="1592826"/>
            <a:ext cx="7305368" cy="13863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It will display the values stored in the variable Y, which will be a series of 0s and 1s corresponding to the classification of each wine in the dataset as either good quality or not.</a:t>
            </a:r>
            <a:endParaRPr lang="en-IN" b="1" dirty="0">
              <a:solidFill>
                <a:schemeClr val="bg1"/>
              </a:solidFill>
            </a:endParaRPr>
          </a:p>
        </p:txBody>
      </p:sp>
    </p:spTree>
    <p:extLst>
      <p:ext uri="{BB962C8B-B14F-4D97-AF65-F5344CB8AC3E}">
        <p14:creationId xmlns:p14="http://schemas.microsoft.com/office/powerpoint/2010/main" val="193428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82DE3-962B-C981-2809-A70869A46F63}"/>
              </a:ext>
            </a:extLst>
          </p:cNvPr>
          <p:cNvPicPr>
            <a:picLocks noChangeAspect="1"/>
          </p:cNvPicPr>
          <p:nvPr/>
        </p:nvPicPr>
        <p:blipFill>
          <a:blip r:embed="rId2"/>
          <a:stretch>
            <a:fillRect/>
          </a:stretch>
        </p:blipFill>
        <p:spPr>
          <a:xfrm>
            <a:off x="1687448" y="2777994"/>
            <a:ext cx="8817104" cy="2560542"/>
          </a:xfrm>
          <a:prstGeom prst="rect">
            <a:avLst/>
          </a:prstGeom>
        </p:spPr>
      </p:pic>
      <p:sp>
        <p:nvSpPr>
          <p:cNvPr id="2" name="Rectangle: Rounded Corners 1">
            <a:extLst>
              <a:ext uri="{FF2B5EF4-FFF2-40B4-BE49-F238E27FC236}">
                <a16:creationId xmlns:a16="http://schemas.microsoft.com/office/drawing/2014/main" id="{09C5740F-D598-802D-340C-0587C4A63C59}"/>
              </a:ext>
            </a:extLst>
          </p:cNvPr>
          <p:cNvSpPr/>
          <p:nvPr/>
        </p:nvSpPr>
        <p:spPr>
          <a:xfrm>
            <a:off x="1877961" y="855407"/>
            <a:ext cx="7796980" cy="17009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solidFill>
                  <a:schemeClr val="bg1"/>
                </a:solidFill>
              </a:rPr>
              <a:t>This block of code trains an Extra Trees Classifier model on the dataset (X and Y), calculates the feature importances, and then prints these importances to the console. The feature importances provide insights into which features (input variables) are most important for making predictions with the model.</a:t>
            </a:r>
          </a:p>
          <a:p>
            <a:pPr algn="ctr"/>
            <a:endParaRPr lang="en-IN" dirty="0"/>
          </a:p>
        </p:txBody>
      </p:sp>
    </p:spTree>
    <p:extLst>
      <p:ext uri="{BB962C8B-B14F-4D97-AF65-F5344CB8AC3E}">
        <p14:creationId xmlns:p14="http://schemas.microsoft.com/office/powerpoint/2010/main" val="231365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F99C34-80B4-78DA-6083-DC5E3021350C}"/>
              </a:ext>
            </a:extLst>
          </p:cNvPr>
          <p:cNvPicPr>
            <a:picLocks noChangeAspect="1"/>
          </p:cNvPicPr>
          <p:nvPr/>
        </p:nvPicPr>
        <p:blipFill>
          <a:blip r:embed="rId2"/>
          <a:stretch>
            <a:fillRect/>
          </a:stretch>
        </p:blipFill>
        <p:spPr>
          <a:xfrm>
            <a:off x="2140877" y="2781244"/>
            <a:ext cx="7910245" cy="1295512"/>
          </a:xfrm>
          <a:prstGeom prst="rect">
            <a:avLst/>
          </a:prstGeom>
        </p:spPr>
      </p:pic>
      <p:sp>
        <p:nvSpPr>
          <p:cNvPr id="2" name="Rectangle: Rounded Corners 1">
            <a:extLst>
              <a:ext uri="{FF2B5EF4-FFF2-40B4-BE49-F238E27FC236}">
                <a16:creationId xmlns:a16="http://schemas.microsoft.com/office/drawing/2014/main" id="{3EDAAD20-8A98-A706-7200-7F7A8F22347D}"/>
              </a:ext>
            </a:extLst>
          </p:cNvPr>
          <p:cNvSpPr/>
          <p:nvPr/>
        </p:nvSpPr>
        <p:spPr>
          <a:xfrm>
            <a:off x="1907458" y="550606"/>
            <a:ext cx="8239432" cy="1897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err="1">
                <a:solidFill>
                  <a:schemeClr val="bg1"/>
                </a:solidFill>
              </a:rPr>
              <a:t>X_train</a:t>
            </a:r>
            <a:r>
              <a:rPr lang="en-US" b="1" dirty="0">
                <a:solidFill>
                  <a:schemeClr val="bg1"/>
                </a:solidFill>
              </a:rPr>
              <a:t>: Features for the training set</a:t>
            </a:r>
          </a:p>
          <a:p>
            <a:r>
              <a:rPr lang="en-US" b="1" dirty="0" err="1">
                <a:solidFill>
                  <a:schemeClr val="bg1"/>
                </a:solidFill>
              </a:rPr>
              <a:t>X_test</a:t>
            </a:r>
            <a:r>
              <a:rPr lang="en-US" b="1" dirty="0">
                <a:solidFill>
                  <a:schemeClr val="bg1"/>
                </a:solidFill>
              </a:rPr>
              <a:t>:   Features for the testing set</a:t>
            </a:r>
          </a:p>
          <a:p>
            <a:r>
              <a:rPr lang="en-US" b="1" dirty="0" err="1">
                <a:solidFill>
                  <a:schemeClr val="bg1"/>
                </a:solidFill>
              </a:rPr>
              <a:t>Y_train</a:t>
            </a:r>
            <a:r>
              <a:rPr lang="en-US" b="1" dirty="0">
                <a:solidFill>
                  <a:schemeClr val="bg1"/>
                </a:solidFill>
              </a:rPr>
              <a:t>:  Target values for the training set</a:t>
            </a:r>
          </a:p>
          <a:p>
            <a:r>
              <a:rPr lang="en-US" b="1" dirty="0" err="1">
                <a:solidFill>
                  <a:schemeClr val="bg1"/>
                </a:solidFill>
              </a:rPr>
              <a:t>Y_test</a:t>
            </a:r>
            <a:r>
              <a:rPr lang="en-US" b="1" dirty="0">
                <a:solidFill>
                  <a:schemeClr val="bg1"/>
                </a:solidFill>
              </a:rPr>
              <a:t>:   Target values for the testing set</a:t>
            </a:r>
          </a:p>
          <a:p>
            <a:r>
              <a:rPr lang="en-US" b="1" dirty="0">
                <a:solidFill>
                  <a:schemeClr val="bg1"/>
                </a:solidFill>
              </a:rPr>
              <a:t>These sets are then typically used to train a machine learning model on the training data and evaluate its performance on the testing data.</a:t>
            </a:r>
            <a:endParaRPr lang="en-IN" b="1" dirty="0">
              <a:solidFill>
                <a:schemeClr val="bg1"/>
              </a:solidFill>
            </a:endParaRPr>
          </a:p>
        </p:txBody>
      </p:sp>
    </p:spTree>
    <p:extLst>
      <p:ext uri="{BB962C8B-B14F-4D97-AF65-F5344CB8AC3E}">
        <p14:creationId xmlns:p14="http://schemas.microsoft.com/office/powerpoint/2010/main" val="294399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DD3CB-15BA-C953-C879-A685B9F17FCD}"/>
              </a:ext>
            </a:extLst>
          </p:cNvPr>
          <p:cNvPicPr>
            <a:picLocks noChangeAspect="1"/>
          </p:cNvPicPr>
          <p:nvPr/>
        </p:nvPicPr>
        <p:blipFill>
          <a:blip r:embed="rId2"/>
          <a:stretch>
            <a:fillRect/>
          </a:stretch>
        </p:blipFill>
        <p:spPr>
          <a:xfrm>
            <a:off x="2278049" y="2316383"/>
            <a:ext cx="7635902" cy="2225233"/>
          </a:xfrm>
          <a:prstGeom prst="rect">
            <a:avLst/>
          </a:prstGeom>
        </p:spPr>
      </p:pic>
      <p:sp>
        <p:nvSpPr>
          <p:cNvPr id="2" name="Rectangle: Rounded Corners 1">
            <a:extLst>
              <a:ext uri="{FF2B5EF4-FFF2-40B4-BE49-F238E27FC236}">
                <a16:creationId xmlns:a16="http://schemas.microsoft.com/office/drawing/2014/main" id="{B4EF1585-F2AE-1A6B-037E-861906F29100}"/>
              </a:ext>
            </a:extLst>
          </p:cNvPr>
          <p:cNvSpPr/>
          <p:nvPr/>
        </p:nvSpPr>
        <p:spPr>
          <a:xfrm>
            <a:off x="2064774" y="167148"/>
            <a:ext cx="7718323" cy="19467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 This block of code fits a Logistic Regression model to the training data, makes predictions on the test data, and then evaluates the accuracy of the model's predictions on the test set.</a:t>
            </a:r>
          </a:p>
          <a:p>
            <a:pPr algn="ctr"/>
            <a:endParaRPr lang="en-IN" dirty="0"/>
          </a:p>
        </p:txBody>
      </p:sp>
    </p:spTree>
    <p:extLst>
      <p:ext uri="{BB962C8B-B14F-4D97-AF65-F5344CB8AC3E}">
        <p14:creationId xmlns:p14="http://schemas.microsoft.com/office/powerpoint/2010/main" val="3785733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66C897-9F99-C9EB-E4F0-B4803D0F68AE}"/>
              </a:ext>
            </a:extLst>
          </p:cNvPr>
          <p:cNvPicPr>
            <a:picLocks noChangeAspect="1"/>
          </p:cNvPicPr>
          <p:nvPr/>
        </p:nvPicPr>
        <p:blipFill>
          <a:blip r:embed="rId2"/>
          <a:stretch>
            <a:fillRect/>
          </a:stretch>
        </p:blipFill>
        <p:spPr>
          <a:xfrm>
            <a:off x="2388548" y="2274470"/>
            <a:ext cx="7414903" cy="2309060"/>
          </a:xfrm>
          <a:prstGeom prst="rect">
            <a:avLst/>
          </a:prstGeom>
        </p:spPr>
      </p:pic>
      <p:sp>
        <p:nvSpPr>
          <p:cNvPr id="2" name="Rectangle: Rounded Corners 1">
            <a:extLst>
              <a:ext uri="{FF2B5EF4-FFF2-40B4-BE49-F238E27FC236}">
                <a16:creationId xmlns:a16="http://schemas.microsoft.com/office/drawing/2014/main" id="{7426FAD4-C20A-A7F2-4E41-BACA83EEB663}"/>
              </a:ext>
            </a:extLst>
          </p:cNvPr>
          <p:cNvSpPr/>
          <p:nvPr/>
        </p:nvSpPr>
        <p:spPr>
          <a:xfrm>
            <a:off x="2044419" y="324465"/>
            <a:ext cx="7876329" cy="17009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bg1"/>
                </a:solidFill>
                <a:effectLst/>
                <a:latin typeface="Söhne"/>
              </a:rPr>
              <a:t>K-Nearest </a:t>
            </a:r>
            <a:r>
              <a:rPr lang="en-IN" b="1" i="0" dirty="0" err="1">
                <a:solidFill>
                  <a:schemeClr val="bg1"/>
                </a:solidFill>
                <a:effectLst/>
                <a:latin typeface="Söhne"/>
              </a:rPr>
              <a:t>Neighbors</a:t>
            </a:r>
            <a:r>
              <a:rPr lang="en-IN" b="1" i="0" dirty="0">
                <a:solidFill>
                  <a:schemeClr val="bg1"/>
                </a:solidFill>
                <a:effectLst/>
                <a:latin typeface="Söhne"/>
              </a:rPr>
              <a:t> (KNN) </a:t>
            </a:r>
            <a:r>
              <a:rPr lang="en-US" b="1" dirty="0">
                <a:solidFill>
                  <a:schemeClr val="bg1"/>
                </a:solidFill>
                <a:latin typeface="Söhne"/>
              </a:rPr>
              <a:t>T</a:t>
            </a:r>
            <a:r>
              <a:rPr lang="en-US" b="1" i="0" dirty="0">
                <a:solidFill>
                  <a:schemeClr val="bg1"/>
                </a:solidFill>
                <a:effectLst/>
                <a:latin typeface="Söhne"/>
              </a:rPr>
              <a:t>his block of code fits a KNN model to the training data, makes predictions on the test data, and then evaluates the accuracy of the model's predictions on the test set.</a:t>
            </a:r>
            <a:endParaRPr lang="en-IN" b="1" dirty="0">
              <a:solidFill>
                <a:schemeClr val="bg1"/>
              </a:solidFill>
            </a:endParaRPr>
          </a:p>
        </p:txBody>
      </p:sp>
    </p:spTree>
    <p:extLst>
      <p:ext uri="{BB962C8B-B14F-4D97-AF65-F5344CB8AC3E}">
        <p14:creationId xmlns:p14="http://schemas.microsoft.com/office/powerpoint/2010/main" val="2142895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1313CA-85A1-2886-CEB4-D480A110439D}"/>
              </a:ext>
            </a:extLst>
          </p:cNvPr>
          <p:cNvPicPr>
            <a:picLocks noChangeAspect="1"/>
          </p:cNvPicPr>
          <p:nvPr/>
        </p:nvPicPr>
        <p:blipFill>
          <a:blip r:embed="rId2"/>
          <a:stretch>
            <a:fillRect/>
          </a:stretch>
        </p:blipFill>
        <p:spPr>
          <a:xfrm>
            <a:off x="2239946" y="2240177"/>
            <a:ext cx="7712108" cy="2377646"/>
          </a:xfrm>
          <a:prstGeom prst="rect">
            <a:avLst/>
          </a:prstGeom>
        </p:spPr>
      </p:pic>
      <p:sp>
        <p:nvSpPr>
          <p:cNvPr id="2" name="Rectangle: Rounded Corners 1">
            <a:extLst>
              <a:ext uri="{FF2B5EF4-FFF2-40B4-BE49-F238E27FC236}">
                <a16:creationId xmlns:a16="http://schemas.microsoft.com/office/drawing/2014/main" id="{08F96D0C-8D57-59B5-FF90-19E6093674C4}"/>
              </a:ext>
            </a:extLst>
          </p:cNvPr>
          <p:cNvSpPr/>
          <p:nvPr/>
        </p:nvSpPr>
        <p:spPr>
          <a:xfrm>
            <a:off x="2239946" y="344129"/>
            <a:ext cx="7454660" cy="17403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i="0" dirty="0">
              <a:solidFill>
                <a:schemeClr val="bg1"/>
              </a:solidFill>
              <a:effectLst/>
              <a:latin typeface="Söhne"/>
            </a:endParaRPr>
          </a:p>
          <a:p>
            <a:pPr algn="ctr"/>
            <a:endParaRPr lang="en-IN" b="1" dirty="0">
              <a:solidFill>
                <a:schemeClr val="bg1"/>
              </a:solidFill>
              <a:latin typeface="Söhne"/>
            </a:endParaRPr>
          </a:p>
          <a:p>
            <a:pPr algn="ctr"/>
            <a:r>
              <a:rPr lang="en-IN" b="1" i="0" dirty="0">
                <a:solidFill>
                  <a:schemeClr val="bg1"/>
                </a:solidFill>
                <a:effectLst/>
                <a:latin typeface="Söhne"/>
              </a:rPr>
              <a:t>Support Vector Classifier (SVC) </a:t>
            </a:r>
            <a:r>
              <a:rPr lang="en-US" b="1" dirty="0">
                <a:solidFill>
                  <a:schemeClr val="bg1"/>
                </a:solidFill>
              </a:rPr>
              <a:t>This block of code fits an SVC model to the training data, makes predictions on the test data, and then evaluates the accuracy of the model's predictions on the test set.</a:t>
            </a:r>
          </a:p>
          <a:p>
            <a:pPr algn="ctr"/>
            <a:endParaRPr lang="en-US" b="1" dirty="0">
              <a:solidFill>
                <a:schemeClr val="bg1"/>
              </a:solidFill>
            </a:endParaRPr>
          </a:p>
          <a:p>
            <a:pPr algn="ctr"/>
            <a:endParaRPr lang="en-IN" dirty="0"/>
          </a:p>
        </p:txBody>
      </p:sp>
    </p:spTree>
    <p:extLst>
      <p:ext uri="{BB962C8B-B14F-4D97-AF65-F5344CB8AC3E}">
        <p14:creationId xmlns:p14="http://schemas.microsoft.com/office/powerpoint/2010/main" val="3505179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FA630A-5A44-A6EC-25D6-2407A4B6DE0B}"/>
              </a:ext>
            </a:extLst>
          </p:cNvPr>
          <p:cNvPicPr>
            <a:picLocks noChangeAspect="1"/>
          </p:cNvPicPr>
          <p:nvPr/>
        </p:nvPicPr>
        <p:blipFill>
          <a:blip r:embed="rId2"/>
          <a:stretch>
            <a:fillRect/>
          </a:stretch>
        </p:blipFill>
        <p:spPr>
          <a:xfrm>
            <a:off x="2380928" y="2282090"/>
            <a:ext cx="7430144" cy="2293819"/>
          </a:xfrm>
          <a:prstGeom prst="rect">
            <a:avLst/>
          </a:prstGeom>
        </p:spPr>
      </p:pic>
      <p:sp>
        <p:nvSpPr>
          <p:cNvPr id="2" name="Rectangle: Rounded Corners 1">
            <a:extLst>
              <a:ext uri="{FF2B5EF4-FFF2-40B4-BE49-F238E27FC236}">
                <a16:creationId xmlns:a16="http://schemas.microsoft.com/office/drawing/2014/main" id="{E041CC6F-1A55-E2EC-3719-F5C3A1BF478C}"/>
              </a:ext>
            </a:extLst>
          </p:cNvPr>
          <p:cNvSpPr/>
          <p:nvPr/>
        </p:nvSpPr>
        <p:spPr>
          <a:xfrm>
            <a:off x="2261419" y="206477"/>
            <a:ext cx="5958349" cy="17599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a:p>
            <a:pPr algn="ctr"/>
            <a:r>
              <a:rPr lang="en-US" b="1" dirty="0">
                <a:solidFill>
                  <a:schemeClr val="bg1"/>
                </a:solidFill>
              </a:rPr>
              <a:t>This block of code fits a Decision Tree model to the training data, makes predictions on the test data, and then evaluates the accuracy of the model's predictions on the test set.</a:t>
            </a:r>
          </a:p>
          <a:p>
            <a:pPr algn="ctr"/>
            <a:endParaRPr lang="en-IN" dirty="0"/>
          </a:p>
        </p:txBody>
      </p:sp>
    </p:spTree>
    <p:extLst>
      <p:ext uri="{BB962C8B-B14F-4D97-AF65-F5344CB8AC3E}">
        <p14:creationId xmlns:p14="http://schemas.microsoft.com/office/powerpoint/2010/main" val="1791470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1BF87F-D705-525A-DFEF-A873C81481EB}"/>
              </a:ext>
            </a:extLst>
          </p:cNvPr>
          <p:cNvPicPr>
            <a:picLocks noChangeAspect="1"/>
          </p:cNvPicPr>
          <p:nvPr/>
        </p:nvPicPr>
        <p:blipFill>
          <a:blip r:embed="rId2"/>
          <a:stretch>
            <a:fillRect/>
          </a:stretch>
        </p:blipFill>
        <p:spPr>
          <a:xfrm>
            <a:off x="1717930" y="2546555"/>
            <a:ext cx="8756139" cy="4074596"/>
          </a:xfrm>
          <a:prstGeom prst="rect">
            <a:avLst/>
          </a:prstGeom>
        </p:spPr>
      </p:pic>
      <p:sp>
        <p:nvSpPr>
          <p:cNvPr id="2" name="Rectangle: Rounded Corners 1">
            <a:extLst>
              <a:ext uri="{FF2B5EF4-FFF2-40B4-BE49-F238E27FC236}">
                <a16:creationId xmlns:a16="http://schemas.microsoft.com/office/drawing/2014/main" id="{BC696C4B-47BD-C0EA-E2D0-95B7AB874FE7}"/>
              </a:ext>
            </a:extLst>
          </p:cNvPr>
          <p:cNvSpPr/>
          <p:nvPr/>
        </p:nvSpPr>
        <p:spPr>
          <a:xfrm>
            <a:off x="1602658" y="442452"/>
            <a:ext cx="8426245" cy="17403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This block of code fits a Random Forest model to the training data, makes predictions on the test data, and then evaluates the accuracy of the model's predictions on the test set.</a:t>
            </a:r>
          </a:p>
          <a:p>
            <a:pPr algn="ctr"/>
            <a:endParaRPr lang="en-IN" dirty="0"/>
          </a:p>
        </p:txBody>
      </p:sp>
    </p:spTree>
    <p:extLst>
      <p:ext uri="{BB962C8B-B14F-4D97-AF65-F5344CB8AC3E}">
        <p14:creationId xmlns:p14="http://schemas.microsoft.com/office/powerpoint/2010/main" val="1098617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1D8400-EB75-9F3C-77A9-AB15AAEB05CC}"/>
              </a:ext>
            </a:extLst>
          </p:cNvPr>
          <p:cNvPicPr>
            <a:picLocks noChangeAspect="1"/>
          </p:cNvPicPr>
          <p:nvPr/>
        </p:nvPicPr>
        <p:blipFill>
          <a:blip r:embed="rId2"/>
          <a:stretch>
            <a:fillRect/>
          </a:stretch>
        </p:blipFill>
        <p:spPr>
          <a:xfrm>
            <a:off x="1809378" y="2300749"/>
            <a:ext cx="8573243" cy="4423281"/>
          </a:xfrm>
          <a:prstGeom prst="rect">
            <a:avLst/>
          </a:prstGeom>
        </p:spPr>
      </p:pic>
      <p:sp>
        <p:nvSpPr>
          <p:cNvPr id="2" name="Rectangle: Rounded Corners 1">
            <a:extLst>
              <a:ext uri="{FF2B5EF4-FFF2-40B4-BE49-F238E27FC236}">
                <a16:creationId xmlns:a16="http://schemas.microsoft.com/office/drawing/2014/main" id="{794400B6-9A0C-8A07-5C38-615E57F2587C}"/>
              </a:ext>
            </a:extLst>
          </p:cNvPr>
          <p:cNvSpPr/>
          <p:nvPr/>
        </p:nvSpPr>
        <p:spPr>
          <a:xfrm>
            <a:off x="1809378" y="216310"/>
            <a:ext cx="8396506" cy="1936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r>
              <a:rPr lang="en-US" b="1" dirty="0">
                <a:solidFill>
                  <a:schemeClr val="bg1"/>
                </a:solidFill>
              </a:rPr>
              <a:t>This block of code performs hyperparameter tuning for a Random Forest model using </a:t>
            </a:r>
            <a:r>
              <a:rPr lang="en-US" b="1" dirty="0" err="1">
                <a:solidFill>
                  <a:schemeClr val="bg1"/>
                </a:solidFill>
              </a:rPr>
              <a:t>GridSearchCV</a:t>
            </a:r>
            <a:r>
              <a:rPr lang="en-US" b="1" dirty="0">
                <a:solidFill>
                  <a:schemeClr val="bg1"/>
                </a:solidFill>
              </a:rPr>
              <a:t>, identifies the best model based on cross-validation, and then makes predictions on the test set using the best model. this block of code calculates and prints the accuracy of the model's predictions on the test set. It provides a measure of how well the model is performing in terms of correctly classifying instances.</a:t>
            </a: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dirty="0"/>
          </a:p>
          <a:p>
            <a:pPr algn="ctr"/>
            <a:endParaRPr lang="en-US" dirty="0"/>
          </a:p>
          <a:p>
            <a:pPr algn="ctr"/>
            <a:endParaRPr lang="en-IN" dirty="0"/>
          </a:p>
        </p:txBody>
      </p:sp>
    </p:spTree>
    <p:extLst>
      <p:ext uri="{BB962C8B-B14F-4D97-AF65-F5344CB8AC3E}">
        <p14:creationId xmlns:p14="http://schemas.microsoft.com/office/powerpoint/2010/main" val="66355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867D2D-1B3B-60F0-B103-D728292D9975}"/>
              </a:ext>
            </a:extLst>
          </p:cNvPr>
          <p:cNvSpPr/>
          <p:nvPr/>
        </p:nvSpPr>
        <p:spPr>
          <a:xfrm>
            <a:off x="4993341" y="2599765"/>
            <a:ext cx="7100047" cy="2312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4B214F8-FC72-B85D-9117-6C51CA9174E0}"/>
              </a:ext>
            </a:extLst>
          </p:cNvPr>
          <p:cNvSpPr txBox="1"/>
          <p:nvPr/>
        </p:nvSpPr>
        <p:spPr>
          <a:xfrm>
            <a:off x="4993341" y="2599765"/>
            <a:ext cx="7100047" cy="2308324"/>
          </a:xfrm>
          <a:prstGeom prst="rect">
            <a:avLst/>
          </a:prstGeom>
          <a:noFill/>
        </p:spPr>
        <p:txBody>
          <a:bodyPr wrap="square" rtlCol="0">
            <a:spAutoFit/>
          </a:bodyPr>
          <a:lstStyle/>
          <a:p>
            <a:r>
              <a:rPr lang="en-US" b="0" i="0" dirty="0">
                <a:solidFill>
                  <a:srgbClr val="0D0D0D"/>
                </a:solidFill>
                <a:effectLst/>
                <a:latin typeface="Söhne"/>
              </a:rPr>
              <a:t>         Building such predictive models can help Wineries  to  predictive analytics to identify market trends, consumer preferences, and emerging tastes. </a:t>
            </a:r>
          </a:p>
          <a:p>
            <a:r>
              <a:rPr lang="en-US" b="0" i="0" dirty="0">
                <a:solidFill>
                  <a:srgbClr val="0D0D0D"/>
                </a:solidFill>
                <a:effectLst/>
                <a:latin typeface="Söhne"/>
              </a:rPr>
              <a:t>         By producing high-quality wines that align with consumer preferences, wineries can strengthen their competitive position and capture market share. </a:t>
            </a:r>
          </a:p>
          <a:p>
            <a:r>
              <a:rPr lang="en-US" dirty="0">
                <a:solidFill>
                  <a:srgbClr val="0D0D0D"/>
                </a:solidFill>
                <a:latin typeface="Söhne"/>
              </a:rPr>
              <a:t>           </a:t>
            </a:r>
            <a:r>
              <a:rPr lang="en-US" b="0" i="0" dirty="0">
                <a:solidFill>
                  <a:srgbClr val="0D0D0D"/>
                </a:solidFill>
                <a:effectLst/>
                <a:latin typeface="Söhne"/>
              </a:rPr>
              <a:t>This leads to more strategic and effective decision-making, ultimately improving overall business performance. </a:t>
            </a:r>
            <a:endParaRPr lang="en-IN" dirty="0"/>
          </a:p>
        </p:txBody>
      </p:sp>
      <p:sp>
        <p:nvSpPr>
          <p:cNvPr id="5" name="Rectangle: Rounded Corners 4">
            <a:extLst>
              <a:ext uri="{FF2B5EF4-FFF2-40B4-BE49-F238E27FC236}">
                <a16:creationId xmlns:a16="http://schemas.microsoft.com/office/drawing/2014/main" id="{D5CED125-0DF3-83E8-51E1-DF3A846DE294}"/>
              </a:ext>
            </a:extLst>
          </p:cNvPr>
          <p:cNvSpPr/>
          <p:nvPr/>
        </p:nvSpPr>
        <p:spPr>
          <a:xfrm>
            <a:off x="193040" y="264160"/>
            <a:ext cx="2072640" cy="894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Motivation:</a:t>
            </a:r>
            <a:endParaRPr lang="en-IN" b="1" dirty="0">
              <a:solidFill>
                <a:schemeClr val="bg1"/>
              </a:solidFill>
            </a:endParaRPr>
          </a:p>
        </p:txBody>
      </p:sp>
    </p:spTree>
    <p:extLst>
      <p:ext uri="{BB962C8B-B14F-4D97-AF65-F5344CB8AC3E}">
        <p14:creationId xmlns:p14="http://schemas.microsoft.com/office/powerpoint/2010/main" val="800377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2F799B-B0DC-781B-75ED-B1E26DC5137D}"/>
              </a:ext>
            </a:extLst>
          </p:cNvPr>
          <p:cNvPicPr>
            <a:picLocks noChangeAspect="1"/>
          </p:cNvPicPr>
          <p:nvPr/>
        </p:nvPicPr>
        <p:blipFill>
          <a:blip r:embed="rId2"/>
          <a:stretch>
            <a:fillRect/>
          </a:stretch>
        </p:blipFill>
        <p:spPr>
          <a:xfrm>
            <a:off x="1326212" y="2212257"/>
            <a:ext cx="8378227" cy="4217657"/>
          </a:xfrm>
          <a:prstGeom prst="rect">
            <a:avLst/>
          </a:prstGeom>
        </p:spPr>
      </p:pic>
      <p:sp>
        <p:nvSpPr>
          <p:cNvPr id="2" name="Rectangle: Rounded Corners 1">
            <a:extLst>
              <a:ext uri="{FF2B5EF4-FFF2-40B4-BE49-F238E27FC236}">
                <a16:creationId xmlns:a16="http://schemas.microsoft.com/office/drawing/2014/main" id="{D62080A4-4D18-F00D-D1A7-56C12F896B3C}"/>
              </a:ext>
            </a:extLst>
          </p:cNvPr>
          <p:cNvSpPr/>
          <p:nvPr/>
        </p:nvSpPr>
        <p:spPr>
          <a:xfrm>
            <a:off x="1524000" y="580103"/>
            <a:ext cx="7826477" cy="14551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a:p>
            <a:pPr algn="ctr"/>
            <a:r>
              <a:rPr lang="en-US" b="1" dirty="0" err="1">
                <a:solidFill>
                  <a:schemeClr val="bg1"/>
                </a:solidFill>
              </a:rPr>
              <a:t>Y_pred</a:t>
            </a:r>
            <a:r>
              <a:rPr lang="en-US" b="1" dirty="0">
                <a:solidFill>
                  <a:schemeClr val="bg1"/>
                </a:solidFill>
              </a:rPr>
              <a:t> will contain the predicted values of the target variable based on the test features using the trained Random Forest model. These predictions can be compared with the actual target values (</a:t>
            </a:r>
            <a:r>
              <a:rPr lang="en-US" b="1" dirty="0" err="1">
                <a:solidFill>
                  <a:schemeClr val="bg1"/>
                </a:solidFill>
              </a:rPr>
              <a:t>Y_test</a:t>
            </a:r>
            <a:r>
              <a:rPr lang="en-US" b="1" dirty="0">
                <a:solidFill>
                  <a:schemeClr val="bg1"/>
                </a:solidFill>
              </a:rPr>
              <a:t>) to evaluate the performance of the model.</a:t>
            </a:r>
          </a:p>
          <a:p>
            <a:pPr algn="ctr"/>
            <a:endParaRPr lang="en-IN" dirty="0"/>
          </a:p>
        </p:txBody>
      </p:sp>
    </p:spTree>
    <p:extLst>
      <p:ext uri="{BB962C8B-B14F-4D97-AF65-F5344CB8AC3E}">
        <p14:creationId xmlns:p14="http://schemas.microsoft.com/office/powerpoint/2010/main" val="2752838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D9DD0F-1C0D-B054-E735-D26DEE3277D3}"/>
              </a:ext>
            </a:extLst>
          </p:cNvPr>
          <p:cNvPicPr>
            <a:picLocks noChangeAspect="1"/>
          </p:cNvPicPr>
          <p:nvPr/>
        </p:nvPicPr>
        <p:blipFill>
          <a:blip r:embed="rId2"/>
          <a:stretch>
            <a:fillRect/>
          </a:stretch>
        </p:blipFill>
        <p:spPr>
          <a:xfrm>
            <a:off x="1756034" y="2379407"/>
            <a:ext cx="8292534" cy="4203534"/>
          </a:xfrm>
          <a:prstGeom prst="rect">
            <a:avLst/>
          </a:prstGeom>
        </p:spPr>
      </p:pic>
      <p:sp>
        <p:nvSpPr>
          <p:cNvPr id="2" name="Rectangle: Rounded Corners 1">
            <a:extLst>
              <a:ext uri="{FF2B5EF4-FFF2-40B4-BE49-F238E27FC236}">
                <a16:creationId xmlns:a16="http://schemas.microsoft.com/office/drawing/2014/main" id="{50CC4543-1B3D-6139-526F-8E0FCB46BD28}"/>
              </a:ext>
            </a:extLst>
          </p:cNvPr>
          <p:cNvSpPr/>
          <p:nvPr/>
        </p:nvSpPr>
        <p:spPr>
          <a:xfrm>
            <a:off x="1494505" y="186813"/>
            <a:ext cx="8554063" cy="20549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a:p>
            <a:pPr algn="ctr"/>
            <a:endParaRPr lang="en-US" b="1" dirty="0">
              <a:solidFill>
                <a:schemeClr val="bg1"/>
              </a:solidFill>
            </a:endParaRPr>
          </a:p>
          <a:p>
            <a:pPr algn="ctr"/>
            <a:r>
              <a:rPr lang="en-US" b="1" dirty="0" err="1">
                <a:solidFill>
                  <a:schemeClr val="bg1"/>
                </a:solidFill>
              </a:rPr>
              <a:t>param_grid</a:t>
            </a:r>
            <a:r>
              <a:rPr lang="en-US" b="1" dirty="0">
                <a:solidFill>
                  <a:schemeClr val="bg1"/>
                </a:solidFill>
              </a:rPr>
              <a:t> defines a grid of hyperparameters to be explored during hyperparameter tuning using </a:t>
            </a:r>
            <a:r>
              <a:rPr lang="en-US" b="1" dirty="0" err="1">
                <a:solidFill>
                  <a:schemeClr val="bg1"/>
                </a:solidFill>
              </a:rPr>
              <a:t>GridSearchCV</a:t>
            </a:r>
            <a:r>
              <a:rPr lang="en-US" b="1" dirty="0">
                <a:solidFill>
                  <a:schemeClr val="bg1"/>
                </a:solidFill>
              </a:rPr>
              <a:t> for a Logistic Regression model. this line of code initializes a </a:t>
            </a:r>
            <a:r>
              <a:rPr lang="en-US" b="1" dirty="0" err="1">
                <a:solidFill>
                  <a:schemeClr val="bg1"/>
                </a:solidFill>
              </a:rPr>
              <a:t>GridSearchCV</a:t>
            </a:r>
            <a:r>
              <a:rPr lang="en-US" b="1" dirty="0">
                <a:solidFill>
                  <a:schemeClr val="bg1"/>
                </a:solidFill>
              </a:rPr>
              <a:t> object for hyperparameter tuning of a logistic regression model, with specified parameters for the estimator, parameter grid, cross-validation, scoring metric, and parallelization.</a:t>
            </a:r>
          </a:p>
          <a:p>
            <a:pPr algn="ctr"/>
            <a:endParaRPr lang="en-US" b="1" dirty="0">
              <a:solidFill>
                <a:schemeClr val="bg1"/>
              </a:solidFill>
            </a:endParaRPr>
          </a:p>
          <a:p>
            <a:pPr algn="ctr"/>
            <a:endParaRPr lang="en-IN" dirty="0"/>
          </a:p>
        </p:txBody>
      </p:sp>
    </p:spTree>
    <p:extLst>
      <p:ext uri="{BB962C8B-B14F-4D97-AF65-F5344CB8AC3E}">
        <p14:creationId xmlns:p14="http://schemas.microsoft.com/office/powerpoint/2010/main" val="2022812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A44DDC-73C2-AA52-8C9F-E18795E83888}"/>
              </a:ext>
            </a:extLst>
          </p:cNvPr>
          <p:cNvPicPr>
            <a:picLocks noChangeAspect="1"/>
          </p:cNvPicPr>
          <p:nvPr/>
        </p:nvPicPr>
        <p:blipFill>
          <a:blip r:embed="rId2"/>
          <a:stretch>
            <a:fillRect/>
          </a:stretch>
        </p:blipFill>
        <p:spPr>
          <a:xfrm>
            <a:off x="1393177" y="2261419"/>
            <a:ext cx="9137172" cy="1907458"/>
          </a:xfrm>
          <a:prstGeom prst="rect">
            <a:avLst/>
          </a:prstGeom>
        </p:spPr>
      </p:pic>
      <p:sp>
        <p:nvSpPr>
          <p:cNvPr id="2" name="Rectangle: Rounded Corners 1">
            <a:extLst>
              <a:ext uri="{FF2B5EF4-FFF2-40B4-BE49-F238E27FC236}">
                <a16:creationId xmlns:a16="http://schemas.microsoft.com/office/drawing/2014/main" id="{77DD720B-BBE8-2FEC-1D0D-CA120C94146C}"/>
              </a:ext>
            </a:extLst>
          </p:cNvPr>
          <p:cNvSpPr/>
          <p:nvPr/>
        </p:nvSpPr>
        <p:spPr>
          <a:xfrm>
            <a:off x="1661651" y="634181"/>
            <a:ext cx="8524568" cy="14707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a:p>
            <a:pPr algn="ctr"/>
            <a:r>
              <a:rPr lang="en-US" b="1" dirty="0">
                <a:solidFill>
                  <a:schemeClr val="bg1"/>
                </a:solidFill>
              </a:rPr>
              <a:t>This line of code, the grid search process is completed, and the best hyperparameters are identified based on the performance on the training data. These best hyperparameters can then be accessed through the </a:t>
            </a:r>
            <a:r>
              <a:rPr lang="en-US" b="1" dirty="0" err="1">
                <a:solidFill>
                  <a:schemeClr val="bg1"/>
                </a:solidFill>
              </a:rPr>
              <a:t>best_params</a:t>
            </a:r>
            <a:r>
              <a:rPr lang="en-US" b="1" dirty="0">
                <a:solidFill>
                  <a:schemeClr val="bg1"/>
                </a:solidFill>
              </a:rPr>
              <a:t>_ attribute of the </a:t>
            </a:r>
            <a:r>
              <a:rPr lang="en-US" b="1" dirty="0" err="1">
                <a:solidFill>
                  <a:schemeClr val="bg1"/>
                </a:solidFill>
              </a:rPr>
              <a:t>grid_search</a:t>
            </a:r>
            <a:r>
              <a:rPr lang="en-US" b="1" dirty="0">
                <a:solidFill>
                  <a:schemeClr val="bg1"/>
                </a:solidFill>
              </a:rPr>
              <a:t> object.</a:t>
            </a:r>
          </a:p>
          <a:p>
            <a:pPr algn="ctr"/>
            <a:endParaRPr lang="en-IN" dirty="0"/>
          </a:p>
        </p:txBody>
      </p:sp>
      <p:sp>
        <p:nvSpPr>
          <p:cNvPr id="4" name="Rectangle: Rounded Corners 3">
            <a:extLst>
              <a:ext uri="{FF2B5EF4-FFF2-40B4-BE49-F238E27FC236}">
                <a16:creationId xmlns:a16="http://schemas.microsoft.com/office/drawing/2014/main" id="{6BF709E8-AE23-32CC-03D1-EF967817C3D1}"/>
              </a:ext>
            </a:extLst>
          </p:cNvPr>
          <p:cNvSpPr/>
          <p:nvPr/>
        </p:nvSpPr>
        <p:spPr>
          <a:xfrm>
            <a:off x="1301272" y="4611328"/>
            <a:ext cx="9320981" cy="14158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D0D0D"/>
                </a:solidFill>
                <a:effectLst/>
                <a:latin typeface="Söhne"/>
              </a:rPr>
              <a:t>This line give the information about the best hyperparameters and the corresponding performance of the model on the training data. This information helps in understanding which hyperparameters are most effective for the given dataset and problem.</a:t>
            </a:r>
            <a:endParaRPr lang="en-IN" b="1" dirty="0"/>
          </a:p>
        </p:txBody>
      </p:sp>
    </p:spTree>
    <p:extLst>
      <p:ext uri="{BB962C8B-B14F-4D97-AF65-F5344CB8AC3E}">
        <p14:creationId xmlns:p14="http://schemas.microsoft.com/office/powerpoint/2010/main" val="1154090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13E60E-DB8D-BB61-8CB5-1BF75B6B141B}"/>
              </a:ext>
            </a:extLst>
          </p:cNvPr>
          <p:cNvPicPr>
            <a:picLocks noChangeAspect="1"/>
          </p:cNvPicPr>
          <p:nvPr/>
        </p:nvPicPr>
        <p:blipFill>
          <a:blip r:embed="rId2"/>
          <a:stretch>
            <a:fillRect/>
          </a:stretch>
        </p:blipFill>
        <p:spPr>
          <a:xfrm>
            <a:off x="1512652" y="1622321"/>
            <a:ext cx="8535915" cy="5038797"/>
          </a:xfrm>
          <a:prstGeom prst="rect">
            <a:avLst/>
          </a:prstGeom>
        </p:spPr>
      </p:pic>
      <p:sp>
        <p:nvSpPr>
          <p:cNvPr id="2" name="Rectangle: Rounded Corners 1">
            <a:extLst>
              <a:ext uri="{FF2B5EF4-FFF2-40B4-BE49-F238E27FC236}">
                <a16:creationId xmlns:a16="http://schemas.microsoft.com/office/drawing/2014/main" id="{B52249D0-73D6-64D7-0A31-D04DA6F97C24}"/>
              </a:ext>
            </a:extLst>
          </p:cNvPr>
          <p:cNvSpPr/>
          <p:nvPr/>
        </p:nvSpPr>
        <p:spPr>
          <a:xfrm>
            <a:off x="1238865" y="196882"/>
            <a:ext cx="8721212" cy="13271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a:p>
            <a:pPr algn="ctr"/>
            <a:r>
              <a:rPr lang="en-US" b="1" dirty="0">
                <a:solidFill>
                  <a:schemeClr val="bg1"/>
                </a:solidFill>
              </a:rPr>
              <a:t>This block of code sets up a list of classifiers along with their respective hyperparameter grids, which will be used in a </a:t>
            </a:r>
            <a:r>
              <a:rPr lang="en-US" b="1" dirty="0" err="1">
                <a:solidFill>
                  <a:schemeClr val="bg1"/>
                </a:solidFill>
              </a:rPr>
              <a:t>GridSearchCV</a:t>
            </a:r>
            <a:r>
              <a:rPr lang="en-US" b="1" dirty="0">
                <a:solidFill>
                  <a:schemeClr val="bg1"/>
                </a:solidFill>
              </a:rPr>
              <a:t> for hyperparameter tuning. This setup allows for systematic exploration of hyperparameters for each classifier to find the optimal combination that maximizes model performance.</a:t>
            </a:r>
          </a:p>
          <a:p>
            <a:pPr algn="ctr"/>
            <a:endParaRPr lang="en-IN" dirty="0"/>
          </a:p>
        </p:txBody>
      </p:sp>
    </p:spTree>
    <p:extLst>
      <p:ext uri="{BB962C8B-B14F-4D97-AF65-F5344CB8AC3E}">
        <p14:creationId xmlns:p14="http://schemas.microsoft.com/office/powerpoint/2010/main" val="4151516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C440CA-7D43-A950-C515-02B43663D74A}"/>
              </a:ext>
            </a:extLst>
          </p:cNvPr>
          <p:cNvPicPr>
            <a:picLocks noChangeAspect="1"/>
          </p:cNvPicPr>
          <p:nvPr/>
        </p:nvPicPr>
        <p:blipFill>
          <a:blip r:embed="rId2"/>
          <a:stretch>
            <a:fillRect/>
          </a:stretch>
        </p:blipFill>
        <p:spPr>
          <a:xfrm>
            <a:off x="1819318" y="2143432"/>
            <a:ext cx="8366902" cy="4532315"/>
          </a:xfrm>
          <a:prstGeom prst="rect">
            <a:avLst/>
          </a:prstGeom>
        </p:spPr>
      </p:pic>
      <p:sp>
        <p:nvSpPr>
          <p:cNvPr id="2" name="Rectangle: Rounded Corners 1">
            <a:extLst>
              <a:ext uri="{FF2B5EF4-FFF2-40B4-BE49-F238E27FC236}">
                <a16:creationId xmlns:a16="http://schemas.microsoft.com/office/drawing/2014/main" id="{320E9C71-514B-91EB-267B-4D32962D233B}"/>
              </a:ext>
            </a:extLst>
          </p:cNvPr>
          <p:cNvSpPr/>
          <p:nvPr/>
        </p:nvSpPr>
        <p:spPr>
          <a:xfrm>
            <a:off x="1858297" y="196645"/>
            <a:ext cx="8426245" cy="1838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a:p>
            <a:pPr algn="ctr"/>
            <a:r>
              <a:rPr lang="en-US" b="1" dirty="0">
                <a:solidFill>
                  <a:schemeClr val="bg1"/>
                </a:solidFill>
              </a:rPr>
              <a:t>This line creates a bar plot using </a:t>
            </a:r>
            <a:r>
              <a:rPr lang="en-US" b="1" dirty="0" err="1">
                <a:solidFill>
                  <a:schemeClr val="bg1"/>
                </a:solidFill>
              </a:rPr>
              <a:t>Seaborn's</a:t>
            </a:r>
            <a:r>
              <a:rPr lang="en-US" b="1" dirty="0">
                <a:solidFill>
                  <a:schemeClr val="bg1"/>
                </a:solidFill>
              </a:rPr>
              <a:t> </a:t>
            </a:r>
            <a:r>
              <a:rPr lang="en-US" b="1" dirty="0" err="1">
                <a:solidFill>
                  <a:schemeClr val="bg1"/>
                </a:solidFill>
              </a:rPr>
              <a:t>barplot</a:t>
            </a:r>
            <a:r>
              <a:rPr lang="en-US" b="1" dirty="0">
                <a:solidFill>
                  <a:schemeClr val="bg1"/>
                </a:solidFill>
              </a:rPr>
              <a:t> function. The x-axis represents the mean accuracy scores (Cross Validation Means column in the </a:t>
            </a:r>
            <a:r>
              <a:rPr lang="en-US" b="1" dirty="0" err="1">
                <a:solidFill>
                  <a:schemeClr val="bg1"/>
                </a:solidFill>
              </a:rPr>
              <a:t>DataFrame</a:t>
            </a:r>
            <a:r>
              <a:rPr lang="en-US" b="1" dirty="0">
                <a:solidFill>
                  <a:schemeClr val="bg1"/>
                </a:solidFill>
              </a:rPr>
              <a:t>), and the y-axis represents the machine learning models (ML Models column in the </a:t>
            </a:r>
            <a:r>
              <a:rPr lang="en-US" b="1" dirty="0" err="1">
                <a:solidFill>
                  <a:schemeClr val="bg1"/>
                </a:solidFill>
              </a:rPr>
              <a:t>DataFrame</a:t>
            </a:r>
            <a:r>
              <a:rPr lang="en-US" b="1" dirty="0">
                <a:solidFill>
                  <a:schemeClr val="bg1"/>
                </a:solidFill>
              </a:rPr>
              <a:t>). Each bar represents the mean accuracy score for a specific machine learning model.</a:t>
            </a:r>
          </a:p>
          <a:p>
            <a:pPr algn="ctr"/>
            <a:endParaRPr lang="en-IN" dirty="0"/>
          </a:p>
        </p:txBody>
      </p:sp>
    </p:spTree>
    <p:extLst>
      <p:ext uri="{BB962C8B-B14F-4D97-AF65-F5344CB8AC3E}">
        <p14:creationId xmlns:p14="http://schemas.microsoft.com/office/powerpoint/2010/main" val="3704138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B7D9B9E-A89C-3B68-D11A-8D06A6A70D6F}"/>
              </a:ext>
            </a:extLst>
          </p:cNvPr>
          <p:cNvSpPr/>
          <p:nvPr/>
        </p:nvSpPr>
        <p:spPr>
          <a:xfrm>
            <a:off x="735107" y="376518"/>
            <a:ext cx="2823882" cy="8337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Conclusion:</a:t>
            </a:r>
            <a:endParaRPr lang="en-IN" sz="2800" b="1" dirty="0">
              <a:solidFill>
                <a:schemeClr val="bg1"/>
              </a:solidFill>
            </a:endParaRPr>
          </a:p>
        </p:txBody>
      </p:sp>
      <p:sp>
        <p:nvSpPr>
          <p:cNvPr id="3" name="Rectangle: Rounded Corners 2">
            <a:extLst>
              <a:ext uri="{FF2B5EF4-FFF2-40B4-BE49-F238E27FC236}">
                <a16:creationId xmlns:a16="http://schemas.microsoft.com/office/drawing/2014/main" id="{6D8F0F89-C492-2D21-2687-6EFAEA0ACF83}"/>
              </a:ext>
            </a:extLst>
          </p:cNvPr>
          <p:cNvSpPr/>
          <p:nvPr/>
        </p:nvSpPr>
        <p:spPr>
          <a:xfrm>
            <a:off x="784412" y="1407460"/>
            <a:ext cx="6911788" cy="1658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In This Project, we build various models like logistic regression , </a:t>
            </a:r>
            <a:r>
              <a:rPr lang="en-US" b="1" dirty="0" err="1">
                <a:solidFill>
                  <a:schemeClr val="bg1"/>
                </a:solidFill>
              </a:rPr>
              <a:t>knn</a:t>
            </a:r>
            <a:r>
              <a:rPr lang="en-US" b="1" dirty="0">
                <a:solidFill>
                  <a:schemeClr val="bg1"/>
                </a:solidFill>
              </a:rPr>
              <a:t> </a:t>
            </a:r>
            <a:r>
              <a:rPr lang="en-US" b="1" dirty="0" err="1">
                <a:solidFill>
                  <a:schemeClr val="bg1"/>
                </a:solidFill>
              </a:rPr>
              <a:t>classifier,decision</a:t>
            </a:r>
            <a:r>
              <a:rPr lang="en-US" b="1" dirty="0">
                <a:solidFill>
                  <a:schemeClr val="bg1"/>
                </a:solidFill>
              </a:rPr>
              <a:t> tree classifier , random forest classifier and Hyper Tuning Parameter Using </a:t>
            </a:r>
            <a:r>
              <a:rPr lang="en-US" b="1" dirty="0" err="1">
                <a:solidFill>
                  <a:schemeClr val="bg1"/>
                </a:solidFill>
              </a:rPr>
              <a:t>GridSearchCV</a:t>
            </a:r>
            <a:r>
              <a:rPr lang="en-US" b="1" dirty="0">
                <a:solidFill>
                  <a:schemeClr val="bg1"/>
                </a:solidFill>
              </a:rPr>
              <a:t> for logistic regression &amp; decision tree classifier.</a:t>
            </a:r>
            <a:endParaRPr lang="en-IN" b="1" dirty="0">
              <a:solidFill>
                <a:schemeClr val="bg1"/>
              </a:solidFill>
            </a:endParaRPr>
          </a:p>
        </p:txBody>
      </p:sp>
      <p:sp>
        <p:nvSpPr>
          <p:cNvPr id="4" name="Rectangle: Rounded Corners 3">
            <a:extLst>
              <a:ext uri="{FF2B5EF4-FFF2-40B4-BE49-F238E27FC236}">
                <a16:creationId xmlns:a16="http://schemas.microsoft.com/office/drawing/2014/main" id="{133DB083-86FD-47FE-3669-A6323B1A000A}"/>
              </a:ext>
            </a:extLst>
          </p:cNvPr>
          <p:cNvSpPr/>
          <p:nvPr/>
        </p:nvSpPr>
        <p:spPr>
          <a:xfrm>
            <a:off x="828114" y="3263155"/>
            <a:ext cx="6824383" cy="13536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 Random Forest Classifier gives the highest accuracy scores of 89.00 percent among all ML Models.</a:t>
            </a:r>
            <a:endParaRPr lang="en-IN" b="1" dirty="0">
              <a:solidFill>
                <a:schemeClr val="bg1"/>
              </a:solidFill>
            </a:endParaRPr>
          </a:p>
        </p:txBody>
      </p:sp>
      <p:sp>
        <p:nvSpPr>
          <p:cNvPr id="5" name="Rectangle: Rounded Corners 4">
            <a:extLst>
              <a:ext uri="{FF2B5EF4-FFF2-40B4-BE49-F238E27FC236}">
                <a16:creationId xmlns:a16="http://schemas.microsoft.com/office/drawing/2014/main" id="{D80C592D-8AAF-555A-85EB-EB6DED36EF1B}"/>
              </a:ext>
            </a:extLst>
          </p:cNvPr>
          <p:cNvSpPr/>
          <p:nvPr/>
        </p:nvSpPr>
        <p:spPr>
          <a:xfrm>
            <a:off x="828114" y="4890245"/>
            <a:ext cx="6911788" cy="13536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Thus, for the Wine Quality Prediction Dataset, the best accuracy can be achieved using Random Forest Model.</a:t>
            </a:r>
            <a:endParaRPr lang="en-IN" b="1" dirty="0">
              <a:solidFill>
                <a:schemeClr val="bg1"/>
              </a:solidFill>
            </a:endParaRPr>
          </a:p>
        </p:txBody>
      </p:sp>
    </p:spTree>
    <p:extLst>
      <p:ext uri="{BB962C8B-B14F-4D97-AF65-F5344CB8AC3E}">
        <p14:creationId xmlns:p14="http://schemas.microsoft.com/office/powerpoint/2010/main" val="2509395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28E32FE-7932-86A6-9D37-D64329F3C6A1}"/>
              </a:ext>
            </a:extLst>
          </p:cNvPr>
          <p:cNvSpPr/>
          <p:nvPr/>
        </p:nvSpPr>
        <p:spPr>
          <a:xfrm>
            <a:off x="1416424" y="1568824"/>
            <a:ext cx="9224682" cy="43568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500" b="1" dirty="0">
                <a:solidFill>
                  <a:schemeClr val="bg1"/>
                </a:solidFill>
              </a:rPr>
              <a:t>THANK YOU!</a:t>
            </a:r>
            <a:endParaRPr lang="en-IN" sz="11500" b="1" dirty="0">
              <a:solidFill>
                <a:schemeClr val="bg1"/>
              </a:solidFill>
            </a:endParaRPr>
          </a:p>
        </p:txBody>
      </p:sp>
    </p:spTree>
    <p:extLst>
      <p:ext uri="{BB962C8B-B14F-4D97-AF65-F5344CB8AC3E}">
        <p14:creationId xmlns:p14="http://schemas.microsoft.com/office/powerpoint/2010/main" val="1238637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94D5DBC-0A10-3A7F-0271-403756C4AFC3}"/>
              </a:ext>
            </a:extLst>
          </p:cNvPr>
          <p:cNvGraphicFramePr>
            <a:graphicFrameLocks noGrp="1"/>
          </p:cNvGraphicFramePr>
          <p:nvPr>
            <p:extLst>
              <p:ext uri="{D42A27DB-BD31-4B8C-83A1-F6EECF244321}">
                <p14:modId xmlns:p14="http://schemas.microsoft.com/office/powerpoint/2010/main" val="1390226763"/>
              </p:ext>
            </p:extLst>
          </p:nvPr>
        </p:nvGraphicFramePr>
        <p:xfrm>
          <a:off x="2296160" y="279400"/>
          <a:ext cx="9641839" cy="6299200"/>
        </p:xfrm>
        <a:graphic>
          <a:graphicData uri="http://schemas.openxmlformats.org/drawingml/2006/table">
            <a:tbl>
              <a:tblPr firstRow="1" bandRow="1">
                <a:tableStyleId>{5C22544A-7EE6-4342-B048-85BDC9FD1C3A}</a:tableStyleId>
              </a:tblPr>
              <a:tblGrid>
                <a:gridCol w="1113416">
                  <a:extLst>
                    <a:ext uri="{9D8B030D-6E8A-4147-A177-3AD203B41FA5}">
                      <a16:colId xmlns:a16="http://schemas.microsoft.com/office/drawing/2014/main" val="3219359894"/>
                    </a:ext>
                  </a:extLst>
                </a:gridCol>
                <a:gridCol w="2076824">
                  <a:extLst>
                    <a:ext uri="{9D8B030D-6E8A-4147-A177-3AD203B41FA5}">
                      <a16:colId xmlns:a16="http://schemas.microsoft.com/office/drawing/2014/main" val="3303335290"/>
                    </a:ext>
                  </a:extLst>
                </a:gridCol>
                <a:gridCol w="6451599">
                  <a:extLst>
                    <a:ext uri="{9D8B030D-6E8A-4147-A177-3AD203B41FA5}">
                      <a16:colId xmlns:a16="http://schemas.microsoft.com/office/drawing/2014/main" val="3262779011"/>
                    </a:ext>
                  </a:extLst>
                </a:gridCol>
              </a:tblGrid>
              <a:tr h="183678">
                <a:tc>
                  <a:txBody>
                    <a:bodyPr/>
                    <a:lstStyle/>
                    <a:p>
                      <a:r>
                        <a:rPr lang="en-US" dirty="0"/>
                        <a:t>Column ID</a:t>
                      </a:r>
                      <a:endParaRPr lang="en-IN" dirty="0"/>
                    </a:p>
                  </a:txBody>
                  <a:tcPr/>
                </a:tc>
                <a:tc>
                  <a:txBody>
                    <a:bodyPr/>
                    <a:lstStyle/>
                    <a:p>
                      <a:pPr algn="ctr"/>
                      <a:r>
                        <a:rPr lang="en-US" dirty="0"/>
                        <a:t>Column Name</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226279408"/>
                  </a:ext>
                </a:extLst>
              </a:tr>
              <a:tr h="370840">
                <a:tc>
                  <a:txBody>
                    <a:bodyPr/>
                    <a:lstStyle/>
                    <a:p>
                      <a:pPr algn="ctr"/>
                      <a:r>
                        <a:rPr lang="en-US" b="1" dirty="0"/>
                        <a:t>1</a:t>
                      </a:r>
                      <a:endParaRPr lang="en-IN" b="1" dirty="0"/>
                    </a:p>
                  </a:txBody>
                  <a:tcPr/>
                </a:tc>
                <a:tc>
                  <a:txBody>
                    <a:bodyPr/>
                    <a:lstStyle/>
                    <a:p>
                      <a:pPr algn="ctr"/>
                      <a:r>
                        <a:rPr lang="en-IN" sz="1600" b="1" i="0" kern="1200" dirty="0">
                          <a:solidFill>
                            <a:schemeClr val="dk1"/>
                          </a:solidFill>
                          <a:effectLst/>
                          <a:latin typeface="+mn-lt"/>
                          <a:ea typeface="+mn-ea"/>
                          <a:cs typeface="+mn-cs"/>
                        </a:rPr>
                        <a:t>fixed acidity</a:t>
                      </a:r>
                      <a:r>
                        <a:rPr lang="en-IN" sz="1600" b="0" i="0" kern="1200" dirty="0">
                          <a:solidFill>
                            <a:schemeClr val="dk1"/>
                          </a:solidFill>
                          <a:effectLst/>
                          <a:latin typeface="+mn-lt"/>
                          <a:ea typeface="+mn-ea"/>
                          <a:cs typeface="+mn-cs"/>
                        </a:rPr>
                        <a:t> </a:t>
                      </a:r>
                      <a:endParaRPr lang="en-IN" sz="1600" dirty="0"/>
                    </a:p>
                  </a:txBody>
                  <a:tcPr/>
                </a:tc>
                <a:tc>
                  <a:txBody>
                    <a:bodyPr/>
                    <a:lstStyle/>
                    <a:p>
                      <a:r>
                        <a:rPr lang="en-US" sz="1400" b="1" i="0" kern="1200" dirty="0">
                          <a:solidFill>
                            <a:schemeClr val="bg1"/>
                          </a:solidFill>
                          <a:effectLst/>
                          <a:latin typeface="+mn-lt"/>
                          <a:ea typeface="+mn-ea"/>
                          <a:cs typeface="+mn-cs"/>
                        </a:rPr>
                        <a:t>Higher levels might contribute to a more robust flavor.</a:t>
                      </a:r>
                      <a:endParaRPr lang="en-IN" sz="1400" b="1" dirty="0">
                        <a:solidFill>
                          <a:schemeClr val="bg1"/>
                        </a:solidFill>
                      </a:endParaRPr>
                    </a:p>
                  </a:txBody>
                  <a:tcPr/>
                </a:tc>
                <a:extLst>
                  <a:ext uri="{0D108BD9-81ED-4DB2-BD59-A6C34878D82A}">
                    <a16:rowId xmlns:a16="http://schemas.microsoft.com/office/drawing/2014/main" val="2244432551"/>
                  </a:ext>
                </a:extLst>
              </a:tr>
              <a:tr h="370840">
                <a:tc>
                  <a:txBody>
                    <a:bodyPr/>
                    <a:lstStyle/>
                    <a:p>
                      <a:pPr algn="ctr"/>
                      <a:r>
                        <a:rPr lang="en-US" b="1" dirty="0"/>
                        <a:t>2</a:t>
                      </a:r>
                      <a:endParaRPr lang="en-IN" b="1" dirty="0"/>
                    </a:p>
                  </a:txBody>
                  <a:tcPr/>
                </a:tc>
                <a:tc>
                  <a:txBody>
                    <a:bodyPr/>
                    <a:lstStyle/>
                    <a:p>
                      <a:pPr algn="ctr"/>
                      <a:r>
                        <a:rPr lang="en-IN" sz="1600" b="1" i="0" kern="1200" dirty="0">
                          <a:solidFill>
                            <a:schemeClr val="dk1"/>
                          </a:solidFill>
                          <a:effectLst/>
                          <a:latin typeface="+mn-lt"/>
                          <a:ea typeface="+mn-ea"/>
                          <a:cs typeface="+mn-cs"/>
                        </a:rPr>
                        <a:t>volatile acidity</a:t>
                      </a:r>
                      <a:endParaRPr lang="en-IN" sz="1600" dirty="0"/>
                    </a:p>
                  </a:txBody>
                  <a:tcPr/>
                </a:tc>
                <a:tc>
                  <a:txBody>
                    <a:bodyPr/>
                    <a:lstStyle/>
                    <a:p>
                      <a:r>
                        <a:rPr lang="en-US" sz="1400" b="1" i="0" kern="1200" dirty="0">
                          <a:solidFill>
                            <a:schemeClr val="bg1"/>
                          </a:solidFill>
                          <a:effectLst/>
                          <a:latin typeface="+mn-lt"/>
                          <a:ea typeface="+mn-ea"/>
                          <a:cs typeface="+mn-cs"/>
                        </a:rPr>
                        <a:t>Too much can lead to unpleasant flavors, so lower levels are generally preferred.</a:t>
                      </a:r>
                      <a:endParaRPr lang="en-IN" sz="1400" b="1" dirty="0">
                        <a:solidFill>
                          <a:schemeClr val="bg1"/>
                        </a:solidFill>
                      </a:endParaRPr>
                    </a:p>
                  </a:txBody>
                  <a:tcPr/>
                </a:tc>
                <a:extLst>
                  <a:ext uri="{0D108BD9-81ED-4DB2-BD59-A6C34878D82A}">
                    <a16:rowId xmlns:a16="http://schemas.microsoft.com/office/drawing/2014/main" val="2386477568"/>
                  </a:ext>
                </a:extLst>
              </a:tr>
              <a:tr h="370840">
                <a:tc>
                  <a:txBody>
                    <a:bodyPr/>
                    <a:lstStyle/>
                    <a:p>
                      <a:pPr algn="ctr"/>
                      <a:r>
                        <a:rPr lang="en-US" b="1" dirty="0"/>
                        <a:t>3</a:t>
                      </a:r>
                      <a:endParaRPr lang="en-IN" b="1" dirty="0"/>
                    </a:p>
                  </a:txBody>
                  <a:tcPr/>
                </a:tc>
                <a:tc>
                  <a:txBody>
                    <a:bodyPr/>
                    <a:lstStyle/>
                    <a:p>
                      <a:pPr algn="ctr"/>
                      <a:r>
                        <a:rPr lang="en-IN" sz="1600" b="1" i="0" kern="1200" dirty="0">
                          <a:solidFill>
                            <a:schemeClr val="dk1"/>
                          </a:solidFill>
                          <a:effectLst/>
                          <a:latin typeface="+mn-lt"/>
                          <a:ea typeface="+mn-ea"/>
                          <a:cs typeface="+mn-cs"/>
                        </a:rPr>
                        <a:t>citric acid</a:t>
                      </a:r>
                      <a:r>
                        <a:rPr lang="en-IN" sz="1600" b="0" i="0" kern="1200" dirty="0">
                          <a:solidFill>
                            <a:schemeClr val="dk1"/>
                          </a:solidFill>
                          <a:effectLst/>
                          <a:latin typeface="+mn-lt"/>
                          <a:ea typeface="+mn-ea"/>
                          <a:cs typeface="+mn-cs"/>
                        </a:rPr>
                        <a:t> </a:t>
                      </a:r>
                      <a:endParaRPr lang="en-IN" sz="1600" dirty="0"/>
                    </a:p>
                  </a:txBody>
                  <a:tcPr/>
                </a:tc>
                <a:tc>
                  <a:txBody>
                    <a:bodyPr/>
                    <a:lstStyle/>
                    <a:p>
                      <a:r>
                        <a:rPr lang="en-US" sz="1400" b="1" i="0" kern="1200" dirty="0">
                          <a:solidFill>
                            <a:schemeClr val="bg1"/>
                          </a:solidFill>
                          <a:effectLst/>
                          <a:latin typeface="+mn-lt"/>
                          <a:ea typeface="+mn-ea"/>
                          <a:cs typeface="+mn-cs"/>
                        </a:rPr>
                        <a:t>Adds freshness and can enhance the overall acidity, contributing positively to quality.</a:t>
                      </a:r>
                      <a:endParaRPr lang="en-IN" sz="1400" b="1" dirty="0">
                        <a:solidFill>
                          <a:schemeClr val="bg1"/>
                        </a:solidFill>
                      </a:endParaRPr>
                    </a:p>
                  </a:txBody>
                  <a:tcPr/>
                </a:tc>
                <a:extLst>
                  <a:ext uri="{0D108BD9-81ED-4DB2-BD59-A6C34878D82A}">
                    <a16:rowId xmlns:a16="http://schemas.microsoft.com/office/drawing/2014/main" val="448087278"/>
                  </a:ext>
                </a:extLst>
              </a:tr>
              <a:tr h="370840">
                <a:tc>
                  <a:txBody>
                    <a:bodyPr/>
                    <a:lstStyle/>
                    <a:p>
                      <a:pPr algn="ctr"/>
                      <a:r>
                        <a:rPr lang="en-US" b="1" dirty="0"/>
                        <a:t>4</a:t>
                      </a:r>
                      <a:endParaRPr lang="en-IN" b="1" dirty="0"/>
                    </a:p>
                  </a:txBody>
                  <a:tcPr/>
                </a:tc>
                <a:tc>
                  <a:txBody>
                    <a:bodyPr/>
                    <a:lstStyle/>
                    <a:p>
                      <a:pPr algn="ctr"/>
                      <a:r>
                        <a:rPr lang="en-IN" sz="1600" b="1" i="0" kern="1200" dirty="0">
                          <a:solidFill>
                            <a:schemeClr val="dk1"/>
                          </a:solidFill>
                          <a:effectLst/>
                          <a:latin typeface="+mn-lt"/>
                          <a:ea typeface="+mn-ea"/>
                          <a:cs typeface="+mn-cs"/>
                        </a:rPr>
                        <a:t>residual sugar</a:t>
                      </a:r>
                      <a:endParaRPr lang="en-IN" sz="1600" dirty="0"/>
                    </a:p>
                  </a:txBody>
                  <a:tcPr/>
                </a:tc>
                <a:tc>
                  <a:txBody>
                    <a:bodyPr/>
                    <a:lstStyle/>
                    <a:p>
                      <a:r>
                        <a:rPr lang="en-US" sz="1400" b="1" i="0" kern="1200" dirty="0">
                          <a:solidFill>
                            <a:schemeClr val="bg1"/>
                          </a:solidFill>
                          <a:effectLst/>
                          <a:latin typeface="+mn-lt"/>
                          <a:ea typeface="+mn-ea"/>
                          <a:cs typeface="+mn-cs"/>
                        </a:rPr>
                        <a:t>Sweeter wines might be preferred by some, but it depends on personal taste</a:t>
                      </a:r>
                      <a:r>
                        <a:rPr lang="en-US" sz="1600" b="1" i="0" kern="1200" dirty="0">
                          <a:solidFill>
                            <a:schemeClr val="bg1"/>
                          </a:solidFill>
                          <a:effectLst/>
                          <a:latin typeface="+mn-lt"/>
                          <a:ea typeface="+mn-ea"/>
                          <a:cs typeface="+mn-cs"/>
                        </a:rPr>
                        <a:t>.</a:t>
                      </a:r>
                      <a:endParaRPr lang="en-IN" sz="1600" b="1" dirty="0">
                        <a:solidFill>
                          <a:schemeClr val="bg1"/>
                        </a:solidFill>
                      </a:endParaRPr>
                    </a:p>
                  </a:txBody>
                  <a:tcPr/>
                </a:tc>
                <a:extLst>
                  <a:ext uri="{0D108BD9-81ED-4DB2-BD59-A6C34878D82A}">
                    <a16:rowId xmlns:a16="http://schemas.microsoft.com/office/drawing/2014/main" val="1781806909"/>
                  </a:ext>
                </a:extLst>
              </a:tr>
              <a:tr h="370840">
                <a:tc>
                  <a:txBody>
                    <a:bodyPr/>
                    <a:lstStyle/>
                    <a:p>
                      <a:pPr algn="ctr"/>
                      <a:r>
                        <a:rPr lang="en-US" b="1" dirty="0"/>
                        <a:t>5</a:t>
                      </a:r>
                      <a:endParaRPr lang="en-IN" b="1" dirty="0"/>
                    </a:p>
                  </a:txBody>
                  <a:tcPr/>
                </a:tc>
                <a:tc>
                  <a:txBody>
                    <a:bodyPr/>
                    <a:lstStyle/>
                    <a:p>
                      <a:pPr algn="ctr"/>
                      <a:r>
                        <a:rPr lang="en-IN" sz="1600" b="1" i="0" kern="1200" dirty="0">
                          <a:solidFill>
                            <a:schemeClr val="dk1"/>
                          </a:solidFill>
                          <a:effectLst/>
                          <a:latin typeface="+mn-lt"/>
                          <a:ea typeface="+mn-ea"/>
                          <a:cs typeface="+mn-cs"/>
                        </a:rPr>
                        <a:t>chlorides</a:t>
                      </a:r>
                      <a:r>
                        <a:rPr lang="en-IN" sz="1600" b="0" i="0" kern="1200" dirty="0">
                          <a:solidFill>
                            <a:schemeClr val="dk1"/>
                          </a:solidFill>
                          <a:effectLst/>
                          <a:latin typeface="+mn-lt"/>
                          <a:ea typeface="+mn-ea"/>
                          <a:cs typeface="+mn-cs"/>
                        </a:rPr>
                        <a:t> </a:t>
                      </a:r>
                      <a:endParaRPr lang="en-IN" sz="1600" dirty="0"/>
                    </a:p>
                  </a:txBody>
                  <a:tcPr/>
                </a:tc>
                <a:tc>
                  <a:txBody>
                    <a:bodyPr/>
                    <a:lstStyle/>
                    <a:p>
                      <a:r>
                        <a:rPr lang="en-US" sz="1400" b="1" i="0" kern="1200" dirty="0">
                          <a:solidFill>
                            <a:schemeClr val="bg1"/>
                          </a:solidFill>
                          <a:effectLst/>
                          <a:latin typeface="+mn-lt"/>
                          <a:ea typeface="+mn-ea"/>
                          <a:cs typeface="+mn-cs"/>
                        </a:rPr>
                        <a:t>Lower levels are generally preferred as high chloride content can lead to a salty taste.</a:t>
                      </a:r>
                      <a:endParaRPr lang="en-IN" sz="1400" b="1" dirty="0">
                        <a:solidFill>
                          <a:schemeClr val="bg1"/>
                        </a:solidFill>
                      </a:endParaRPr>
                    </a:p>
                  </a:txBody>
                  <a:tcPr/>
                </a:tc>
                <a:extLst>
                  <a:ext uri="{0D108BD9-81ED-4DB2-BD59-A6C34878D82A}">
                    <a16:rowId xmlns:a16="http://schemas.microsoft.com/office/drawing/2014/main" val="1187403927"/>
                  </a:ext>
                </a:extLst>
              </a:tr>
              <a:tr h="370840">
                <a:tc>
                  <a:txBody>
                    <a:bodyPr/>
                    <a:lstStyle/>
                    <a:p>
                      <a:pPr algn="ctr"/>
                      <a:r>
                        <a:rPr lang="en-US" b="1" dirty="0"/>
                        <a:t>6</a:t>
                      </a:r>
                      <a:endParaRPr lang="en-IN" b="1" dirty="0"/>
                    </a:p>
                  </a:txBody>
                  <a:tcPr/>
                </a:tc>
                <a:tc>
                  <a:txBody>
                    <a:bodyPr/>
                    <a:lstStyle/>
                    <a:p>
                      <a:pPr algn="ctr"/>
                      <a:r>
                        <a:rPr lang="en-IN" sz="1600" b="1" i="0" kern="1200" dirty="0">
                          <a:solidFill>
                            <a:schemeClr val="dk1"/>
                          </a:solidFill>
                          <a:effectLst/>
                          <a:latin typeface="+mn-lt"/>
                          <a:ea typeface="+mn-ea"/>
                          <a:cs typeface="+mn-cs"/>
                        </a:rPr>
                        <a:t>free </a:t>
                      </a:r>
                      <a:r>
                        <a:rPr lang="en-IN" sz="1600" b="1" i="0" kern="1200" dirty="0" err="1">
                          <a:solidFill>
                            <a:schemeClr val="dk1"/>
                          </a:solidFill>
                          <a:effectLst/>
                          <a:latin typeface="+mn-lt"/>
                          <a:ea typeface="+mn-ea"/>
                          <a:cs typeface="+mn-cs"/>
                        </a:rPr>
                        <a:t>sulfur</a:t>
                      </a:r>
                      <a:r>
                        <a:rPr lang="en-IN" sz="1600" b="1" i="0" kern="1200" dirty="0">
                          <a:solidFill>
                            <a:schemeClr val="dk1"/>
                          </a:solidFill>
                          <a:effectLst/>
                          <a:latin typeface="+mn-lt"/>
                          <a:ea typeface="+mn-ea"/>
                          <a:cs typeface="+mn-cs"/>
                        </a:rPr>
                        <a:t> dioxide</a:t>
                      </a:r>
                      <a:r>
                        <a:rPr lang="en-IN" sz="1600" b="0" i="0" kern="1200" dirty="0">
                          <a:solidFill>
                            <a:schemeClr val="dk1"/>
                          </a:solidFill>
                          <a:effectLst/>
                          <a:latin typeface="+mn-lt"/>
                          <a:ea typeface="+mn-ea"/>
                          <a:cs typeface="+mn-cs"/>
                        </a:rPr>
                        <a:t> </a:t>
                      </a:r>
                      <a:endParaRPr lang="en-IN" sz="1600" dirty="0"/>
                    </a:p>
                  </a:txBody>
                  <a:tcPr/>
                </a:tc>
                <a:tc>
                  <a:txBody>
                    <a:bodyPr/>
                    <a:lstStyle/>
                    <a:p>
                      <a:r>
                        <a:rPr lang="en-US" sz="1400" b="1" i="0" kern="1200" dirty="0">
                          <a:solidFill>
                            <a:schemeClr val="bg1"/>
                          </a:solidFill>
                          <a:effectLst/>
                          <a:latin typeface="+mn-lt"/>
                          <a:ea typeface="+mn-ea"/>
                          <a:cs typeface="+mn-cs"/>
                        </a:rPr>
                        <a:t>Acts as a preservative; an appropriate amount is crucial for wine quality.</a:t>
                      </a:r>
                      <a:endParaRPr lang="en-IN" sz="1400" b="1" dirty="0">
                        <a:solidFill>
                          <a:schemeClr val="bg1"/>
                        </a:solidFill>
                      </a:endParaRPr>
                    </a:p>
                  </a:txBody>
                  <a:tcPr/>
                </a:tc>
                <a:extLst>
                  <a:ext uri="{0D108BD9-81ED-4DB2-BD59-A6C34878D82A}">
                    <a16:rowId xmlns:a16="http://schemas.microsoft.com/office/drawing/2014/main" val="2044313776"/>
                  </a:ext>
                </a:extLst>
              </a:tr>
              <a:tr h="370840">
                <a:tc>
                  <a:txBody>
                    <a:bodyPr/>
                    <a:lstStyle/>
                    <a:p>
                      <a:pPr algn="ctr"/>
                      <a:r>
                        <a:rPr lang="en-US" b="1" dirty="0"/>
                        <a:t>7</a:t>
                      </a:r>
                      <a:endParaRPr lang="en-IN" b="1" dirty="0"/>
                    </a:p>
                  </a:txBody>
                  <a:tcPr/>
                </a:tc>
                <a:tc>
                  <a:txBody>
                    <a:bodyPr/>
                    <a:lstStyle/>
                    <a:p>
                      <a:pPr algn="ctr"/>
                      <a:r>
                        <a:rPr lang="en-IN" sz="1600" b="1" i="0" kern="1200" dirty="0">
                          <a:solidFill>
                            <a:schemeClr val="dk1"/>
                          </a:solidFill>
                          <a:effectLst/>
                          <a:latin typeface="+mn-lt"/>
                          <a:ea typeface="+mn-ea"/>
                          <a:cs typeface="+mn-cs"/>
                        </a:rPr>
                        <a:t>total </a:t>
                      </a:r>
                      <a:r>
                        <a:rPr lang="en-IN" sz="1600" b="1" i="0" kern="1200" dirty="0" err="1">
                          <a:solidFill>
                            <a:schemeClr val="dk1"/>
                          </a:solidFill>
                          <a:effectLst/>
                          <a:latin typeface="+mn-lt"/>
                          <a:ea typeface="+mn-ea"/>
                          <a:cs typeface="+mn-cs"/>
                        </a:rPr>
                        <a:t>sulfur</a:t>
                      </a:r>
                      <a:r>
                        <a:rPr lang="en-IN" sz="1600" b="1" i="0" kern="1200" dirty="0">
                          <a:solidFill>
                            <a:schemeClr val="dk1"/>
                          </a:solidFill>
                          <a:effectLst/>
                          <a:latin typeface="+mn-lt"/>
                          <a:ea typeface="+mn-ea"/>
                          <a:cs typeface="+mn-cs"/>
                        </a:rPr>
                        <a:t> dioxide</a:t>
                      </a:r>
                      <a:r>
                        <a:rPr lang="en-IN" sz="1600" b="0" i="0" kern="1200" dirty="0">
                          <a:solidFill>
                            <a:schemeClr val="dk1"/>
                          </a:solidFill>
                          <a:effectLst/>
                          <a:latin typeface="+mn-lt"/>
                          <a:ea typeface="+mn-ea"/>
                          <a:cs typeface="+mn-cs"/>
                        </a:rPr>
                        <a:t> </a:t>
                      </a:r>
                      <a:endParaRPr lang="en-IN" sz="1600" dirty="0"/>
                    </a:p>
                  </a:txBody>
                  <a:tcPr/>
                </a:tc>
                <a:tc>
                  <a:txBody>
                    <a:bodyPr/>
                    <a:lstStyle/>
                    <a:p>
                      <a:r>
                        <a:rPr lang="en-US" sz="1400" b="1" i="0" kern="1200" dirty="0">
                          <a:solidFill>
                            <a:schemeClr val="bg1"/>
                          </a:solidFill>
                          <a:effectLst/>
                          <a:latin typeface="+mn-lt"/>
                          <a:ea typeface="+mn-ea"/>
                          <a:cs typeface="+mn-cs"/>
                        </a:rPr>
                        <a:t>Should be monitored to avoid excess, as too much can affect taste and aroma negatively.</a:t>
                      </a:r>
                      <a:endParaRPr lang="en-IN" sz="1400" b="1" dirty="0">
                        <a:solidFill>
                          <a:schemeClr val="bg1"/>
                        </a:solidFill>
                      </a:endParaRPr>
                    </a:p>
                  </a:txBody>
                  <a:tcPr/>
                </a:tc>
                <a:extLst>
                  <a:ext uri="{0D108BD9-81ED-4DB2-BD59-A6C34878D82A}">
                    <a16:rowId xmlns:a16="http://schemas.microsoft.com/office/drawing/2014/main" val="1829289430"/>
                  </a:ext>
                </a:extLst>
              </a:tr>
              <a:tr h="370840">
                <a:tc>
                  <a:txBody>
                    <a:bodyPr/>
                    <a:lstStyle/>
                    <a:p>
                      <a:pPr algn="ctr"/>
                      <a:r>
                        <a:rPr lang="en-US" b="1" dirty="0"/>
                        <a:t>8</a:t>
                      </a:r>
                      <a:endParaRPr lang="en-IN" b="1" dirty="0"/>
                    </a:p>
                  </a:txBody>
                  <a:tcPr/>
                </a:tc>
                <a:tc>
                  <a:txBody>
                    <a:bodyPr/>
                    <a:lstStyle/>
                    <a:p>
                      <a:pPr algn="ctr"/>
                      <a:r>
                        <a:rPr lang="en-IN" sz="1600" b="1" i="0" kern="1200" dirty="0">
                          <a:solidFill>
                            <a:schemeClr val="dk1"/>
                          </a:solidFill>
                          <a:effectLst/>
                          <a:latin typeface="+mn-lt"/>
                          <a:ea typeface="+mn-ea"/>
                          <a:cs typeface="+mn-cs"/>
                        </a:rPr>
                        <a:t>density</a:t>
                      </a:r>
                      <a:r>
                        <a:rPr lang="en-IN" sz="1600" b="0" i="0" kern="1200" dirty="0">
                          <a:solidFill>
                            <a:schemeClr val="dk1"/>
                          </a:solidFill>
                          <a:effectLst/>
                          <a:latin typeface="+mn-lt"/>
                          <a:ea typeface="+mn-ea"/>
                          <a:cs typeface="+mn-cs"/>
                        </a:rPr>
                        <a:t> </a:t>
                      </a:r>
                      <a:endParaRPr lang="en-IN" sz="1600" dirty="0"/>
                    </a:p>
                  </a:txBody>
                  <a:tcPr/>
                </a:tc>
                <a:tc>
                  <a:txBody>
                    <a:bodyPr/>
                    <a:lstStyle/>
                    <a:p>
                      <a:r>
                        <a:rPr lang="en-US" sz="1400" b="1" i="0" kern="1200" dirty="0">
                          <a:solidFill>
                            <a:schemeClr val="bg1"/>
                          </a:solidFill>
                          <a:effectLst/>
                          <a:latin typeface="+mn-lt"/>
                          <a:ea typeface="+mn-ea"/>
                          <a:cs typeface="+mn-cs"/>
                        </a:rPr>
                        <a:t>Can indicate the body of the wine, with higher density often associated with richer wines.</a:t>
                      </a:r>
                      <a:endParaRPr lang="en-IN" sz="1400" b="1" dirty="0">
                        <a:solidFill>
                          <a:schemeClr val="bg1"/>
                        </a:solidFill>
                      </a:endParaRPr>
                    </a:p>
                  </a:txBody>
                  <a:tcPr/>
                </a:tc>
                <a:extLst>
                  <a:ext uri="{0D108BD9-81ED-4DB2-BD59-A6C34878D82A}">
                    <a16:rowId xmlns:a16="http://schemas.microsoft.com/office/drawing/2014/main" val="3639992921"/>
                  </a:ext>
                </a:extLst>
              </a:tr>
              <a:tr h="370840">
                <a:tc>
                  <a:txBody>
                    <a:bodyPr/>
                    <a:lstStyle/>
                    <a:p>
                      <a:pPr algn="ctr"/>
                      <a:r>
                        <a:rPr lang="en-US" b="1" dirty="0"/>
                        <a:t>9</a:t>
                      </a:r>
                      <a:endParaRPr lang="en-IN" b="1" dirty="0"/>
                    </a:p>
                  </a:txBody>
                  <a:tcPr/>
                </a:tc>
                <a:tc>
                  <a:txBody>
                    <a:bodyPr/>
                    <a:lstStyle/>
                    <a:p>
                      <a:pPr algn="ctr"/>
                      <a:r>
                        <a:rPr lang="en-IN" sz="1600" b="1" i="0" kern="1200" dirty="0">
                          <a:solidFill>
                            <a:schemeClr val="dk1"/>
                          </a:solidFill>
                          <a:effectLst/>
                          <a:latin typeface="+mn-lt"/>
                          <a:ea typeface="+mn-ea"/>
                          <a:cs typeface="+mn-cs"/>
                        </a:rPr>
                        <a:t>pH</a:t>
                      </a:r>
                      <a:r>
                        <a:rPr lang="en-IN" sz="1600" b="0" i="0" kern="1200" dirty="0">
                          <a:solidFill>
                            <a:schemeClr val="dk1"/>
                          </a:solidFill>
                          <a:effectLst/>
                          <a:latin typeface="+mn-lt"/>
                          <a:ea typeface="+mn-ea"/>
                          <a:cs typeface="+mn-cs"/>
                        </a:rPr>
                        <a:t> </a:t>
                      </a:r>
                      <a:endParaRPr lang="en-IN" sz="1600" dirty="0"/>
                    </a:p>
                  </a:txBody>
                  <a:tcPr/>
                </a:tc>
                <a:tc>
                  <a:txBody>
                    <a:bodyPr/>
                    <a:lstStyle/>
                    <a:p>
                      <a:r>
                        <a:rPr lang="en-US" sz="1400" b="1" i="0" kern="1200" dirty="0">
                          <a:solidFill>
                            <a:schemeClr val="bg1"/>
                          </a:solidFill>
                          <a:effectLst/>
                          <a:latin typeface="+mn-lt"/>
                          <a:ea typeface="+mn-ea"/>
                          <a:cs typeface="+mn-cs"/>
                        </a:rPr>
                        <a:t>Affects the acidity; balanced pH is usually desired for a harmonious taste.</a:t>
                      </a:r>
                      <a:endParaRPr lang="en-IN" sz="1400" b="1" dirty="0">
                        <a:solidFill>
                          <a:schemeClr val="bg1"/>
                        </a:solidFill>
                      </a:endParaRPr>
                    </a:p>
                  </a:txBody>
                  <a:tcPr/>
                </a:tc>
                <a:extLst>
                  <a:ext uri="{0D108BD9-81ED-4DB2-BD59-A6C34878D82A}">
                    <a16:rowId xmlns:a16="http://schemas.microsoft.com/office/drawing/2014/main" val="2278325248"/>
                  </a:ext>
                </a:extLst>
              </a:tr>
              <a:tr h="370840">
                <a:tc>
                  <a:txBody>
                    <a:bodyPr/>
                    <a:lstStyle/>
                    <a:p>
                      <a:pPr algn="ctr"/>
                      <a:r>
                        <a:rPr lang="en-US" b="1" dirty="0"/>
                        <a:t>10</a:t>
                      </a:r>
                      <a:endParaRPr lang="en-IN" b="1" dirty="0"/>
                    </a:p>
                  </a:txBody>
                  <a:tcPr/>
                </a:tc>
                <a:tc>
                  <a:txBody>
                    <a:bodyPr/>
                    <a:lstStyle/>
                    <a:p>
                      <a:pPr algn="ctr"/>
                      <a:r>
                        <a:rPr lang="en-IN" sz="1600" b="1" i="0" kern="1200" dirty="0">
                          <a:solidFill>
                            <a:schemeClr val="dk1"/>
                          </a:solidFill>
                          <a:effectLst/>
                          <a:latin typeface="+mn-lt"/>
                          <a:ea typeface="+mn-ea"/>
                          <a:cs typeface="+mn-cs"/>
                        </a:rPr>
                        <a:t>sulphates</a:t>
                      </a:r>
                      <a:r>
                        <a:rPr lang="en-IN" sz="1600" b="0" i="0" kern="1200" dirty="0">
                          <a:solidFill>
                            <a:schemeClr val="dk1"/>
                          </a:solidFill>
                          <a:effectLst/>
                          <a:latin typeface="+mn-lt"/>
                          <a:ea typeface="+mn-ea"/>
                          <a:cs typeface="+mn-cs"/>
                        </a:rPr>
                        <a:t> </a:t>
                      </a:r>
                      <a:endParaRPr lang="en-IN" sz="1600" dirty="0"/>
                    </a:p>
                  </a:txBody>
                  <a:tcPr/>
                </a:tc>
                <a:tc>
                  <a:txBody>
                    <a:bodyPr/>
                    <a:lstStyle/>
                    <a:p>
                      <a:r>
                        <a:rPr lang="en-US" sz="1600" b="1" i="0" kern="1200" dirty="0">
                          <a:solidFill>
                            <a:schemeClr val="bg1"/>
                          </a:solidFill>
                          <a:effectLst/>
                          <a:latin typeface="+mn-lt"/>
                          <a:ea typeface="+mn-ea"/>
                          <a:cs typeface="+mn-cs"/>
                        </a:rPr>
                        <a:t> </a:t>
                      </a:r>
                      <a:r>
                        <a:rPr lang="en-US" sz="1400" b="1" i="0" kern="1200" dirty="0">
                          <a:solidFill>
                            <a:schemeClr val="bg1"/>
                          </a:solidFill>
                          <a:effectLst/>
                          <a:latin typeface="+mn-lt"/>
                          <a:ea typeface="+mn-ea"/>
                          <a:cs typeface="+mn-cs"/>
                        </a:rPr>
                        <a:t>Can contribute to the wine's stability and preservation</a:t>
                      </a:r>
                      <a:r>
                        <a:rPr lang="en-US" sz="1600" b="1" i="0" kern="1200" dirty="0">
                          <a:solidFill>
                            <a:schemeClr val="bg1"/>
                          </a:solidFill>
                          <a:effectLst/>
                          <a:latin typeface="+mn-lt"/>
                          <a:ea typeface="+mn-ea"/>
                          <a:cs typeface="+mn-cs"/>
                        </a:rPr>
                        <a:t>.</a:t>
                      </a:r>
                      <a:endParaRPr lang="en-IN" sz="1600" b="1" dirty="0">
                        <a:solidFill>
                          <a:schemeClr val="bg1"/>
                        </a:solidFill>
                      </a:endParaRPr>
                    </a:p>
                  </a:txBody>
                  <a:tcPr/>
                </a:tc>
                <a:extLst>
                  <a:ext uri="{0D108BD9-81ED-4DB2-BD59-A6C34878D82A}">
                    <a16:rowId xmlns:a16="http://schemas.microsoft.com/office/drawing/2014/main" val="2573043691"/>
                  </a:ext>
                </a:extLst>
              </a:tr>
              <a:tr h="370840">
                <a:tc>
                  <a:txBody>
                    <a:bodyPr/>
                    <a:lstStyle/>
                    <a:p>
                      <a:pPr algn="ctr"/>
                      <a:r>
                        <a:rPr lang="en-US" b="1" dirty="0"/>
                        <a:t>11</a:t>
                      </a:r>
                      <a:endParaRPr lang="en-IN" b="1" dirty="0"/>
                    </a:p>
                  </a:txBody>
                  <a:tcPr/>
                </a:tc>
                <a:tc>
                  <a:txBody>
                    <a:bodyPr/>
                    <a:lstStyle/>
                    <a:p>
                      <a:pPr algn="ctr"/>
                      <a:r>
                        <a:rPr lang="en-IN" sz="1600" b="1" i="0" kern="1200" dirty="0">
                          <a:solidFill>
                            <a:schemeClr val="dk1"/>
                          </a:solidFill>
                          <a:effectLst/>
                          <a:latin typeface="+mn-lt"/>
                          <a:ea typeface="+mn-ea"/>
                          <a:cs typeface="+mn-cs"/>
                        </a:rPr>
                        <a:t>alcohol</a:t>
                      </a:r>
                      <a:r>
                        <a:rPr lang="en-IN" sz="1600" b="0" i="0" kern="1200" dirty="0">
                          <a:solidFill>
                            <a:schemeClr val="dk1"/>
                          </a:solidFill>
                          <a:effectLst/>
                          <a:latin typeface="+mn-lt"/>
                          <a:ea typeface="+mn-ea"/>
                          <a:cs typeface="+mn-cs"/>
                        </a:rPr>
                        <a:t> </a:t>
                      </a:r>
                      <a:endParaRPr lang="en-IN" sz="1600" dirty="0"/>
                    </a:p>
                  </a:txBody>
                  <a:tcPr/>
                </a:tc>
                <a:tc>
                  <a:txBody>
                    <a:bodyPr/>
                    <a:lstStyle/>
                    <a:p>
                      <a:r>
                        <a:rPr lang="en-US" sz="1600" b="1" i="0" kern="1200" dirty="0">
                          <a:solidFill>
                            <a:schemeClr val="bg1"/>
                          </a:solidFill>
                          <a:effectLst/>
                          <a:latin typeface="+mn-lt"/>
                          <a:ea typeface="+mn-ea"/>
                          <a:cs typeface="+mn-cs"/>
                        </a:rPr>
                        <a:t> </a:t>
                      </a:r>
                      <a:r>
                        <a:rPr lang="en-US" sz="1400" b="1" i="0" kern="1200" dirty="0">
                          <a:solidFill>
                            <a:schemeClr val="bg1"/>
                          </a:solidFill>
                          <a:effectLst/>
                          <a:latin typeface="+mn-lt"/>
                          <a:ea typeface="+mn-ea"/>
                          <a:cs typeface="+mn-cs"/>
                        </a:rPr>
                        <a:t>Higher alcohol content might be preferred by some, but balance is key.</a:t>
                      </a:r>
                      <a:endParaRPr lang="en-IN" sz="1600" b="1" dirty="0">
                        <a:solidFill>
                          <a:schemeClr val="bg1"/>
                        </a:solidFill>
                      </a:endParaRPr>
                    </a:p>
                  </a:txBody>
                  <a:tcPr/>
                </a:tc>
                <a:extLst>
                  <a:ext uri="{0D108BD9-81ED-4DB2-BD59-A6C34878D82A}">
                    <a16:rowId xmlns:a16="http://schemas.microsoft.com/office/drawing/2014/main" val="2347427924"/>
                  </a:ext>
                </a:extLst>
              </a:tr>
              <a:tr h="0">
                <a:tc>
                  <a:txBody>
                    <a:bodyPr/>
                    <a:lstStyle/>
                    <a:p>
                      <a:pPr algn="ctr"/>
                      <a:r>
                        <a:rPr lang="en-US" b="1" dirty="0"/>
                        <a:t>12</a:t>
                      </a:r>
                      <a:endParaRPr lang="en-IN" b="1" dirty="0"/>
                    </a:p>
                  </a:txBody>
                  <a:tcPr/>
                </a:tc>
                <a:tc>
                  <a:txBody>
                    <a:bodyPr/>
                    <a:lstStyle/>
                    <a:p>
                      <a:pPr algn="ctr"/>
                      <a:r>
                        <a:rPr lang="en-IN" sz="1800" b="1" i="0" kern="1200" dirty="0">
                          <a:solidFill>
                            <a:schemeClr val="dk1"/>
                          </a:solidFill>
                          <a:effectLst/>
                          <a:latin typeface="+mn-lt"/>
                          <a:ea typeface="+mn-ea"/>
                          <a:cs typeface="+mn-cs"/>
                        </a:rPr>
                        <a:t>quality</a:t>
                      </a:r>
                      <a:r>
                        <a:rPr lang="en-IN" sz="1800" b="0" i="0" kern="1200" dirty="0">
                          <a:solidFill>
                            <a:schemeClr val="dk1"/>
                          </a:solidFill>
                          <a:effectLst/>
                          <a:latin typeface="+mn-lt"/>
                          <a:ea typeface="+mn-ea"/>
                          <a:cs typeface="+mn-cs"/>
                        </a:rPr>
                        <a:t> </a:t>
                      </a:r>
                      <a:endParaRPr lang="en-IN" dirty="0"/>
                    </a:p>
                  </a:txBody>
                  <a:tcPr/>
                </a:tc>
                <a:tc>
                  <a:txBody>
                    <a:bodyPr/>
                    <a:lstStyle/>
                    <a:p>
                      <a:r>
                        <a:rPr lang="en-US" sz="1400" b="1" i="0" kern="1200" dirty="0">
                          <a:solidFill>
                            <a:schemeClr val="bg1"/>
                          </a:solidFill>
                          <a:effectLst/>
                          <a:latin typeface="+mn-lt"/>
                          <a:ea typeface="+mn-ea"/>
                          <a:cs typeface="+mn-cs"/>
                        </a:rPr>
                        <a:t>This is the target variable, representing the overall quality or rating of the wine.</a:t>
                      </a:r>
                      <a:endParaRPr lang="en-IN" sz="1400" b="1" dirty="0">
                        <a:solidFill>
                          <a:schemeClr val="bg1"/>
                        </a:solidFill>
                      </a:endParaRPr>
                    </a:p>
                  </a:txBody>
                  <a:tcPr/>
                </a:tc>
                <a:extLst>
                  <a:ext uri="{0D108BD9-81ED-4DB2-BD59-A6C34878D82A}">
                    <a16:rowId xmlns:a16="http://schemas.microsoft.com/office/drawing/2014/main" val="3145022480"/>
                  </a:ext>
                </a:extLst>
              </a:tr>
            </a:tbl>
          </a:graphicData>
        </a:graphic>
      </p:graphicFrame>
      <p:sp>
        <p:nvSpPr>
          <p:cNvPr id="5" name="Rectangle: Rounded Corners 4">
            <a:extLst>
              <a:ext uri="{FF2B5EF4-FFF2-40B4-BE49-F238E27FC236}">
                <a16:creationId xmlns:a16="http://schemas.microsoft.com/office/drawing/2014/main" id="{9905E718-B430-ECEE-9A3B-EA6A2C4E5D69}"/>
              </a:ext>
            </a:extLst>
          </p:cNvPr>
          <p:cNvSpPr/>
          <p:nvPr/>
        </p:nvSpPr>
        <p:spPr>
          <a:xfrm>
            <a:off x="254001" y="228600"/>
            <a:ext cx="1798320" cy="8331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Features Description:</a:t>
            </a:r>
            <a:endParaRPr lang="en-IN" b="1" dirty="0">
              <a:solidFill>
                <a:schemeClr val="bg1"/>
              </a:solidFill>
            </a:endParaRPr>
          </a:p>
        </p:txBody>
      </p:sp>
    </p:spTree>
    <p:extLst>
      <p:ext uri="{BB962C8B-B14F-4D97-AF65-F5344CB8AC3E}">
        <p14:creationId xmlns:p14="http://schemas.microsoft.com/office/powerpoint/2010/main" val="248656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0215599-3F2F-F33B-F352-908384C00312}"/>
              </a:ext>
            </a:extLst>
          </p:cNvPr>
          <p:cNvSpPr/>
          <p:nvPr/>
        </p:nvSpPr>
        <p:spPr>
          <a:xfrm>
            <a:off x="152400" y="203200"/>
            <a:ext cx="3495040" cy="64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Load Libraries and Dataset</a:t>
            </a:r>
            <a:endParaRPr lang="en-IN" b="1" dirty="0">
              <a:solidFill>
                <a:schemeClr val="bg1"/>
              </a:solidFill>
            </a:endParaRPr>
          </a:p>
        </p:txBody>
      </p:sp>
      <p:sp>
        <p:nvSpPr>
          <p:cNvPr id="3" name="Rectangle: Rounded Corners 2">
            <a:extLst>
              <a:ext uri="{FF2B5EF4-FFF2-40B4-BE49-F238E27FC236}">
                <a16:creationId xmlns:a16="http://schemas.microsoft.com/office/drawing/2014/main" id="{E1EBD73E-8E74-C7DA-7C9F-DAAE2D9129B8}"/>
              </a:ext>
            </a:extLst>
          </p:cNvPr>
          <p:cNvSpPr/>
          <p:nvPr/>
        </p:nvSpPr>
        <p:spPr>
          <a:xfrm>
            <a:off x="2763520" y="1188720"/>
            <a:ext cx="759968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Import </a:t>
            </a:r>
            <a:r>
              <a:rPr lang="en-US" b="1" dirty="0" err="1">
                <a:solidFill>
                  <a:schemeClr val="bg1"/>
                </a:solidFill>
              </a:rPr>
              <a:t>Numpy</a:t>
            </a:r>
            <a:r>
              <a:rPr lang="en-US" b="1" dirty="0">
                <a:solidFill>
                  <a:schemeClr val="bg1"/>
                </a:solidFill>
              </a:rPr>
              <a:t> as np</a:t>
            </a:r>
            <a:endParaRPr lang="en-IN" b="1" dirty="0">
              <a:solidFill>
                <a:schemeClr val="bg1"/>
              </a:solidFill>
            </a:endParaRPr>
          </a:p>
        </p:txBody>
      </p:sp>
      <p:sp>
        <p:nvSpPr>
          <p:cNvPr id="4" name="Rectangle: Rounded Corners 3">
            <a:extLst>
              <a:ext uri="{FF2B5EF4-FFF2-40B4-BE49-F238E27FC236}">
                <a16:creationId xmlns:a16="http://schemas.microsoft.com/office/drawing/2014/main" id="{73E5FEBA-4F03-C760-808D-222FAB47AED0}"/>
              </a:ext>
            </a:extLst>
          </p:cNvPr>
          <p:cNvSpPr/>
          <p:nvPr/>
        </p:nvSpPr>
        <p:spPr>
          <a:xfrm>
            <a:off x="2763520" y="1727200"/>
            <a:ext cx="759968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Import Pandas as pd</a:t>
            </a:r>
            <a:endParaRPr lang="en-IN" b="1" dirty="0">
              <a:solidFill>
                <a:schemeClr val="bg1"/>
              </a:solidFill>
            </a:endParaRPr>
          </a:p>
        </p:txBody>
      </p:sp>
      <p:sp>
        <p:nvSpPr>
          <p:cNvPr id="5" name="Rectangle: Rounded Corners 4">
            <a:extLst>
              <a:ext uri="{FF2B5EF4-FFF2-40B4-BE49-F238E27FC236}">
                <a16:creationId xmlns:a16="http://schemas.microsoft.com/office/drawing/2014/main" id="{308A64CB-2A1D-577B-1755-9BF01BD94F8A}"/>
              </a:ext>
            </a:extLst>
          </p:cNvPr>
          <p:cNvSpPr/>
          <p:nvPr/>
        </p:nvSpPr>
        <p:spPr>
          <a:xfrm>
            <a:off x="2763520" y="2265680"/>
            <a:ext cx="759968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Import </a:t>
            </a:r>
            <a:r>
              <a:rPr lang="en-US" b="1" dirty="0" err="1">
                <a:solidFill>
                  <a:schemeClr val="bg1"/>
                </a:solidFill>
              </a:rPr>
              <a:t>Matplotlib.pyplot</a:t>
            </a:r>
            <a:r>
              <a:rPr lang="en-US" b="1" dirty="0">
                <a:solidFill>
                  <a:schemeClr val="bg1"/>
                </a:solidFill>
              </a:rPr>
              <a:t> as </a:t>
            </a:r>
            <a:r>
              <a:rPr lang="en-US" b="1" dirty="0" err="1">
                <a:solidFill>
                  <a:schemeClr val="bg1"/>
                </a:solidFill>
              </a:rPr>
              <a:t>plt</a:t>
            </a:r>
            <a:endParaRPr lang="en-IN" b="1" dirty="0">
              <a:solidFill>
                <a:schemeClr val="bg1"/>
              </a:solidFill>
            </a:endParaRPr>
          </a:p>
        </p:txBody>
      </p:sp>
      <p:sp>
        <p:nvSpPr>
          <p:cNvPr id="6" name="Rectangle: Rounded Corners 5">
            <a:extLst>
              <a:ext uri="{FF2B5EF4-FFF2-40B4-BE49-F238E27FC236}">
                <a16:creationId xmlns:a16="http://schemas.microsoft.com/office/drawing/2014/main" id="{886E2E33-2998-2D99-4E13-9003C1769423}"/>
              </a:ext>
            </a:extLst>
          </p:cNvPr>
          <p:cNvSpPr/>
          <p:nvPr/>
        </p:nvSpPr>
        <p:spPr>
          <a:xfrm>
            <a:off x="2763520" y="4399280"/>
            <a:ext cx="759968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from </a:t>
            </a:r>
            <a:r>
              <a:rPr lang="en-US" b="1" dirty="0" err="1">
                <a:solidFill>
                  <a:schemeClr val="bg1"/>
                </a:solidFill>
              </a:rPr>
              <a:t>sklearn.model_selection</a:t>
            </a:r>
            <a:r>
              <a:rPr lang="en-US" b="1" dirty="0">
                <a:solidFill>
                  <a:schemeClr val="bg1"/>
                </a:solidFill>
              </a:rPr>
              <a:t> import </a:t>
            </a:r>
            <a:r>
              <a:rPr lang="en-US" b="1" dirty="0" err="1">
                <a:solidFill>
                  <a:schemeClr val="bg1"/>
                </a:solidFill>
              </a:rPr>
              <a:t>train_test_split</a:t>
            </a:r>
            <a:endParaRPr lang="en-US" b="1" dirty="0">
              <a:solidFill>
                <a:schemeClr val="bg1"/>
              </a:solidFill>
            </a:endParaRPr>
          </a:p>
        </p:txBody>
      </p:sp>
      <p:sp>
        <p:nvSpPr>
          <p:cNvPr id="7" name="Rectangle: Rounded Corners 6">
            <a:extLst>
              <a:ext uri="{FF2B5EF4-FFF2-40B4-BE49-F238E27FC236}">
                <a16:creationId xmlns:a16="http://schemas.microsoft.com/office/drawing/2014/main" id="{88591DCB-BAED-A5D4-6219-FECF3E972FA4}"/>
              </a:ext>
            </a:extLst>
          </p:cNvPr>
          <p:cNvSpPr/>
          <p:nvPr/>
        </p:nvSpPr>
        <p:spPr>
          <a:xfrm>
            <a:off x="2763520" y="5476240"/>
            <a:ext cx="759968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import Warnings</a:t>
            </a:r>
            <a:endParaRPr lang="en-IN" b="1" dirty="0">
              <a:solidFill>
                <a:schemeClr val="bg1"/>
              </a:solidFill>
            </a:endParaRPr>
          </a:p>
        </p:txBody>
      </p:sp>
      <p:sp>
        <p:nvSpPr>
          <p:cNvPr id="8" name="Rectangle: Rounded Corners 7">
            <a:extLst>
              <a:ext uri="{FF2B5EF4-FFF2-40B4-BE49-F238E27FC236}">
                <a16:creationId xmlns:a16="http://schemas.microsoft.com/office/drawing/2014/main" id="{49805C03-3A6D-DBE7-6095-9646CE79DD74}"/>
              </a:ext>
            </a:extLst>
          </p:cNvPr>
          <p:cNvSpPr/>
          <p:nvPr/>
        </p:nvSpPr>
        <p:spPr>
          <a:xfrm>
            <a:off x="2763520" y="3881120"/>
            <a:ext cx="759968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from </a:t>
            </a:r>
            <a:r>
              <a:rPr lang="en-US" b="1" dirty="0" err="1">
                <a:solidFill>
                  <a:schemeClr val="bg1"/>
                </a:solidFill>
              </a:rPr>
              <a:t>sklearn.linear_model</a:t>
            </a:r>
            <a:r>
              <a:rPr lang="en-US" b="1" dirty="0">
                <a:solidFill>
                  <a:schemeClr val="bg1"/>
                </a:solidFill>
              </a:rPr>
              <a:t> import </a:t>
            </a:r>
            <a:r>
              <a:rPr lang="en-US" b="1" dirty="0" err="1">
                <a:solidFill>
                  <a:schemeClr val="bg1"/>
                </a:solidFill>
              </a:rPr>
              <a:t>LogisticRegression</a:t>
            </a:r>
            <a:endParaRPr lang="en-IN" b="1" dirty="0">
              <a:solidFill>
                <a:schemeClr val="bg1"/>
              </a:solidFill>
            </a:endParaRPr>
          </a:p>
        </p:txBody>
      </p:sp>
      <p:sp>
        <p:nvSpPr>
          <p:cNvPr id="9" name="Rectangle: Rounded Corners 8">
            <a:extLst>
              <a:ext uri="{FF2B5EF4-FFF2-40B4-BE49-F238E27FC236}">
                <a16:creationId xmlns:a16="http://schemas.microsoft.com/office/drawing/2014/main" id="{37237F7A-6D86-78D3-E9FC-EC8B3D99A46A}"/>
              </a:ext>
            </a:extLst>
          </p:cNvPr>
          <p:cNvSpPr/>
          <p:nvPr/>
        </p:nvSpPr>
        <p:spPr>
          <a:xfrm>
            <a:off x="2763520" y="3352800"/>
            <a:ext cx="759968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bg1"/>
                </a:solidFill>
              </a:rPr>
              <a:t>from warnings import </a:t>
            </a:r>
            <a:r>
              <a:rPr lang="en-IN" b="1" dirty="0" err="1">
                <a:solidFill>
                  <a:schemeClr val="bg1"/>
                </a:solidFill>
              </a:rPr>
              <a:t>filterwarnings</a:t>
            </a:r>
            <a:endParaRPr lang="en-IN" b="1" dirty="0">
              <a:solidFill>
                <a:schemeClr val="bg1"/>
              </a:solidFill>
            </a:endParaRPr>
          </a:p>
        </p:txBody>
      </p:sp>
      <p:sp>
        <p:nvSpPr>
          <p:cNvPr id="10" name="Rectangle: Rounded Corners 9">
            <a:extLst>
              <a:ext uri="{FF2B5EF4-FFF2-40B4-BE49-F238E27FC236}">
                <a16:creationId xmlns:a16="http://schemas.microsoft.com/office/drawing/2014/main" id="{8AA3CEC1-D28A-7446-BC07-45F659407DD8}"/>
              </a:ext>
            </a:extLst>
          </p:cNvPr>
          <p:cNvSpPr/>
          <p:nvPr/>
        </p:nvSpPr>
        <p:spPr>
          <a:xfrm>
            <a:off x="2763520" y="2804160"/>
            <a:ext cx="759968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Import Seaborn as </a:t>
            </a:r>
            <a:r>
              <a:rPr lang="en-US" b="1" dirty="0" err="1">
                <a:solidFill>
                  <a:schemeClr val="bg1"/>
                </a:solidFill>
              </a:rPr>
              <a:t>sns</a:t>
            </a:r>
            <a:endParaRPr lang="en-IN" b="1" dirty="0">
              <a:solidFill>
                <a:schemeClr val="bg1"/>
              </a:solidFill>
            </a:endParaRPr>
          </a:p>
        </p:txBody>
      </p:sp>
      <p:sp>
        <p:nvSpPr>
          <p:cNvPr id="11" name="Rectangle: Rounded Corners 10">
            <a:extLst>
              <a:ext uri="{FF2B5EF4-FFF2-40B4-BE49-F238E27FC236}">
                <a16:creationId xmlns:a16="http://schemas.microsoft.com/office/drawing/2014/main" id="{3A9BAA80-F9C7-E604-57E2-F99E95F5CA08}"/>
              </a:ext>
            </a:extLst>
          </p:cNvPr>
          <p:cNvSpPr/>
          <p:nvPr/>
        </p:nvSpPr>
        <p:spPr>
          <a:xfrm>
            <a:off x="2763520" y="4937760"/>
            <a:ext cx="759968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from </a:t>
            </a:r>
            <a:r>
              <a:rPr lang="en-US" b="1" dirty="0" err="1">
                <a:solidFill>
                  <a:schemeClr val="bg1"/>
                </a:solidFill>
              </a:rPr>
              <a:t>sklearn.metrics</a:t>
            </a:r>
            <a:r>
              <a:rPr lang="en-US" b="1" dirty="0">
                <a:solidFill>
                  <a:schemeClr val="bg1"/>
                </a:solidFill>
              </a:rPr>
              <a:t> import </a:t>
            </a:r>
            <a:r>
              <a:rPr lang="en-US" b="1" dirty="0" err="1">
                <a:solidFill>
                  <a:schemeClr val="bg1"/>
                </a:solidFill>
              </a:rPr>
              <a:t>accuracy_score,confusion_matrix</a:t>
            </a:r>
            <a:endParaRPr lang="en-US" b="1" dirty="0">
              <a:solidFill>
                <a:schemeClr val="bg1"/>
              </a:solidFill>
            </a:endParaRPr>
          </a:p>
          <a:p>
            <a:pPr algn="ctr"/>
            <a:endParaRPr lang="en-US" dirty="0"/>
          </a:p>
        </p:txBody>
      </p:sp>
      <p:sp>
        <p:nvSpPr>
          <p:cNvPr id="12" name="Rectangle: Rounded Corners 11">
            <a:extLst>
              <a:ext uri="{FF2B5EF4-FFF2-40B4-BE49-F238E27FC236}">
                <a16:creationId xmlns:a16="http://schemas.microsoft.com/office/drawing/2014/main" id="{D914F805-4F07-A91A-8606-134A3E06FCB2}"/>
              </a:ext>
            </a:extLst>
          </p:cNvPr>
          <p:cNvSpPr/>
          <p:nvPr/>
        </p:nvSpPr>
        <p:spPr>
          <a:xfrm>
            <a:off x="2763520" y="6014720"/>
            <a:ext cx="759968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err="1">
                <a:solidFill>
                  <a:schemeClr val="bg1"/>
                </a:solidFill>
              </a:rPr>
              <a:t>Warnings.filterwarnings</a:t>
            </a:r>
            <a:r>
              <a:rPr lang="en-US" b="1" dirty="0">
                <a:solidFill>
                  <a:schemeClr val="bg1"/>
                </a:solidFill>
              </a:rPr>
              <a:t>(“ignore”)</a:t>
            </a:r>
            <a:endParaRPr lang="en-IN" b="1" dirty="0">
              <a:solidFill>
                <a:schemeClr val="bg1"/>
              </a:solidFill>
            </a:endParaRPr>
          </a:p>
        </p:txBody>
      </p:sp>
    </p:spTree>
    <p:extLst>
      <p:ext uri="{BB962C8B-B14F-4D97-AF65-F5344CB8AC3E}">
        <p14:creationId xmlns:p14="http://schemas.microsoft.com/office/powerpoint/2010/main" val="150392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D28277-CB03-D75E-4BEE-3F0671C7A2A4}"/>
              </a:ext>
            </a:extLst>
          </p:cNvPr>
          <p:cNvSpPr/>
          <p:nvPr/>
        </p:nvSpPr>
        <p:spPr>
          <a:xfrm>
            <a:off x="162560" y="314960"/>
            <a:ext cx="2865120" cy="7416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Importing Dataset:</a:t>
            </a:r>
            <a:endParaRPr lang="en-IN" b="1" dirty="0">
              <a:solidFill>
                <a:schemeClr val="bg1"/>
              </a:solidFill>
            </a:endParaRPr>
          </a:p>
        </p:txBody>
      </p:sp>
      <p:sp>
        <p:nvSpPr>
          <p:cNvPr id="3" name="Oval 2">
            <a:extLst>
              <a:ext uri="{FF2B5EF4-FFF2-40B4-BE49-F238E27FC236}">
                <a16:creationId xmlns:a16="http://schemas.microsoft.com/office/drawing/2014/main" id="{82141ABC-0FE1-C51A-C01D-D76B5258F2A1}"/>
              </a:ext>
            </a:extLst>
          </p:cNvPr>
          <p:cNvSpPr/>
          <p:nvPr/>
        </p:nvSpPr>
        <p:spPr>
          <a:xfrm>
            <a:off x="3027680" y="1391920"/>
            <a:ext cx="6075680" cy="2702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wine=</a:t>
            </a:r>
            <a:r>
              <a:rPr lang="en-US" b="1" dirty="0" err="1">
                <a:solidFill>
                  <a:schemeClr val="bg1"/>
                </a:solidFill>
              </a:rPr>
              <a:t>pd.read_csv</a:t>
            </a:r>
            <a:r>
              <a:rPr lang="en-US" b="1" dirty="0">
                <a:solidFill>
                  <a:schemeClr val="bg1"/>
                </a:solidFill>
              </a:rPr>
              <a:t>(</a:t>
            </a:r>
            <a:r>
              <a:rPr lang="en-US" b="1" dirty="0" err="1">
                <a:solidFill>
                  <a:schemeClr val="bg1"/>
                </a:solidFill>
              </a:rPr>
              <a:t>r"C</a:t>
            </a:r>
            <a:r>
              <a:rPr lang="en-US" b="1" dirty="0">
                <a:solidFill>
                  <a:schemeClr val="bg1"/>
                </a:solidFill>
              </a:rPr>
              <a:t>:\Users\visha\Downloads\winequality-red final.csv")  </a:t>
            </a:r>
          </a:p>
          <a:p>
            <a:pPr algn="ctr"/>
            <a:r>
              <a:rPr lang="en-US" b="1" dirty="0">
                <a:solidFill>
                  <a:schemeClr val="bg1"/>
                </a:solidFill>
              </a:rPr>
              <a:t>print("Successfully Imported Data!") </a:t>
            </a:r>
            <a:endParaRPr lang="en-IN" b="1" dirty="0">
              <a:solidFill>
                <a:schemeClr val="bg1"/>
              </a:solidFill>
            </a:endParaRPr>
          </a:p>
        </p:txBody>
      </p:sp>
      <p:sp>
        <p:nvSpPr>
          <p:cNvPr id="4" name="Oval 3">
            <a:extLst>
              <a:ext uri="{FF2B5EF4-FFF2-40B4-BE49-F238E27FC236}">
                <a16:creationId xmlns:a16="http://schemas.microsoft.com/office/drawing/2014/main" id="{86A57F1A-F7EA-65B9-DCF1-5E89136306E6}"/>
              </a:ext>
            </a:extLst>
          </p:cNvPr>
          <p:cNvSpPr/>
          <p:nvPr/>
        </p:nvSpPr>
        <p:spPr>
          <a:xfrm>
            <a:off x="4597400" y="4429760"/>
            <a:ext cx="2936240" cy="14833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Wine</a:t>
            </a:r>
            <a:endParaRPr lang="en-IN" b="1" dirty="0">
              <a:solidFill>
                <a:schemeClr val="bg1"/>
              </a:solidFill>
            </a:endParaRPr>
          </a:p>
        </p:txBody>
      </p:sp>
    </p:spTree>
    <p:extLst>
      <p:ext uri="{BB962C8B-B14F-4D97-AF65-F5344CB8AC3E}">
        <p14:creationId xmlns:p14="http://schemas.microsoft.com/office/powerpoint/2010/main" val="26730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C51A3D-1B0A-652F-BA06-33316974F0B9}"/>
              </a:ext>
            </a:extLst>
          </p:cNvPr>
          <p:cNvPicPr>
            <a:picLocks noChangeAspect="1"/>
          </p:cNvPicPr>
          <p:nvPr/>
        </p:nvPicPr>
        <p:blipFill>
          <a:blip r:embed="rId2"/>
          <a:stretch>
            <a:fillRect/>
          </a:stretch>
        </p:blipFill>
        <p:spPr>
          <a:xfrm>
            <a:off x="1104062" y="1249680"/>
            <a:ext cx="9983876" cy="4683759"/>
          </a:xfrm>
          <a:prstGeom prst="rect">
            <a:avLst/>
          </a:prstGeom>
        </p:spPr>
      </p:pic>
    </p:spTree>
    <p:extLst>
      <p:ext uri="{BB962C8B-B14F-4D97-AF65-F5344CB8AC3E}">
        <p14:creationId xmlns:p14="http://schemas.microsoft.com/office/powerpoint/2010/main" val="422999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9914EA-F771-4E68-BEE0-6164CEA85A1F}"/>
              </a:ext>
            </a:extLst>
          </p:cNvPr>
          <p:cNvPicPr>
            <a:picLocks noChangeAspect="1"/>
          </p:cNvPicPr>
          <p:nvPr/>
        </p:nvPicPr>
        <p:blipFill>
          <a:blip r:embed="rId2"/>
          <a:stretch>
            <a:fillRect/>
          </a:stretch>
        </p:blipFill>
        <p:spPr>
          <a:xfrm>
            <a:off x="719674" y="203035"/>
            <a:ext cx="9594411" cy="3383445"/>
          </a:xfrm>
          <a:prstGeom prst="rect">
            <a:avLst/>
          </a:prstGeom>
        </p:spPr>
      </p:pic>
      <p:pic>
        <p:nvPicPr>
          <p:cNvPr id="5" name="Picture 4">
            <a:extLst>
              <a:ext uri="{FF2B5EF4-FFF2-40B4-BE49-F238E27FC236}">
                <a16:creationId xmlns:a16="http://schemas.microsoft.com/office/drawing/2014/main" id="{0F0A5710-5B2A-ABC2-D6FF-160011BAF75F}"/>
              </a:ext>
            </a:extLst>
          </p:cNvPr>
          <p:cNvPicPr>
            <a:picLocks noChangeAspect="1"/>
          </p:cNvPicPr>
          <p:nvPr/>
        </p:nvPicPr>
        <p:blipFill>
          <a:blip r:embed="rId3"/>
          <a:stretch>
            <a:fillRect/>
          </a:stretch>
        </p:blipFill>
        <p:spPr>
          <a:xfrm>
            <a:off x="719673" y="3586480"/>
            <a:ext cx="9594411" cy="2809075"/>
          </a:xfrm>
          <a:prstGeom prst="rect">
            <a:avLst/>
          </a:prstGeom>
        </p:spPr>
      </p:pic>
    </p:spTree>
    <p:extLst>
      <p:ext uri="{BB962C8B-B14F-4D97-AF65-F5344CB8AC3E}">
        <p14:creationId xmlns:p14="http://schemas.microsoft.com/office/powerpoint/2010/main" val="132810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7ADA167-E18A-D980-D312-D4A83A7D35E3}"/>
              </a:ext>
            </a:extLst>
          </p:cNvPr>
          <p:cNvSpPr/>
          <p:nvPr/>
        </p:nvSpPr>
        <p:spPr>
          <a:xfrm>
            <a:off x="375920" y="508000"/>
            <a:ext cx="3078480" cy="660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Exploratory Data Analysis</a:t>
            </a:r>
            <a:endParaRPr lang="en-IN" b="1" dirty="0">
              <a:solidFill>
                <a:schemeClr val="bg1"/>
              </a:solidFill>
            </a:endParaRPr>
          </a:p>
        </p:txBody>
      </p:sp>
      <p:sp>
        <p:nvSpPr>
          <p:cNvPr id="3" name="Rectangle: Rounded Corners 2">
            <a:extLst>
              <a:ext uri="{FF2B5EF4-FFF2-40B4-BE49-F238E27FC236}">
                <a16:creationId xmlns:a16="http://schemas.microsoft.com/office/drawing/2014/main" id="{70BF7841-E463-D70B-2EE3-8CB2C33D868E}"/>
              </a:ext>
            </a:extLst>
          </p:cNvPr>
          <p:cNvSpPr/>
          <p:nvPr/>
        </p:nvSpPr>
        <p:spPr>
          <a:xfrm>
            <a:off x="3291840" y="1737360"/>
            <a:ext cx="2011680" cy="4978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Observations:</a:t>
            </a:r>
            <a:endParaRPr lang="en-IN" b="1" dirty="0">
              <a:solidFill>
                <a:schemeClr val="bg1"/>
              </a:solidFill>
            </a:endParaRPr>
          </a:p>
        </p:txBody>
      </p:sp>
      <p:sp>
        <p:nvSpPr>
          <p:cNvPr id="4" name="Rectangle: Rounded Corners 3">
            <a:extLst>
              <a:ext uri="{FF2B5EF4-FFF2-40B4-BE49-F238E27FC236}">
                <a16:creationId xmlns:a16="http://schemas.microsoft.com/office/drawing/2014/main" id="{FAEBA59E-6170-B14F-22D3-D360E36230D7}"/>
              </a:ext>
            </a:extLst>
          </p:cNvPr>
          <p:cNvSpPr/>
          <p:nvPr/>
        </p:nvSpPr>
        <p:spPr>
          <a:xfrm>
            <a:off x="4399280" y="2651760"/>
            <a:ext cx="7030720" cy="1371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The dataset doesn’t have any Null values,  but column “pH” and “density” it contains missing values in the form of “?”  which need to be preprocessed and must replace with the mean value.</a:t>
            </a:r>
            <a:endParaRPr lang="en-IN" b="1" dirty="0">
              <a:solidFill>
                <a:schemeClr val="bg1"/>
              </a:solidFill>
            </a:endParaRPr>
          </a:p>
        </p:txBody>
      </p:sp>
    </p:spTree>
    <p:extLst>
      <p:ext uri="{BB962C8B-B14F-4D97-AF65-F5344CB8AC3E}">
        <p14:creationId xmlns:p14="http://schemas.microsoft.com/office/powerpoint/2010/main" val="2685064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317</TotalTime>
  <Words>1821</Words>
  <Application>Microsoft Office PowerPoint</Application>
  <PresentationFormat>Widescreen</PresentationFormat>
  <Paragraphs>128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Adobe Devanagari</vt:lpstr>
      <vt:lpstr>Century Gothic</vt:lpstr>
      <vt:lpstr>Sohne</vt:lpstr>
      <vt:lpstr>Söhne</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rajbhar</dc:creator>
  <cp:lastModifiedBy>vishal rajbhar</cp:lastModifiedBy>
  <cp:revision>2</cp:revision>
  <dcterms:created xsi:type="dcterms:W3CDTF">2024-02-13T13:32:57Z</dcterms:created>
  <dcterms:modified xsi:type="dcterms:W3CDTF">2024-02-15T12:01:42Z</dcterms:modified>
</cp:coreProperties>
</file>