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Name: </a:t>
            </a:r>
            <a:r>
              <a:rPr lang="en-US" dirty="0" err="1" smtClean="0"/>
              <a:t>BeckonUs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</a:t>
            </a:r>
            <a:r>
              <a:rPr lang="en-US" dirty="0" err="1"/>
              <a:t>Dineile</a:t>
            </a:r>
            <a:r>
              <a:rPr lang="en-US" dirty="0"/>
              <a:t> Guevara</a:t>
            </a:r>
            <a:br>
              <a:rPr lang="en-US" dirty="0"/>
            </a:br>
            <a:r>
              <a:rPr lang="en-US" dirty="0"/>
              <a:t>      Vishal </a:t>
            </a:r>
            <a:r>
              <a:rPr lang="en-US" dirty="0" err="1"/>
              <a:t>Ramkissoon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Christine Russell</a:t>
            </a:r>
          </a:p>
        </p:txBody>
      </p:sp>
    </p:spTree>
    <p:extLst>
      <p:ext uri="{BB962C8B-B14F-4D97-AF65-F5344CB8AC3E}">
        <p14:creationId xmlns:p14="http://schemas.microsoft.com/office/powerpoint/2010/main" val="156325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Stores are having problems generating sales.</a:t>
            </a:r>
          </a:p>
          <a:p>
            <a:pPr lvl="1"/>
            <a:r>
              <a:rPr lang="en-US" dirty="0" smtClean="0"/>
              <a:t>Customers in a shopping mall don’t have a simple way to receive information about ongoing promotions in stores.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Beacons present </a:t>
            </a:r>
            <a:r>
              <a:rPr lang="en-US" dirty="0"/>
              <a:t>an excellent opportunity to connect and engage </a:t>
            </a:r>
            <a:r>
              <a:rPr lang="en-US" dirty="0" smtClean="0"/>
              <a:t>with </a:t>
            </a:r>
            <a:r>
              <a:rPr lang="en-US" dirty="0" smtClean="0"/>
              <a:t>smartphone </a:t>
            </a:r>
            <a:r>
              <a:rPr lang="en-US" dirty="0" smtClean="0"/>
              <a:t>users whenever </a:t>
            </a:r>
            <a:r>
              <a:rPr lang="en-US" dirty="0"/>
              <a:t>they're </a:t>
            </a:r>
            <a:r>
              <a:rPr lang="en-US" dirty="0" smtClean="0"/>
              <a:t>within range.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BeckonUs</a:t>
            </a:r>
            <a:r>
              <a:rPr lang="en-US" dirty="0" smtClean="0"/>
              <a:t> Android application is an easy-to-use platform for users to receive information on stores.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Android Application (</a:t>
            </a:r>
            <a:r>
              <a:rPr lang="en-US" dirty="0" err="1" smtClean="0"/>
              <a:t>BeckonUs</a:t>
            </a:r>
            <a:r>
              <a:rPr lang="en-US" dirty="0" smtClean="0"/>
              <a:t>) is used. This utilizes </a:t>
            </a:r>
            <a:r>
              <a:rPr lang="en-US" dirty="0" smtClean="0"/>
              <a:t>Bluetooth and </a:t>
            </a:r>
            <a:r>
              <a:rPr lang="en-US" dirty="0" err="1" smtClean="0"/>
              <a:t>Wifi</a:t>
            </a:r>
            <a:r>
              <a:rPr lang="en-US" dirty="0" smtClean="0"/>
              <a:t> to communicate between the users’ smartphones, the server and the beacons available at each store.</a:t>
            </a:r>
          </a:p>
          <a:p>
            <a:r>
              <a:rPr lang="en-US" dirty="0" smtClean="0"/>
              <a:t>The server is built on the very efficient NoSQL database, </a:t>
            </a:r>
            <a:r>
              <a:rPr lang="en-US" dirty="0" err="1" smtClean="0"/>
              <a:t>RethinkDB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Python is used to create an interface between client and database.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449858"/>
            <a:ext cx="2296040" cy="4081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52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133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Project Name: BeckonUs </vt:lpstr>
      <vt:lpstr>Problem &amp; Solution</vt:lpstr>
      <vt:lpstr>Implementation of Solution</vt:lpstr>
    </vt:vector>
  </TitlesOfParts>
  <Company>The University of the West Indies, St. Augustine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BeckonUs</dc:title>
  <dc:creator>dineile.guevara</dc:creator>
  <cp:lastModifiedBy>dineile.guevara</cp:lastModifiedBy>
  <cp:revision>7</cp:revision>
  <dcterms:created xsi:type="dcterms:W3CDTF">2017-03-14T14:12:44Z</dcterms:created>
  <dcterms:modified xsi:type="dcterms:W3CDTF">2017-03-14T23:35:39Z</dcterms:modified>
</cp:coreProperties>
</file>