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1193" r:id="rId2"/>
    <p:sldId id="1150" r:id="rId3"/>
    <p:sldId id="1163" r:id="rId4"/>
    <p:sldId id="1164" r:id="rId5"/>
    <p:sldId id="1194" r:id="rId6"/>
    <p:sldId id="1195" r:id="rId7"/>
    <p:sldId id="1144" r:id="rId8"/>
    <p:sldId id="1160" r:id="rId9"/>
    <p:sldId id="1159" r:id="rId10"/>
    <p:sldId id="1188" r:id="rId11"/>
    <p:sldId id="1190" r:id="rId12"/>
    <p:sldId id="1191" r:id="rId13"/>
    <p:sldId id="1192" r:id="rId14"/>
    <p:sldId id="1161" r:id="rId15"/>
    <p:sldId id="1170" r:id="rId16"/>
    <p:sldId id="1175" r:id="rId17"/>
    <p:sldId id="1172" r:id="rId18"/>
    <p:sldId id="1173" r:id="rId19"/>
    <p:sldId id="1176" r:id="rId20"/>
    <p:sldId id="1177" r:id="rId21"/>
    <p:sldId id="1178" r:id="rId22"/>
    <p:sldId id="1181" r:id="rId23"/>
    <p:sldId id="1167" r:id="rId24"/>
    <p:sldId id="1196" r:id="rId25"/>
    <p:sldId id="302" r:id="rId26"/>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96600"/>
    <a:srgbClr val="28A834"/>
    <a:srgbClr val="CC9900"/>
    <a:srgbClr val="FFCC00"/>
    <a:srgbClr val="00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7" autoAdjust="0"/>
    <p:restoredTop sz="90305"/>
  </p:normalViewPr>
  <p:slideViewPr>
    <p:cSldViewPr showGuides="1">
      <p:cViewPr varScale="1">
        <p:scale>
          <a:sx n="74" d="100"/>
          <a:sy n="74" d="100"/>
        </p:scale>
        <p:origin x="-558" y="-90"/>
      </p:cViewPr>
      <p:guideLst>
        <p:guide orient="horz" pos="2160"/>
        <p:guide pos="3840"/>
      </p:guideLst>
    </p:cSldViewPr>
  </p:slideViewPr>
  <p:outlineViewPr>
    <p:cViewPr>
      <p:scale>
        <a:sx n="33" d="100"/>
        <a:sy n="33" d="100"/>
      </p:scale>
      <p:origin x="0" y="-10944"/>
    </p:cViewPr>
  </p:outlineViewPr>
  <p:notesTextViewPr>
    <p:cViewPr>
      <p:scale>
        <a:sx n="100" d="100"/>
        <a:sy n="100" d="100"/>
      </p:scale>
      <p:origin x="0" y="0"/>
    </p:cViewPr>
  </p:notesTextViewPr>
  <p:sorterViewPr showFormatting="0">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ata10.xml.rels><?xml version="1.0" encoding="UTF-8" standalone="yes"?>
<Relationships xmlns="http://schemas.openxmlformats.org/package/2006/relationships"><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1" Type="http://schemas.openxmlformats.org/officeDocument/2006/relationships/image" Target="../media/image7.jpe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ata6.xml.rels><?xml version="1.0" encoding="UTF-8" standalone="yes"?>
<Relationships xmlns="http://schemas.openxmlformats.org/package/2006/relationships"><Relationship Id="rId1" Type="http://schemas.openxmlformats.org/officeDocument/2006/relationships/image" Target="../media/image20.png"/></Relationships>
</file>

<file path=ppt/diagrams/_rels/data7.xml.rels><?xml version="1.0" encoding="UTF-8" standalone="yes"?>
<Relationships xmlns="http://schemas.openxmlformats.org/package/2006/relationships"><Relationship Id="rId1" Type="http://schemas.openxmlformats.org/officeDocument/2006/relationships/image" Target="../media/image21.png"/></Relationships>
</file>

<file path=ppt/diagrams/_rels/data8.xml.rels><?xml version="1.0" encoding="UTF-8" standalone="yes"?>
<Relationships xmlns="http://schemas.openxmlformats.org/package/2006/relationships"><Relationship Id="rId1" Type="http://schemas.openxmlformats.org/officeDocument/2006/relationships/image" Target="../media/image22.png"/></Relationships>
</file>

<file path=ppt/diagrams/_rels/data9.xml.rels><?xml version="1.0" encoding="UTF-8" standalone="yes"?>
<Relationships xmlns="http://schemas.openxmlformats.org/package/2006/relationships"><Relationship Id="rId1"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01EF1CF-4195-4304-9E96-0BCEB883F96B}" type="doc">
      <dgm:prSet loTypeId="urn:microsoft.com/office/officeart/2005/8/layout/vList3" loCatId="picture" qsTypeId="urn:microsoft.com/office/officeart/2005/8/quickstyle/3d1" qsCatId="3D" csTypeId="urn:microsoft.com/office/officeart/2005/8/colors/colorful1" csCatId="colorful" phldr="1"/>
      <dgm:spPr/>
    </dgm:pt>
    <dgm:pt modelId="{71634BE1-45BA-4C07-91D5-DBDD86B5DEC9}">
      <dgm:prSet phldrT="[Text]" custT="1"/>
      <dgm:spPr/>
      <dgm:t>
        <a:bodyPr/>
        <a:lstStyle/>
        <a:p>
          <a:pPr>
            <a:lnSpc>
              <a:spcPct val="70000"/>
            </a:lnSpc>
          </a:pPr>
          <a:r>
            <a:rPr lang="en-IN" sz="1600" b="1" dirty="0" smtClean="0">
              <a:latin typeface="+mj-lt"/>
            </a:rPr>
            <a:t>16BCE0029</a:t>
          </a:r>
        </a:p>
        <a:p>
          <a:pPr>
            <a:lnSpc>
              <a:spcPct val="70000"/>
            </a:lnSpc>
          </a:pPr>
          <a:r>
            <a:rPr lang="en-IN" sz="1600" b="1" dirty="0" smtClean="0">
              <a:latin typeface="+mj-lt"/>
            </a:rPr>
            <a:t>SHRAVAN KORTHIWADA</a:t>
          </a:r>
          <a:endParaRPr lang="en-IN" sz="1600" b="1" dirty="0">
            <a:latin typeface="+mj-lt"/>
          </a:endParaRPr>
        </a:p>
      </dgm:t>
    </dgm:pt>
    <dgm:pt modelId="{D4C67E52-D848-4643-968B-16D5E162D518}" type="parTrans" cxnId="{4953E07C-6EF7-4DAF-BF6A-E8DFB913BD02}">
      <dgm:prSet/>
      <dgm:spPr/>
      <dgm:t>
        <a:bodyPr/>
        <a:lstStyle/>
        <a:p>
          <a:endParaRPr lang="en-IN" sz="1600"/>
        </a:p>
      </dgm:t>
    </dgm:pt>
    <dgm:pt modelId="{0B1C3B45-AE97-4026-B5DC-944B1D4700C5}" type="sibTrans" cxnId="{4953E07C-6EF7-4DAF-BF6A-E8DFB913BD02}">
      <dgm:prSet/>
      <dgm:spPr/>
      <dgm:t>
        <a:bodyPr/>
        <a:lstStyle/>
        <a:p>
          <a:endParaRPr lang="en-IN" sz="1600"/>
        </a:p>
      </dgm:t>
    </dgm:pt>
    <dgm:pt modelId="{F470479A-3F15-4ACC-9E8A-86A721B1B7A6}">
      <dgm:prSet phldrT="[Text]" custT="1"/>
      <dgm:spPr/>
      <dgm:t>
        <a:bodyPr/>
        <a:lstStyle/>
        <a:p>
          <a:pPr>
            <a:lnSpc>
              <a:spcPct val="70000"/>
            </a:lnSpc>
          </a:pPr>
          <a:r>
            <a:rPr lang="en-IN" sz="1600" b="1" dirty="0" smtClean="0">
              <a:latin typeface="+mj-lt"/>
            </a:rPr>
            <a:t>16BCE0723</a:t>
          </a:r>
        </a:p>
        <a:p>
          <a:pPr>
            <a:lnSpc>
              <a:spcPct val="70000"/>
            </a:lnSpc>
          </a:pPr>
          <a:r>
            <a:rPr lang="en-IN" sz="1600" b="1" dirty="0" smtClean="0">
              <a:latin typeface="+mj-lt"/>
            </a:rPr>
            <a:t>VISHAL SALVANKAR</a:t>
          </a:r>
          <a:endParaRPr lang="en-IN" sz="1600" b="1" dirty="0">
            <a:latin typeface="+mj-lt"/>
          </a:endParaRPr>
        </a:p>
      </dgm:t>
    </dgm:pt>
    <dgm:pt modelId="{0447C518-9D18-43D6-A30C-0DA545B2F7F2}" type="parTrans" cxnId="{FBA5EB1E-BB25-4A36-9D44-E511CE7CECED}">
      <dgm:prSet/>
      <dgm:spPr/>
      <dgm:t>
        <a:bodyPr/>
        <a:lstStyle/>
        <a:p>
          <a:endParaRPr lang="en-IN" sz="1600"/>
        </a:p>
      </dgm:t>
    </dgm:pt>
    <dgm:pt modelId="{AD4D751F-2FA3-4835-AF3F-61597F98592E}" type="sibTrans" cxnId="{FBA5EB1E-BB25-4A36-9D44-E511CE7CECED}">
      <dgm:prSet/>
      <dgm:spPr/>
      <dgm:t>
        <a:bodyPr/>
        <a:lstStyle/>
        <a:p>
          <a:endParaRPr lang="en-IN" sz="1600"/>
        </a:p>
      </dgm:t>
    </dgm:pt>
    <dgm:pt modelId="{E0690CED-95F2-445D-89A6-CD4A945A75B6}">
      <dgm:prSet phldrT="[Text]" custT="1"/>
      <dgm:spPr/>
      <dgm:t>
        <a:bodyPr/>
        <a:lstStyle/>
        <a:p>
          <a:pPr>
            <a:lnSpc>
              <a:spcPct val="70000"/>
            </a:lnSpc>
          </a:pPr>
          <a:r>
            <a:rPr lang="en-IN" sz="1600" b="1" dirty="0" smtClean="0">
              <a:latin typeface="+mj-lt"/>
            </a:rPr>
            <a:t>16BCE0806</a:t>
          </a:r>
        </a:p>
        <a:p>
          <a:pPr>
            <a:lnSpc>
              <a:spcPct val="70000"/>
            </a:lnSpc>
          </a:pPr>
          <a:r>
            <a:rPr lang="en-IN" sz="1600" b="1" dirty="0" smtClean="0">
              <a:latin typeface="+mj-lt"/>
            </a:rPr>
            <a:t>SHAILENDRA SHARMA</a:t>
          </a:r>
          <a:endParaRPr lang="en-IN" sz="1600" b="1" dirty="0">
            <a:latin typeface="+mj-lt"/>
          </a:endParaRPr>
        </a:p>
      </dgm:t>
    </dgm:pt>
    <dgm:pt modelId="{385BE84A-3FA2-4A8A-A8B3-B49C12E337D3}" type="parTrans" cxnId="{C824D436-D9B7-4611-86DB-F44E74BF1F82}">
      <dgm:prSet/>
      <dgm:spPr/>
      <dgm:t>
        <a:bodyPr/>
        <a:lstStyle/>
        <a:p>
          <a:endParaRPr lang="en-IN" sz="1600"/>
        </a:p>
      </dgm:t>
    </dgm:pt>
    <dgm:pt modelId="{01C3329C-89DF-4BF0-8312-13BD2B2FBBBE}" type="sibTrans" cxnId="{C824D436-D9B7-4611-86DB-F44E74BF1F82}">
      <dgm:prSet/>
      <dgm:spPr/>
      <dgm:t>
        <a:bodyPr/>
        <a:lstStyle/>
        <a:p>
          <a:endParaRPr lang="en-IN" sz="1600"/>
        </a:p>
      </dgm:t>
    </dgm:pt>
    <dgm:pt modelId="{9EDEE99A-71F5-494D-8446-4E7E6F49277C}">
      <dgm:prSet phldrT="[Text]" custT="1"/>
      <dgm:spPr/>
      <dgm:t>
        <a:bodyPr/>
        <a:lstStyle/>
        <a:p>
          <a:r>
            <a:rPr lang="en-IN" sz="1600" b="1" dirty="0" smtClean="0">
              <a:latin typeface="+mj-lt"/>
            </a:rPr>
            <a:t>16BCE0926</a:t>
          </a:r>
        </a:p>
        <a:p>
          <a:r>
            <a:rPr lang="en-IN" sz="1600" b="1" dirty="0" smtClean="0">
              <a:latin typeface="+mj-lt"/>
            </a:rPr>
            <a:t>GAURAV MALIK</a:t>
          </a:r>
          <a:endParaRPr lang="en-IN" sz="1600" b="1" dirty="0">
            <a:latin typeface="+mj-lt"/>
          </a:endParaRPr>
        </a:p>
      </dgm:t>
    </dgm:pt>
    <dgm:pt modelId="{599D5075-8BF3-4AD4-90B0-F7E6F8E4C758}" type="parTrans" cxnId="{7E24652A-AD21-494F-8E78-C85F79F1CE45}">
      <dgm:prSet/>
      <dgm:spPr/>
      <dgm:t>
        <a:bodyPr/>
        <a:lstStyle/>
        <a:p>
          <a:endParaRPr lang="en-IN" sz="1600"/>
        </a:p>
      </dgm:t>
    </dgm:pt>
    <dgm:pt modelId="{AC11B099-3014-49A1-8F97-5A441CA8DAA5}" type="sibTrans" cxnId="{7E24652A-AD21-494F-8E78-C85F79F1CE45}">
      <dgm:prSet/>
      <dgm:spPr/>
      <dgm:t>
        <a:bodyPr/>
        <a:lstStyle/>
        <a:p>
          <a:endParaRPr lang="en-IN" sz="1600"/>
        </a:p>
      </dgm:t>
    </dgm:pt>
    <dgm:pt modelId="{256AD288-5C8D-4E65-BDF0-BB376DC1909A}">
      <dgm:prSet phldrT="[Text]" custT="1"/>
      <dgm:spPr/>
      <dgm:t>
        <a:bodyPr/>
        <a:lstStyle/>
        <a:p>
          <a:r>
            <a:rPr lang="en-IN" sz="1600" b="1" dirty="0" smtClean="0">
              <a:latin typeface="+mj-lt"/>
            </a:rPr>
            <a:t>16BCE0947</a:t>
          </a:r>
        </a:p>
        <a:p>
          <a:r>
            <a:rPr lang="en-IN" sz="1600" b="1" dirty="0" smtClean="0">
              <a:latin typeface="+mj-lt"/>
            </a:rPr>
            <a:t>ABHINAV SHARMA</a:t>
          </a:r>
          <a:endParaRPr lang="en-IN" sz="1600" b="1" dirty="0">
            <a:latin typeface="+mj-lt"/>
          </a:endParaRPr>
        </a:p>
      </dgm:t>
    </dgm:pt>
    <dgm:pt modelId="{19ED2251-A5D8-46FC-81EC-6206504642E8}" type="parTrans" cxnId="{2E2C3856-7799-4103-B571-AF9813F81A92}">
      <dgm:prSet/>
      <dgm:spPr/>
      <dgm:t>
        <a:bodyPr/>
        <a:lstStyle/>
        <a:p>
          <a:endParaRPr lang="en-IN" sz="1600"/>
        </a:p>
      </dgm:t>
    </dgm:pt>
    <dgm:pt modelId="{F65EE734-3836-473B-991B-10851DB61895}" type="sibTrans" cxnId="{2E2C3856-7799-4103-B571-AF9813F81A92}">
      <dgm:prSet/>
      <dgm:spPr/>
      <dgm:t>
        <a:bodyPr/>
        <a:lstStyle/>
        <a:p>
          <a:endParaRPr lang="en-IN" sz="1600"/>
        </a:p>
      </dgm:t>
    </dgm:pt>
    <dgm:pt modelId="{88AFF77C-18DC-400B-8542-72A374655043}" type="pres">
      <dgm:prSet presAssocID="{F01EF1CF-4195-4304-9E96-0BCEB883F96B}" presName="linearFlow" presStyleCnt="0">
        <dgm:presLayoutVars>
          <dgm:dir/>
          <dgm:resizeHandles val="exact"/>
        </dgm:presLayoutVars>
      </dgm:prSet>
      <dgm:spPr/>
    </dgm:pt>
    <dgm:pt modelId="{C141854B-44C8-4A47-847F-0563248E811D}" type="pres">
      <dgm:prSet presAssocID="{71634BE1-45BA-4C07-91D5-DBDD86B5DEC9}" presName="composite" presStyleCnt="0"/>
      <dgm:spPr/>
    </dgm:pt>
    <dgm:pt modelId="{548853F9-437B-44A3-8EAC-66F4FCDA7345}" type="pres">
      <dgm:prSet presAssocID="{71634BE1-45BA-4C07-91D5-DBDD86B5DEC9}" presName="imgShp" presStyleLbl="fgImgPlace1" presStyleIdx="0" presStyleCnt="5" custLinFactX="-42046" custLinFactNeighborX="-100000" custLinFactNeighborY="-1566"/>
      <dgm:spPr>
        <a:blipFill rotWithShape="1">
          <a:blip xmlns:r="http://schemas.openxmlformats.org/officeDocument/2006/relationships" r:embed="rId1"/>
          <a:stretch>
            <a:fillRect/>
          </a:stretch>
        </a:blipFill>
      </dgm:spPr>
      <dgm:t>
        <a:bodyPr/>
        <a:lstStyle/>
        <a:p>
          <a:endParaRPr lang="en-IN"/>
        </a:p>
      </dgm:t>
    </dgm:pt>
    <dgm:pt modelId="{E92E63B5-D241-4669-9DAD-56656871A222}" type="pres">
      <dgm:prSet presAssocID="{71634BE1-45BA-4C07-91D5-DBDD86B5DEC9}" presName="txShp" presStyleLbl="node1" presStyleIdx="0" presStyleCnt="5" custScaleX="144473">
        <dgm:presLayoutVars>
          <dgm:bulletEnabled val="1"/>
        </dgm:presLayoutVars>
      </dgm:prSet>
      <dgm:spPr/>
      <dgm:t>
        <a:bodyPr/>
        <a:lstStyle/>
        <a:p>
          <a:endParaRPr lang="en-IN"/>
        </a:p>
      </dgm:t>
    </dgm:pt>
    <dgm:pt modelId="{39E51598-AA0B-46F3-8802-3A6CE171CFA7}" type="pres">
      <dgm:prSet presAssocID="{0B1C3B45-AE97-4026-B5DC-944B1D4700C5}" presName="spacing" presStyleCnt="0"/>
      <dgm:spPr/>
    </dgm:pt>
    <dgm:pt modelId="{847D0BA5-315D-43FC-836A-2E40F0F11F09}" type="pres">
      <dgm:prSet presAssocID="{F470479A-3F15-4ACC-9E8A-86A721B1B7A6}" presName="composite" presStyleCnt="0"/>
      <dgm:spPr/>
    </dgm:pt>
    <dgm:pt modelId="{2DF2C052-1C9A-4B95-A8E0-5D0D49199F92}" type="pres">
      <dgm:prSet presAssocID="{F470479A-3F15-4ACC-9E8A-86A721B1B7A6}" presName="imgShp" presStyleLbl="fgImgPlace1" presStyleIdx="1" presStyleCnt="5" custLinFactX="-100000" custLinFactNeighborX="-131905"/>
      <dgm:spPr>
        <a:blipFill rotWithShape="1">
          <a:blip xmlns:r="http://schemas.openxmlformats.org/officeDocument/2006/relationships" r:embed="rId2"/>
          <a:stretch>
            <a:fillRect/>
          </a:stretch>
        </a:blipFill>
      </dgm:spPr>
      <dgm:t>
        <a:bodyPr/>
        <a:lstStyle/>
        <a:p>
          <a:endParaRPr lang="en-IN"/>
        </a:p>
      </dgm:t>
    </dgm:pt>
    <dgm:pt modelId="{7E659C13-9C72-49A7-99DB-E23A1E6062DC}" type="pres">
      <dgm:prSet presAssocID="{F470479A-3F15-4ACC-9E8A-86A721B1B7A6}" presName="txShp" presStyleLbl="node1" presStyleIdx="1" presStyleCnt="5" custScaleX="145694">
        <dgm:presLayoutVars>
          <dgm:bulletEnabled val="1"/>
        </dgm:presLayoutVars>
      </dgm:prSet>
      <dgm:spPr/>
      <dgm:t>
        <a:bodyPr/>
        <a:lstStyle/>
        <a:p>
          <a:endParaRPr lang="en-IN"/>
        </a:p>
      </dgm:t>
    </dgm:pt>
    <dgm:pt modelId="{20457148-1C87-4071-89B5-0AE7FAE01809}" type="pres">
      <dgm:prSet presAssocID="{AD4D751F-2FA3-4835-AF3F-61597F98592E}" presName="spacing" presStyleCnt="0"/>
      <dgm:spPr/>
    </dgm:pt>
    <dgm:pt modelId="{138FDA7B-D24C-42E1-81E2-796013180DF4}" type="pres">
      <dgm:prSet presAssocID="{E0690CED-95F2-445D-89A6-CD4A945A75B6}" presName="composite" presStyleCnt="0"/>
      <dgm:spPr/>
    </dgm:pt>
    <dgm:pt modelId="{B52964C8-8C1C-433C-AF9E-2DB1E2A6238A}" type="pres">
      <dgm:prSet presAssocID="{E0690CED-95F2-445D-89A6-CD4A945A75B6}" presName="imgShp" presStyleLbl="fgImgPlace1" presStyleIdx="2" presStyleCnt="5" custLinFactX="-29349" custLinFactNeighborX="-100000" custLinFactNeighborY="-3756"/>
      <dgm:spPr>
        <a:blipFill rotWithShape="1">
          <a:blip xmlns:r="http://schemas.openxmlformats.org/officeDocument/2006/relationships" r:embed="rId3"/>
          <a:stretch>
            <a:fillRect/>
          </a:stretch>
        </a:blipFill>
      </dgm:spPr>
      <dgm:t>
        <a:bodyPr/>
        <a:lstStyle/>
        <a:p>
          <a:endParaRPr lang="en-IN"/>
        </a:p>
      </dgm:t>
    </dgm:pt>
    <dgm:pt modelId="{137959B5-D329-4ECD-991E-A652F0E786B3}" type="pres">
      <dgm:prSet presAssocID="{E0690CED-95F2-445D-89A6-CD4A945A75B6}" presName="txShp" presStyleLbl="node1" presStyleIdx="2" presStyleCnt="5" custScaleX="144473">
        <dgm:presLayoutVars>
          <dgm:bulletEnabled val="1"/>
        </dgm:presLayoutVars>
      </dgm:prSet>
      <dgm:spPr/>
      <dgm:t>
        <a:bodyPr/>
        <a:lstStyle/>
        <a:p>
          <a:endParaRPr lang="en-IN"/>
        </a:p>
      </dgm:t>
    </dgm:pt>
    <dgm:pt modelId="{1E49CB51-2D7C-4D7E-A5FA-3217CADE80AF}" type="pres">
      <dgm:prSet presAssocID="{01C3329C-89DF-4BF0-8312-13BD2B2FBBBE}" presName="spacing" presStyleCnt="0"/>
      <dgm:spPr/>
    </dgm:pt>
    <dgm:pt modelId="{02790A66-CAF1-4268-AABB-411EA636F928}" type="pres">
      <dgm:prSet presAssocID="{9EDEE99A-71F5-494D-8446-4E7E6F49277C}" presName="composite" presStyleCnt="0"/>
      <dgm:spPr/>
    </dgm:pt>
    <dgm:pt modelId="{A6A5EACB-2C1E-432F-9222-DBEF0827A59D}" type="pres">
      <dgm:prSet presAssocID="{9EDEE99A-71F5-494D-8446-4E7E6F49277C}" presName="imgShp" presStyleLbl="fgImgPlace1" presStyleIdx="3" presStyleCnt="5" custLinFactX="-29349" custLinFactNeighborX="-100000" custLinFactNeighborY="-3756"/>
      <dgm:spPr>
        <a:blipFill rotWithShape="1">
          <a:blip xmlns:r="http://schemas.openxmlformats.org/officeDocument/2006/relationships" r:embed="rId4"/>
          <a:stretch>
            <a:fillRect/>
          </a:stretch>
        </a:blipFill>
      </dgm:spPr>
      <dgm:t>
        <a:bodyPr/>
        <a:lstStyle/>
        <a:p>
          <a:endParaRPr lang="en-IN"/>
        </a:p>
      </dgm:t>
    </dgm:pt>
    <dgm:pt modelId="{25DB260F-C45A-445C-82B3-DA7585667ED6}" type="pres">
      <dgm:prSet presAssocID="{9EDEE99A-71F5-494D-8446-4E7E6F49277C}" presName="txShp" presStyleLbl="node1" presStyleIdx="3" presStyleCnt="5" custScaleX="144473">
        <dgm:presLayoutVars>
          <dgm:bulletEnabled val="1"/>
        </dgm:presLayoutVars>
      </dgm:prSet>
      <dgm:spPr/>
      <dgm:t>
        <a:bodyPr/>
        <a:lstStyle/>
        <a:p>
          <a:endParaRPr lang="en-IN"/>
        </a:p>
      </dgm:t>
    </dgm:pt>
    <dgm:pt modelId="{03D48AC0-CAF7-472A-B69C-3D067AED088F}" type="pres">
      <dgm:prSet presAssocID="{AC11B099-3014-49A1-8F97-5A441CA8DAA5}" presName="spacing" presStyleCnt="0"/>
      <dgm:spPr/>
    </dgm:pt>
    <dgm:pt modelId="{E2096DF6-5E89-4DB6-9B75-6E7B053CC1A6}" type="pres">
      <dgm:prSet presAssocID="{256AD288-5C8D-4E65-BDF0-BB376DC1909A}" presName="composite" presStyleCnt="0"/>
      <dgm:spPr/>
    </dgm:pt>
    <dgm:pt modelId="{FF8FDA56-FA4E-4ADD-8A83-565221E4AD58}" type="pres">
      <dgm:prSet presAssocID="{256AD288-5C8D-4E65-BDF0-BB376DC1909A}" presName="imgShp" presStyleLbl="fgImgPlace1" presStyleIdx="4" presStyleCnt="5" custLinFactX="-29349" custLinFactNeighborX="-100000" custLinFactNeighborY="-3756"/>
      <dgm:spPr>
        <a:blipFill rotWithShape="1">
          <a:blip xmlns:r="http://schemas.openxmlformats.org/officeDocument/2006/relationships" r:embed="rId5"/>
          <a:stretch>
            <a:fillRect/>
          </a:stretch>
        </a:blipFill>
      </dgm:spPr>
      <dgm:t>
        <a:bodyPr/>
        <a:lstStyle/>
        <a:p>
          <a:endParaRPr lang="en-IN"/>
        </a:p>
      </dgm:t>
    </dgm:pt>
    <dgm:pt modelId="{4272FA2C-DA94-4CA2-865D-7FF0FC7F9D92}" type="pres">
      <dgm:prSet presAssocID="{256AD288-5C8D-4E65-BDF0-BB376DC1909A}" presName="txShp" presStyleLbl="node1" presStyleIdx="4" presStyleCnt="5" custScaleX="144473">
        <dgm:presLayoutVars>
          <dgm:bulletEnabled val="1"/>
        </dgm:presLayoutVars>
      </dgm:prSet>
      <dgm:spPr/>
      <dgm:t>
        <a:bodyPr/>
        <a:lstStyle/>
        <a:p>
          <a:endParaRPr lang="en-IN"/>
        </a:p>
      </dgm:t>
    </dgm:pt>
  </dgm:ptLst>
  <dgm:cxnLst>
    <dgm:cxn modelId="{7E1F406D-96DC-44C1-A400-993BABCBA888}" type="presOf" srcId="{F01EF1CF-4195-4304-9E96-0BCEB883F96B}" destId="{88AFF77C-18DC-400B-8542-72A374655043}" srcOrd="0" destOrd="0" presId="urn:microsoft.com/office/officeart/2005/8/layout/vList3"/>
    <dgm:cxn modelId="{6318135A-7579-4FD8-9894-ECD8153C4EC9}" type="presOf" srcId="{E0690CED-95F2-445D-89A6-CD4A945A75B6}" destId="{137959B5-D329-4ECD-991E-A652F0E786B3}" srcOrd="0" destOrd="0" presId="urn:microsoft.com/office/officeart/2005/8/layout/vList3"/>
    <dgm:cxn modelId="{85C5D0B8-7539-412F-830D-BADDD2308955}" type="presOf" srcId="{71634BE1-45BA-4C07-91D5-DBDD86B5DEC9}" destId="{E92E63B5-D241-4669-9DAD-56656871A222}" srcOrd="0" destOrd="0" presId="urn:microsoft.com/office/officeart/2005/8/layout/vList3"/>
    <dgm:cxn modelId="{7E24652A-AD21-494F-8E78-C85F79F1CE45}" srcId="{F01EF1CF-4195-4304-9E96-0BCEB883F96B}" destId="{9EDEE99A-71F5-494D-8446-4E7E6F49277C}" srcOrd="3" destOrd="0" parTransId="{599D5075-8BF3-4AD4-90B0-F7E6F8E4C758}" sibTransId="{AC11B099-3014-49A1-8F97-5A441CA8DAA5}"/>
    <dgm:cxn modelId="{3CCAA4B4-06F5-4DF0-9D4C-5D90A084D1ED}" type="presOf" srcId="{256AD288-5C8D-4E65-BDF0-BB376DC1909A}" destId="{4272FA2C-DA94-4CA2-865D-7FF0FC7F9D92}" srcOrd="0" destOrd="0" presId="urn:microsoft.com/office/officeart/2005/8/layout/vList3"/>
    <dgm:cxn modelId="{FBA5EB1E-BB25-4A36-9D44-E511CE7CECED}" srcId="{F01EF1CF-4195-4304-9E96-0BCEB883F96B}" destId="{F470479A-3F15-4ACC-9E8A-86A721B1B7A6}" srcOrd="1" destOrd="0" parTransId="{0447C518-9D18-43D6-A30C-0DA545B2F7F2}" sibTransId="{AD4D751F-2FA3-4835-AF3F-61597F98592E}"/>
    <dgm:cxn modelId="{C824D436-D9B7-4611-86DB-F44E74BF1F82}" srcId="{F01EF1CF-4195-4304-9E96-0BCEB883F96B}" destId="{E0690CED-95F2-445D-89A6-CD4A945A75B6}" srcOrd="2" destOrd="0" parTransId="{385BE84A-3FA2-4A8A-A8B3-B49C12E337D3}" sibTransId="{01C3329C-89DF-4BF0-8312-13BD2B2FBBBE}"/>
    <dgm:cxn modelId="{4953E07C-6EF7-4DAF-BF6A-E8DFB913BD02}" srcId="{F01EF1CF-4195-4304-9E96-0BCEB883F96B}" destId="{71634BE1-45BA-4C07-91D5-DBDD86B5DEC9}" srcOrd="0" destOrd="0" parTransId="{D4C67E52-D848-4643-968B-16D5E162D518}" sibTransId="{0B1C3B45-AE97-4026-B5DC-944B1D4700C5}"/>
    <dgm:cxn modelId="{E5030AC1-1E30-4881-8485-59D0467396BA}" type="presOf" srcId="{9EDEE99A-71F5-494D-8446-4E7E6F49277C}" destId="{25DB260F-C45A-445C-82B3-DA7585667ED6}" srcOrd="0" destOrd="0" presId="urn:microsoft.com/office/officeart/2005/8/layout/vList3"/>
    <dgm:cxn modelId="{BF91435A-F1EC-4C81-8B20-45BFE9D80B00}" type="presOf" srcId="{F470479A-3F15-4ACC-9E8A-86A721B1B7A6}" destId="{7E659C13-9C72-49A7-99DB-E23A1E6062DC}" srcOrd="0" destOrd="0" presId="urn:microsoft.com/office/officeart/2005/8/layout/vList3"/>
    <dgm:cxn modelId="{2E2C3856-7799-4103-B571-AF9813F81A92}" srcId="{F01EF1CF-4195-4304-9E96-0BCEB883F96B}" destId="{256AD288-5C8D-4E65-BDF0-BB376DC1909A}" srcOrd="4" destOrd="0" parTransId="{19ED2251-A5D8-46FC-81EC-6206504642E8}" sibTransId="{F65EE734-3836-473B-991B-10851DB61895}"/>
    <dgm:cxn modelId="{6A35C929-5799-43CE-9E22-88DA00312C7C}" type="presParOf" srcId="{88AFF77C-18DC-400B-8542-72A374655043}" destId="{C141854B-44C8-4A47-847F-0563248E811D}" srcOrd="0" destOrd="0" presId="urn:microsoft.com/office/officeart/2005/8/layout/vList3"/>
    <dgm:cxn modelId="{F986B166-ACBB-48E6-B805-F1C87364A5E5}" type="presParOf" srcId="{C141854B-44C8-4A47-847F-0563248E811D}" destId="{548853F9-437B-44A3-8EAC-66F4FCDA7345}" srcOrd="0" destOrd="0" presId="urn:microsoft.com/office/officeart/2005/8/layout/vList3"/>
    <dgm:cxn modelId="{19270408-A097-4326-AF0C-DAE13DEA2163}" type="presParOf" srcId="{C141854B-44C8-4A47-847F-0563248E811D}" destId="{E92E63B5-D241-4669-9DAD-56656871A222}" srcOrd="1" destOrd="0" presId="urn:microsoft.com/office/officeart/2005/8/layout/vList3"/>
    <dgm:cxn modelId="{8D962C84-03CE-435F-AE8F-334151AAB80E}" type="presParOf" srcId="{88AFF77C-18DC-400B-8542-72A374655043}" destId="{39E51598-AA0B-46F3-8802-3A6CE171CFA7}" srcOrd="1" destOrd="0" presId="urn:microsoft.com/office/officeart/2005/8/layout/vList3"/>
    <dgm:cxn modelId="{018CCAA2-F094-4648-B3FA-AFF5EB0C214C}" type="presParOf" srcId="{88AFF77C-18DC-400B-8542-72A374655043}" destId="{847D0BA5-315D-43FC-836A-2E40F0F11F09}" srcOrd="2" destOrd="0" presId="urn:microsoft.com/office/officeart/2005/8/layout/vList3"/>
    <dgm:cxn modelId="{65A96F31-FE0E-4DF3-80EF-BA56602C6B1A}" type="presParOf" srcId="{847D0BA5-315D-43FC-836A-2E40F0F11F09}" destId="{2DF2C052-1C9A-4B95-A8E0-5D0D49199F92}" srcOrd="0" destOrd="0" presId="urn:microsoft.com/office/officeart/2005/8/layout/vList3"/>
    <dgm:cxn modelId="{F07922E8-7A27-4185-911D-68C7594B5B23}" type="presParOf" srcId="{847D0BA5-315D-43FC-836A-2E40F0F11F09}" destId="{7E659C13-9C72-49A7-99DB-E23A1E6062DC}" srcOrd="1" destOrd="0" presId="urn:microsoft.com/office/officeart/2005/8/layout/vList3"/>
    <dgm:cxn modelId="{D90775AC-3AB3-49DE-86C7-0ED369EB412D}" type="presParOf" srcId="{88AFF77C-18DC-400B-8542-72A374655043}" destId="{20457148-1C87-4071-89B5-0AE7FAE01809}" srcOrd="3" destOrd="0" presId="urn:microsoft.com/office/officeart/2005/8/layout/vList3"/>
    <dgm:cxn modelId="{78AA41FA-A6D2-4D47-B3E4-A66745F059E6}" type="presParOf" srcId="{88AFF77C-18DC-400B-8542-72A374655043}" destId="{138FDA7B-D24C-42E1-81E2-796013180DF4}" srcOrd="4" destOrd="0" presId="urn:microsoft.com/office/officeart/2005/8/layout/vList3"/>
    <dgm:cxn modelId="{6EE53377-6E84-41A9-8A97-E76F70379BD9}" type="presParOf" srcId="{138FDA7B-D24C-42E1-81E2-796013180DF4}" destId="{B52964C8-8C1C-433C-AF9E-2DB1E2A6238A}" srcOrd="0" destOrd="0" presId="urn:microsoft.com/office/officeart/2005/8/layout/vList3"/>
    <dgm:cxn modelId="{5A9CB280-701F-43E5-9A46-9DFC0BB05F8F}" type="presParOf" srcId="{138FDA7B-D24C-42E1-81E2-796013180DF4}" destId="{137959B5-D329-4ECD-991E-A652F0E786B3}" srcOrd="1" destOrd="0" presId="urn:microsoft.com/office/officeart/2005/8/layout/vList3"/>
    <dgm:cxn modelId="{ED261588-ECC7-4F06-87CC-E729BC311E4B}" type="presParOf" srcId="{88AFF77C-18DC-400B-8542-72A374655043}" destId="{1E49CB51-2D7C-4D7E-A5FA-3217CADE80AF}" srcOrd="5" destOrd="0" presId="urn:microsoft.com/office/officeart/2005/8/layout/vList3"/>
    <dgm:cxn modelId="{2E566EA3-AB9F-48AA-A21D-4B8453068AEA}" type="presParOf" srcId="{88AFF77C-18DC-400B-8542-72A374655043}" destId="{02790A66-CAF1-4268-AABB-411EA636F928}" srcOrd="6" destOrd="0" presId="urn:microsoft.com/office/officeart/2005/8/layout/vList3"/>
    <dgm:cxn modelId="{1EFB66DC-F1DD-4621-AFAE-C134BA4AA14C}" type="presParOf" srcId="{02790A66-CAF1-4268-AABB-411EA636F928}" destId="{A6A5EACB-2C1E-432F-9222-DBEF0827A59D}" srcOrd="0" destOrd="0" presId="urn:microsoft.com/office/officeart/2005/8/layout/vList3"/>
    <dgm:cxn modelId="{1710629A-F7FE-4A6C-9E6E-BD51D612B9BC}" type="presParOf" srcId="{02790A66-CAF1-4268-AABB-411EA636F928}" destId="{25DB260F-C45A-445C-82B3-DA7585667ED6}" srcOrd="1" destOrd="0" presId="urn:microsoft.com/office/officeart/2005/8/layout/vList3"/>
    <dgm:cxn modelId="{A327107A-C4A1-4A7F-B26E-3E298FDBD09C}" type="presParOf" srcId="{88AFF77C-18DC-400B-8542-72A374655043}" destId="{03D48AC0-CAF7-472A-B69C-3D067AED088F}" srcOrd="7" destOrd="0" presId="urn:microsoft.com/office/officeart/2005/8/layout/vList3"/>
    <dgm:cxn modelId="{C47D2ED1-17F4-4F04-9FC2-67E97B0394FD}" type="presParOf" srcId="{88AFF77C-18DC-400B-8542-72A374655043}" destId="{E2096DF6-5E89-4DB6-9B75-6E7B053CC1A6}" srcOrd="8" destOrd="0" presId="urn:microsoft.com/office/officeart/2005/8/layout/vList3"/>
    <dgm:cxn modelId="{3AD6CCC3-BBF3-48AC-91BD-40E7FFEF2C0F}" type="presParOf" srcId="{E2096DF6-5E89-4DB6-9B75-6E7B053CC1A6}" destId="{FF8FDA56-FA4E-4ADD-8A83-565221E4AD58}" srcOrd="0" destOrd="0" presId="urn:microsoft.com/office/officeart/2005/8/layout/vList3"/>
    <dgm:cxn modelId="{BDB7864B-42E8-4D6B-9055-4AB17D9E6A88}" type="presParOf" srcId="{E2096DF6-5E89-4DB6-9B75-6E7B053CC1A6}" destId="{4272FA2C-DA94-4CA2-865D-7FF0FC7F9D9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1#7" qsCatId="3D" csTypeId="urn:microsoft.com/office/officeart/2005/8/colors/accent1_2#9" csCatId="accent1" phldr="1"/>
      <dgm:spPr/>
      <dgm:t>
        <a:bodyPr/>
        <a:lstStyle/>
        <a:p>
          <a:endParaRPr lang="en-IN"/>
        </a:p>
      </dgm:t>
    </dgm:pt>
    <dgm:pt modelId="{9A0C8410-F0FA-43FC-81F7-22023526083F}">
      <dgm:prSet phldrT="[Text]"/>
      <dgm:spPr/>
      <dgm:t>
        <a:bodyPr/>
        <a:lstStyle/>
        <a:p>
          <a:pPr algn="l"/>
          <a:endParaRPr lang="en-IN" dirty="0"/>
        </a:p>
      </dgm:t>
    </dgm:pt>
    <dgm:pt modelId="{3C88C166-8B49-41C4-A5CD-AE0E67641C3F}" type="parTrans" cxnId="{24F7D202-B464-406B-B6C6-3978ED2ED65C}">
      <dgm:prSet/>
      <dgm:spPr/>
      <dgm:t>
        <a:bodyPr/>
        <a:lstStyle/>
        <a:p>
          <a:endParaRPr lang="en-IN"/>
        </a:p>
      </dgm:t>
    </dgm:pt>
    <dgm:pt modelId="{B9972D76-BAF8-4A4D-98E1-59136AC82078}" type="sibTrans" cxnId="{24F7D202-B464-406B-B6C6-3978ED2ED65C}">
      <dgm:prSet/>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 modelId="{49FBD882-17CB-49B2-90B0-2C452D4B147B}" type="pres">
      <dgm:prSet presAssocID="{9A0C8410-F0FA-43FC-81F7-22023526083F}" presName="comp" presStyleCnt="0"/>
      <dgm:spPr/>
    </dgm:pt>
    <dgm:pt modelId="{354A5BAC-381E-4002-9A5E-1E6D34DC253B}" type="pres">
      <dgm:prSet presAssocID="{9A0C8410-F0FA-43FC-81F7-22023526083F}" presName="box" presStyleLbl="node1" presStyleIdx="0" presStyleCnt="1" custScaleX="85723" custLinFactNeighborX="-10010"/>
      <dgm:spPr/>
      <dgm:t>
        <a:bodyPr/>
        <a:lstStyle/>
        <a:p>
          <a:endParaRPr lang="en-IN"/>
        </a:p>
      </dgm:t>
    </dgm:pt>
    <dgm:pt modelId="{99E4AF3F-9D2C-4177-9D0E-EA1444CBA803}" type="pres">
      <dgm:prSet presAssocID="{9A0C8410-F0FA-43FC-81F7-22023526083F}" presName="img" presStyleLbl="fgImgPlace1" presStyleIdx="0" presStyleCnt="1" custScaleX="500000" custScaleY="124690" custLinFactNeighborX="48608" custLinFactNeighborY="-14592"/>
      <dgm:spPr>
        <a:blipFill rotWithShape="1">
          <a:blip xmlns:r="http://schemas.openxmlformats.org/officeDocument/2006/relationships" r:embed="rId1"/>
          <a:stretch>
            <a:fillRect/>
          </a:stretch>
        </a:blipFill>
      </dgm:spPr>
      <dgm:t>
        <a:bodyPr/>
        <a:lstStyle/>
        <a:p>
          <a:endParaRPr lang="en-IN"/>
        </a:p>
      </dgm:t>
    </dgm:pt>
    <dgm:pt modelId="{F4BACA00-CD3C-4C18-8427-746A676C7421}" type="pres">
      <dgm:prSet presAssocID="{9A0C8410-F0FA-43FC-81F7-22023526083F}" presName="text" presStyleLbl="node1" presStyleIdx="0" presStyleCnt="1">
        <dgm:presLayoutVars>
          <dgm:bulletEnabled val="1"/>
        </dgm:presLayoutVars>
      </dgm:prSet>
      <dgm:spPr/>
      <dgm:t>
        <a:bodyPr/>
        <a:lstStyle/>
        <a:p>
          <a:endParaRPr lang="en-IN"/>
        </a:p>
      </dgm:t>
    </dgm:pt>
  </dgm:ptLst>
  <dgm:cxnLst>
    <dgm:cxn modelId="{24F7D202-B464-406B-B6C6-3978ED2ED65C}" srcId="{D820813C-AFD1-4E9D-8B21-9C136E2D610A}" destId="{9A0C8410-F0FA-43FC-81F7-22023526083F}" srcOrd="0" destOrd="0" parTransId="{3C88C166-8B49-41C4-A5CD-AE0E67641C3F}" sibTransId="{B9972D76-BAF8-4A4D-98E1-59136AC82078}"/>
    <dgm:cxn modelId="{4EA518EB-4C08-4460-9486-F82EEFD308BC}" type="presOf" srcId="{9A0C8410-F0FA-43FC-81F7-22023526083F}" destId="{354A5BAC-381E-4002-9A5E-1E6D34DC253B}" srcOrd="0" destOrd="0" presId="urn:microsoft.com/office/officeart/2005/8/layout/vList4"/>
    <dgm:cxn modelId="{0C4F0D99-113B-4968-B0FB-6C4D4BA361EC}" type="presOf" srcId="{9A0C8410-F0FA-43FC-81F7-22023526083F}" destId="{F4BACA00-CD3C-4C18-8427-746A676C7421}" srcOrd="1" destOrd="0" presId="urn:microsoft.com/office/officeart/2005/8/layout/vList4"/>
    <dgm:cxn modelId="{5E7D9915-0983-438B-91C3-090B00D38768}" type="presOf" srcId="{D820813C-AFD1-4E9D-8B21-9C136E2D610A}" destId="{68171DD9-3C84-4770-8039-6925D1FAFDA9}" srcOrd="0" destOrd="0" presId="urn:microsoft.com/office/officeart/2005/8/layout/vList4"/>
    <dgm:cxn modelId="{9616E1F8-25AF-445A-B3A9-CD7A9229FC84}" type="presParOf" srcId="{68171DD9-3C84-4770-8039-6925D1FAFDA9}" destId="{49FBD882-17CB-49B2-90B0-2C452D4B147B}" srcOrd="0" destOrd="0" presId="urn:microsoft.com/office/officeart/2005/8/layout/vList4"/>
    <dgm:cxn modelId="{C528BB7D-BE55-446D-BFDD-3CD99533230E}" type="presParOf" srcId="{49FBD882-17CB-49B2-90B0-2C452D4B147B}" destId="{354A5BAC-381E-4002-9A5E-1E6D34DC253B}" srcOrd="0" destOrd="0" presId="urn:microsoft.com/office/officeart/2005/8/layout/vList4"/>
    <dgm:cxn modelId="{EA73659B-2123-4EA2-93C0-96FF1395B664}" type="presParOf" srcId="{49FBD882-17CB-49B2-90B0-2C452D4B147B}" destId="{99E4AF3F-9D2C-4177-9D0E-EA1444CBA803}" srcOrd="1" destOrd="0" presId="urn:microsoft.com/office/officeart/2005/8/layout/vList4"/>
    <dgm:cxn modelId="{99FBFDC9-AA88-4D39-9351-109929202414}" type="presParOf" srcId="{49FBD882-17CB-49B2-90B0-2C452D4B147B}" destId="{F4BACA00-CD3C-4C18-8427-746A676C742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1EF1CF-4195-4304-9E96-0BCEB883F96B}" type="doc">
      <dgm:prSet loTypeId="urn:microsoft.com/office/officeart/2005/8/layout/vList3" loCatId="picture" qsTypeId="urn:microsoft.com/office/officeart/2005/8/quickstyle/3d2" qsCatId="3D" csTypeId="urn:microsoft.com/office/officeart/2005/8/colors/accent1_2" csCatId="accent1" phldr="1"/>
      <dgm:spPr/>
    </dgm:pt>
    <dgm:pt modelId="{71634BE1-45BA-4C07-91D5-DBDD86B5DEC9}">
      <dgm:prSet phldrT="[Text]" custT="1"/>
      <dgm:spPr/>
      <dgm:t>
        <a:bodyPr/>
        <a:lstStyle/>
        <a:p>
          <a:r>
            <a:rPr lang="en-US" sz="2400" b="1" dirty="0" smtClean="0">
              <a:latin typeface="+mj-lt"/>
            </a:rPr>
            <a:t>Dr M Rajasekhara Babu</a:t>
          </a:r>
        </a:p>
        <a:p>
          <a:r>
            <a:rPr lang="en-US" sz="1800" dirty="0" smtClean="0">
              <a:latin typeface="+mj-lt"/>
            </a:rPr>
            <a:t>School of Computer Science and Engineering</a:t>
          </a:r>
          <a:endParaRPr lang="en-IN" sz="1800" dirty="0">
            <a:latin typeface="+mj-lt"/>
          </a:endParaRPr>
        </a:p>
      </dgm:t>
    </dgm:pt>
    <dgm:pt modelId="{D4C67E52-D848-4643-968B-16D5E162D518}" type="parTrans" cxnId="{4953E07C-6EF7-4DAF-BF6A-E8DFB913BD02}">
      <dgm:prSet/>
      <dgm:spPr/>
      <dgm:t>
        <a:bodyPr/>
        <a:lstStyle/>
        <a:p>
          <a:endParaRPr lang="en-IN"/>
        </a:p>
      </dgm:t>
    </dgm:pt>
    <dgm:pt modelId="{0B1C3B45-AE97-4026-B5DC-944B1D4700C5}" type="sibTrans" cxnId="{4953E07C-6EF7-4DAF-BF6A-E8DFB913BD02}">
      <dgm:prSet/>
      <dgm:spPr/>
      <dgm:t>
        <a:bodyPr/>
        <a:lstStyle/>
        <a:p>
          <a:endParaRPr lang="en-IN"/>
        </a:p>
      </dgm:t>
    </dgm:pt>
    <dgm:pt modelId="{88AFF77C-18DC-400B-8542-72A374655043}" type="pres">
      <dgm:prSet presAssocID="{F01EF1CF-4195-4304-9E96-0BCEB883F96B}" presName="linearFlow" presStyleCnt="0">
        <dgm:presLayoutVars>
          <dgm:dir/>
          <dgm:resizeHandles val="exact"/>
        </dgm:presLayoutVars>
      </dgm:prSet>
      <dgm:spPr/>
    </dgm:pt>
    <dgm:pt modelId="{C141854B-44C8-4A47-847F-0563248E811D}" type="pres">
      <dgm:prSet presAssocID="{71634BE1-45BA-4C07-91D5-DBDD86B5DEC9}" presName="composite" presStyleCnt="0"/>
      <dgm:spPr/>
    </dgm:pt>
    <dgm:pt modelId="{548853F9-437B-44A3-8EAC-66F4FCDA7345}" type="pres">
      <dgm:prSet presAssocID="{71634BE1-45BA-4C07-91D5-DBDD86B5DEC9}" presName="imgShp" presStyleLbl="fgImgPlace1" presStyleIdx="0" presStyleCnt="1" custLinFactX="-8212" custLinFactNeighborX="-100000"/>
      <dgm:spPr>
        <a:blipFill rotWithShape="1">
          <a:blip xmlns:r="http://schemas.openxmlformats.org/officeDocument/2006/relationships" r:embed="rId1"/>
          <a:stretch>
            <a:fillRect/>
          </a:stretch>
        </a:blipFill>
      </dgm:spPr>
      <dgm:t>
        <a:bodyPr/>
        <a:lstStyle/>
        <a:p>
          <a:endParaRPr lang="en-IN"/>
        </a:p>
      </dgm:t>
    </dgm:pt>
    <dgm:pt modelId="{E92E63B5-D241-4669-9DAD-56656871A222}" type="pres">
      <dgm:prSet presAssocID="{71634BE1-45BA-4C07-91D5-DBDD86B5DEC9}" presName="txShp" presStyleLbl="node1" presStyleIdx="0" presStyleCnt="1" custScaleX="145711" custLinFactNeighborX="2332" custLinFactNeighborY="8428">
        <dgm:presLayoutVars>
          <dgm:bulletEnabled val="1"/>
        </dgm:presLayoutVars>
      </dgm:prSet>
      <dgm:spPr/>
      <dgm:t>
        <a:bodyPr/>
        <a:lstStyle/>
        <a:p>
          <a:endParaRPr lang="en-IN"/>
        </a:p>
      </dgm:t>
    </dgm:pt>
  </dgm:ptLst>
  <dgm:cxnLst>
    <dgm:cxn modelId="{734E7ACF-06DF-49F5-A802-E6A7173656D7}" type="presOf" srcId="{71634BE1-45BA-4C07-91D5-DBDD86B5DEC9}" destId="{E92E63B5-D241-4669-9DAD-56656871A222}" srcOrd="0" destOrd="0" presId="urn:microsoft.com/office/officeart/2005/8/layout/vList3"/>
    <dgm:cxn modelId="{76EBC3BB-9F77-40A0-9AED-40B108CB9591}" type="presOf" srcId="{F01EF1CF-4195-4304-9E96-0BCEB883F96B}" destId="{88AFF77C-18DC-400B-8542-72A374655043}" srcOrd="0" destOrd="0" presId="urn:microsoft.com/office/officeart/2005/8/layout/vList3"/>
    <dgm:cxn modelId="{4953E07C-6EF7-4DAF-BF6A-E8DFB913BD02}" srcId="{F01EF1CF-4195-4304-9E96-0BCEB883F96B}" destId="{71634BE1-45BA-4C07-91D5-DBDD86B5DEC9}" srcOrd="0" destOrd="0" parTransId="{D4C67E52-D848-4643-968B-16D5E162D518}" sibTransId="{0B1C3B45-AE97-4026-B5DC-944B1D4700C5}"/>
    <dgm:cxn modelId="{03B1165C-8ADD-4FAA-A17C-F0BF67441413}" type="presParOf" srcId="{88AFF77C-18DC-400B-8542-72A374655043}" destId="{C141854B-44C8-4A47-847F-0563248E811D}" srcOrd="0" destOrd="0" presId="urn:microsoft.com/office/officeart/2005/8/layout/vList3"/>
    <dgm:cxn modelId="{0422862F-1E8B-44E2-9291-929902B7A525}" type="presParOf" srcId="{C141854B-44C8-4A47-847F-0563248E811D}" destId="{548853F9-437B-44A3-8EAC-66F4FCDA7345}" srcOrd="0" destOrd="0" presId="urn:microsoft.com/office/officeart/2005/8/layout/vList3"/>
    <dgm:cxn modelId="{ABD0EFCF-8FCE-4DC0-B757-4AB341A963F9}" type="presParOf" srcId="{C141854B-44C8-4A47-847F-0563248E811D}" destId="{E92E63B5-D241-4669-9DAD-56656871A222}"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2" qsCatId="3D" csTypeId="urn:microsoft.com/office/officeart/2005/8/colors/accent1_2" csCatId="accent1" phldr="1"/>
      <dgm:spPr/>
      <dgm:t>
        <a:bodyPr/>
        <a:lstStyle/>
        <a:p>
          <a:endParaRPr lang="en-IN"/>
        </a:p>
      </dgm:t>
    </dgm:pt>
    <dgm:pt modelId="{9A0C8410-F0FA-43FC-81F7-22023526083F}">
      <dgm:prSet phldrT="[Text]"/>
      <dgm:spPr/>
      <dgm:t>
        <a:bodyPr/>
        <a:lstStyle/>
        <a:p>
          <a:pPr algn="l"/>
          <a:endParaRPr lang="en-IN" dirty="0"/>
        </a:p>
      </dgm:t>
    </dgm:pt>
    <dgm:pt modelId="{3C88C166-8B49-41C4-A5CD-AE0E67641C3F}" type="parTrans" cxnId="{24F7D202-B464-406B-B6C6-3978ED2ED65C}">
      <dgm:prSet/>
      <dgm:spPr/>
      <dgm:t>
        <a:bodyPr/>
        <a:lstStyle/>
        <a:p>
          <a:endParaRPr lang="en-IN"/>
        </a:p>
      </dgm:t>
    </dgm:pt>
    <dgm:pt modelId="{B9972D76-BAF8-4A4D-98E1-59136AC82078}" type="sibTrans" cxnId="{24F7D202-B464-406B-B6C6-3978ED2ED65C}">
      <dgm:prSet/>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 modelId="{49FBD882-17CB-49B2-90B0-2C452D4B147B}" type="pres">
      <dgm:prSet presAssocID="{9A0C8410-F0FA-43FC-81F7-22023526083F}" presName="comp" presStyleCnt="0"/>
      <dgm:spPr/>
      <dgm:t>
        <a:bodyPr/>
        <a:lstStyle/>
        <a:p>
          <a:endParaRPr lang="en-IN"/>
        </a:p>
      </dgm:t>
    </dgm:pt>
    <dgm:pt modelId="{354A5BAC-381E-4002-9A5E-1E6D34DC253B}" type="pres">
      <dgm:prSet presAssocID="{9A0C8410-F0FA-43FC-81F7-22023526083F}" presName="box" presStyleLbl="node1" presStyleIdx="0" presStyleCnt="1" custScaleX="100000" custLinFactNeighborX="-17521"/>
      <dgm:spPr/>
      <dgm:t>
        <a:bodyPr/>
        <a:lstStyle/>
        <a:p>
          <a:endParaRPr lang="en-IN"/>
        </a:p>
      </dgm:t>
    </dgm:pt>
    <dgm:pt modelId="{99E4AF3F-9D2C-4177-9D0E-EA1444CBA803}" type="pres">
      <dgm:prSet presAssocID="{9A0C8410-F0FA-43FC-81F7-22023526083F}" presName="img" presStyleLbl="fgImgPlace1" presStyleIdx="0" presStyleCnt="1" custScaleX="500000" custScaleY="124690" custLinFactNeighborX="82368" custLinFactNeighborY="-2790"/>
      <dgm:spPr>
        <a:blipFill rotWithShape="1">
          <a:blip xmlns:r="http://schemas.openxmlformats.org/officeDocument/2006/relationships" r:embed="rId1"/>
          <a:stretch>
            <a:fillRect/>
          </a:stretch>
        </a:blipFill>
        <a:effectLst>
          <a:softEdge rad="304800"/>
        </a:effectLst>
      </dgm:spPr>
      <dgm:t>
        <a:bodyPr/>
        <a:lstStyle/>
        <a:p>
          <a:endParaRPr lang="en-IN"/>
        </a:p>
      </dgm:t>
    </dgm:pt>
    <dgm:pt modelId="{F4BACA00-CD3C-4C18-8427-746A676C7421}" type="pres">
      <dgm:prSet presAssocID="{9A0C8410-F0FA-43FC-81F7-22023526083F}" presName="text" presStyleLbl="node1" presStyleIdx="0" presStyleCnt="1">
        <dgm:presLayoutVars>
          <dgm:bulletEnabled val="1"/>
        </dgm:presLayoutVars>
      </dgm:prSet>
      <dgm:spPr/>
      <dgm:t>
        <a:bodyPr/>
        <a:lstStyle/>
        <a:p>
          <a:endParaRPr lang="en-IN"/>
        </a:p>
      </dgm:t>
    </dgm:pt>
  </dgm:ptLst>
  <dgm:cxnLst>
    <dgm:cxn modelId="{24F7D202-B464-406B-B6C6-3978ED2ED65C}" srcId="{D820813C-AFD1-4E9D-8B21-9C136E2D610A}" destId="{9A0C8410-F0FA-43FC-81F7-22023526083F}" srcOrd="0" destOrd="0" parTransId="{3C88C166-8B49-41C4-A5CD-AE0E67641C3F}" sibTransId="{B9972D76-BAF8-4A4D-98E1-59136AC82078}"/>
    <dgm:cxn modelId="{62D4CA3C-1F21-40E8-A60D-1DE550821727}" type="presOf" srcId="{D820813C-AFD1-4E9D-8B21-9C136E2D610A}" destId="{68171DD9-3C84-4770-8039-6925D1FAFDA9}" srcOrd="0" destOrd="0" presId="urn:microsoft.com/office/officeart/2005/8/layout/vList4"/>
    <dgm:cxn modelId="{D9AB0362-9BAC-494A-B358-97E270BE4291}" type="presOf" srcId="{9A0C8410-F0FA-43FC-81F7-22023526083F}" destId="{F4BACA00-CD3C-4C18-8427-746A676C7421}" srcOrd="1" destOrd="0" presId="urn:microsoft.com/office/officeart/2005/8/layout/vList4"/>
    <dgm:cxn modelId="{EA4D2CD9-4AF4-44AA-BF3B-8062D9A68A69}" type="presOf" srcId="{9A0C8410-F0FA-43FC-81F7-22023526083F}" destId="{354A5BAC-381E-4002-9A5E-1E6D34DC253B}" srcOrd="0" destOrd="0" presId="urn:microsoft.com/office/officeart/2005/8/layout/vList4"/>
    <dgm:cxn modelId="{0486EAE0-1301-40D4-AFC4-CE212C677B3B}" type="presParOf" srcId="{68171DD9-3C84-4770-8039-6925D1FAFDA9}" destId="{49FBD882-17CB-49B2-90B0-2C452D4B147B}" srcOrd="0" destOrd="0" presId="urn:microsoft.com/office/officeart/2005/8/layout/vList4"/>
    <dgm:cxn modelId="{D27FC509-7F8E-42BA-9F30-CB7A5EF78B0C}" type="presParOf" srcId="{49FBD882-17CB-49B2-90B0-2C452D4B147B}" destId="{354A5BAC-381E-4002-9A5E-1E6D34DC253B}" srcOrd="0" destOrd="0" presId="urn:microsoft.com/office/officeart/2005/8/layout/vList4"/>
    <dgm:cxn modelId="{654F0E0E-B1F8-4AF6-BCC4-DAD3BAB8ABC3}" type="presParOf" srcId="{49FBD882-17CB-49B2-90B0-2C452D4B147B}" destId="{99E4AF3F-9D2C-4177-9D0E-EA1444CBA803}" srcOrd="1" destOrd="0" presId="urn:microsoft.com/office/officeart/2005/8/layout/vList4"/>
    <dgm:cxn modelId="{22F8FED6-DBC4-43D8-9274-85816049DA17}" type="presParOf" srcId="{49FBD882-17CB-49B2-90B0-2C452D4B147B}" destId="{F4BACA00-CD3C-4C18-8427-746A676C7421}"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14D8F-B966-488E-928E-C006DA0961C7}" type="doc">
      <dgm:prSet loTypeId="urn:microsoft.com/office/officeart/2008/layout/VerticalCurvedList" loCatId="list" qsTypeId="urn:microsoft.com/office/officeart/2005/8/quickstyle/3d2" qsCatId="3D" csTypeId="urn:microsoft.com/office/officeart/2005/8/colors/colorful3" csCatId="colorful" phldr="1"/>
      <dgm:spPr/>
      <dgm:t>
        <a:bodyPr/>
        <a:lstStyle/>
        <a:p>
          <a:endParaRPr lang="en-IN"/>
        </a:p>
      </dgm:t>
    </dgm:pt>
    <dgm:pt modelId="{58F323F4-21E2-4F76-B8BD-9B828259CA2B}">
      <dgm:prSet phldrT="[Text]"/>
      <dgm:spPr/>
      <dgm:t>
        <a:bodyPr/>
        <a:lstStyle/>
        <a:p>
          <a:r>
            <a:rPr lang="en-IN" altLang="en-US" dirty="0" smtClean="0">
              <a:latin typeface="+mj-lt"/>
            </a:rPr>
            <a:t>To study various sensors and related technologies</a:t>
          </a:r>
          <a:endParaRPr lang="en-IN" dirty="0">
            <a:latin typeface="+mj-lt"/>
          </a:endParaRPr>
        </a:p>
      </dgm:t>
    </dgm:pt>
    <dgm:pt modelId="{5B8BB42D-D6D5-425F-A0D6-B776F04A217E}" type="parTrans" cxnId="{F7F83292-8E47-42E2-A109-EAD1960FD9E4}">
      <dgm:prSet/>
      <dgm:spPr/>
      <dgm:t>
        <a:bodyPr/>
        <a:lstStyle/>
        <a:p>
          <a:endParaRPr lang="en-IN">
            <a:latin typeface="+mj-lt"/>
          </a:endParaRPr>
        </a:p>
      </dgm:t>
    </dgm:pt>
    <dgm:pt modelId="{AD624B8E-9BD9-499D-8D85-848199793748}" type="sibTrans" cxnId="{F7F83292-8E47-42E2-A109-EAD1960FD9E4}">
      <dgm:prSet/>
      <dgm:spPr/>
      <dgm:t>
        <a:bodyPr/>
        <a:lstStyle/>
        <a:p>
          <a:endParaRPr lang="en-IN">
            <a:latin typeface="+mj-lt"/>
          </a:endParaRPr>
        </a:p>
      </dgm:t>
    </dgm:pt>
    <dgm:pt modelId="{11C18B9B-80A2-4599-9481-DF298143AA85}">
      <dgm:prSet phldrT="[Text]"/>
      <dgm:spPr/>
      <dgm:t>
        <a:bodyPr/>
        <a:lstStyle/>
        <a:p>
          <a:pPr algn="just"/>
          <a:r>
            <a:rPr lang="en-IN" altLang="en-US" dirty="0" smtClean="0">
              <a:latin typeface="+mj-lt"/>
            </a:rPr>
            <a:t>To design methodology for weather station</a:t>
          </a:r>
          <a:endParaRPr lang="en-IN" dirty="0">
            <a:latin typeface="+mj-lt"/>
          </a:endParaRPr>
        </a:p>
      </dgm:t>
    </dgm:pt>
    <dgm:pt modelId="{A75D6F46-668E-4300-8E3B-B4A8A516BBC4}" type="parTrans" cxnId="{4AD03C00-083F-4576-B7F3-28B6B059A76C}">
      <dgm:prSet/>
      <dgm:spPr/>
      <dgm:t>
        <a:bodyPr/>
        <a:lstStyle/>
        <a:p>
          <a:endParaRPr lang="en-IN">
            <a:latin typeface="+mj-lt"/>
          </a:endParaRPr>
        </a:p>
      </dgm:t>
    </dgm:pt>
    <dgm:pt modelId="{3D03BBB7-EF5D-46B5-A252-06EF9A0EB65E}" type="sibTrans" cxnId="{4AD03C00-083F-4576-B7F3-28B6B059A76C}">
      <dgm:prSet/>
      <dgm:spPr/>
      <dgm:t>
        <a:bodyPr/>
        <a:lstStyle/>
        <a:p>
          <a:endParaRPr lang="en-IN">
            <a:latin typeface="+mj-lt"/>
          </a:endParaRPr>
        </a:p>
      </dgm:t>
    </dgm:pt>
    <dgm:pt modelId="{611569A4-F074-4BE4-9D1D-7F2AD2366D2F}">
      <dgm:prSet phldrT="[Text]"/>
      <dgm:spPr/>
      <dgm:t>
        <a:bodyPr/>
        <a:lstStyle/>
        <a:p>
          <a:pPr algn="just"/>
          <a:r>
            <a:rPr lang="en-IN" altLang="en-US" dirty="0" smtClean="0">
              <a:latin typeface="+mj-lt"/>
            </a:rPr>
            <a:t>To develop a low cost sensor based controllers for water conservation</a:t>
          </a:r>
          <a:endParaRPr lang="en-IN" dirty="0">
            <a:latin typeface="+mj-lt"/>
          </a:endParaRPr>
        </a:p>
      </dgm:t>
    </dgm:pt>
    <dgm:pt modelId="{D09E6FE7-A6AC-4B5D-853B-3FA7C9196DA7}" type="parTrans" cxnId="{EE62AFF1-DB94-437F-BCFF-54942E389692}">
      <dgm:prSet/>
      <dgm:spPr/>
      <dgm:t>
        <a:bodyPr/>
        <a:lstStyle/>
        <a:p>
          <a:endParaRPr lang="en-IN">
            <a:latin typeface="+mj-lt"/>
          </a:endParaRPr>
        </a:p>
      </dgm:t>
    </dgm:pt>
    <dgm:pt modelId="{38425A65-54DC-4235-A00E-55DBE4845C2D}" type="sibTrans" cxnId="{EE62AFF1-DB94-437F-BCFF-54942E389692}">
      <dgm:prSet/>
      <dgm:spPr/>
      <dgm:t>
        <a:bodyPr/>
        <a:lstStyle/>
        <a:p>
          <a:endParaRPr lang="en-IN">
            <a:latin typeface="+mj-lt"/>
          </a:endParaRPr>
        </a:p>
      </dgm:t>
    </dgm:pt>
    <dgm:pt modelId="{105CBC82-1577-4E0E-9C44-33B2A99B53FD}">
      <dgm:prSet phldrT="[Text]"/>
      <dgm:spPr/>
      <dgm:t>
        <a:bodyPr/>
        <a:lstStyle/>
        <a:p>
          <a:pPr algn="just"/>
          <a:r>
            <a:rPr lang="en-IN" altLang="en-US" dirty="0" smtClean="0">
              <a:latin typeface="+mj-lt"/>
            </a:rPr>
            <a:t>To connect all the sensors through an arduino and collect the readings</a:t>
          </a:r>
          <a:endParaRPr lang="en-IN" dirty="0">
            <a:latin typeface="+mj-lt"/>
          </a:endParaRPr>
        </a:p>
      </dgm:t>
    </dgm:pt>
    <dgm:pt modelId="{06BE1668-1737-49FB-98EC-13923EEEE31E}" type="parTrans" cxnId="{A6D238F2-34B7-49C6-A967-6D2258FECF8E}">
      <dgm:prSet/>
      <dgm:spPr/>
      <dgm:t>
        <a:bodyPr/>
        <a:lstStyle/>
        <a:p>
          <a:endParaRPr lang="en-IN">
            <a:latin typeface="+mj-lt"/>
          </a:endParaRPr>
        </a:p>
      </dgm:t>
    </dgm:pt>
    <dgm:pt modelId="{C075C018-9F30-4DFA-B386-A0E534577597}" type="sibTrans" cxnId="{A6D238F2-34B7-49C6-A967-6D2258FECF8E}">
      <dgm:prSet/>
      <dgm:spPr/>
      <dgm:t>
        <a:bodyPr/>
        <a:lstStyle/>
        <a:p>
          <a:endParaRPr lang="en-IN">
            <a:latin typeface="+mj-lt"/>
          </a:endParaRPr>
        </a:p>
      </dgm:t>
    </dgm:pt>
    <dgm:pt modelId="{E8D3FC0A-6275-4054-8A68-98A801267751}">
      <dgm:prSet phldrT="[Text]"/>
      <dgm:spPr/>
      <dgm:t>
        <a:bodyPr/>
        <a:lstStyle/>
        <a:p>
          <a:r>
            <a:rPr lang="en-IN" altLang="en-US" dirty="0" smtClean="0">
              <a:latin typeface="+mj-lt"/>
            </a:rPr>
            <a:t>To deploy a system for weather station and to display it</a:t>
          </a:r>
          <a:endParaRPr lang="en-IN" dirty="0">
            <a:latin typeface="+mj-lt"/>
          </a:endParaRPr>
        </a:p>
      </dgm:t>
    </dgm:pt>
    <dgm:pt modelId="{20D881C5-F95A-4EBD-B696-7010C57B05C9}" type="parTrans" cxnId="{C514C2D2-FF2A-43C0-943B-395DEB9A5F14}">
      <dgm:prSet/>
      <dgm:spPr/>
      <dgm:t>
        <a:bodyPr/>
        <a:lstStyle/>
        <a:p>
          <a:endParaRPr lang="en-IN"/>
        </a:p>
      </dgm:t>
    </dgm:pt>
    <dgm:pt modelId="{A3D4177E-CC31-4C34-912C-619C088391D5}" type="sibTrans" cxnId="{C514C2D2-FF2A-43C0-943B-395DEB9A5F14}">
      <dgm:prSet/>
      <dgm:spPr/>
      <dgm:t>
        <a:bodyPr/>
        <a:lstStyle/>
        <a:p>
          <a:endParaRPr lang="en-IN"/>
        </a:p>
      </dgm:t>
    </dgm:pt>
    <dgm:pt modelId="{D75D0860-7473-4C98-B43B-44730ADF4B68}" type="pres">
      <dgm:prSet presAssocID="{8EA14D8F-B966-488E-928E-C006DA0961C7}" presName="Name0" presStyleCnt="0">
        <dgm:presLayoutVars>
          <dgm:chMax val="7"/>
          <dgm:chPref val="7"/>
          <dgm:dir/>
        </dgm:presLayoutVars>
      </dgm:prSet>
      <dgm:spPr/>
      <dgm:t>
        <a:bodyPr/>
        <a:lstStyle/>
        <a:p>
          <a:endParaRPr lang="en-IN"/>
        </a:p>
      </dgm:t>
    </dgm:pt>
    <dgm:pt modelId="{7A49AFEC-BFC7-4295-81E2-4D583CFB3781}" type="pres">
      <dgm:prSet presAssocID="{8EA14D8F-B966-488E-928E-C006DA0961C7}" presName="Name1" presStyleCnt="0"/>
      <dgm:spPr/>
      <dgm:t>
        <a:bodyPr/>
        <a:lstStyle/>
        <a:p>
          <a:endParaRPr lang="en-IN"/>
        </a:p>
      </dgm:t>
    </dgm:pt>
    <dgm:pt modelId="{F9BB6770-9CDA-4C0C-A618-9733AE6E0EBA}" type="pres">
      <dgm:prSet presAssocID="{8EA14D8F-B966-488E-928E-C006DA0961C7}" presName="cycle" presStyleCnt="0"/>
      <dgm:spPr/>
      <dgm:t>
        <a:bodyPr/>
        <a:lstStyle/>
        <a:p>
          <a:endParaRPr lang="en-IN"/>
        </a:p>
      </dgm:t>
    </dgm:pt>
    <dgm:pt modelId="{C2A734DF-2C3D-440A-A60D-A7A582D3D673}" type="pres">
      <dgm:prSet presAssocID="{8EA14D8F-B966-488E-928E-C006DA0961C7}" presName="srcNode" presStyleLbl="node1" presStyleIdx="0" presStyleCnt="5"/>
      <dgm:spPr/>
      <dgm:t>
        <a:bodyPr/>
        <a:lstStyle/>
        <a:p>
          <a:endParaRPr lang="en-IN"/>
        </a:p>
      </dgm:t>
    </dgm:pt>
    <dgm:pt modelId="{B142BA2E-B54B-47C8-BE99-522680665C70}" type="pres">
      <dgm:prSet presAssocID="{8EA14D8F-B966-488E-928E-C006DA0961C7}" presName="conn" presStyleLbl="parChTrans1D2" presStyleIdx="0" presStyleCnt="1"/>
      <dgm:spPr/>
      <dgm:t>
        <a:bodyPr/>
        <a:lstStyle/>
        <a:p>
          <a:endParaRPr lang="en-IN"/>
        </a:p>
      </dgm:t>
    </dgm:pt>
    <dgm:pt modelId="{132C0259-B9D6-4B04-B014-B01A978197FE}" type="pres">
      <dgm:prSet presAssocID="{8EA14D8F-B966-488E-928E-C006DA0961C7}" presName="extraNode" presStyleLbl="node1" presStyleIdx="0" presStyleCnt="5"/>
      <dgm:spPr/>
      <dgm:t>
        <a:bodyPr/>
        <a:lstStyle/>
        <a:p>
          <a:endParaRPr lang="en-IN"/>
        </a:p>
      </dgm:t>
    </dgm:pt>
    <dgm:pt modelId="{7024DEA7-4D01-45E2-AC47-6E26B4E46EB6}" type="pres">
      <dgm:prSet presAssocID="{8EA14D8F-B966-488E-928E-C006DA0961C7}" presName="dstNode" presStyleLbl="node1" presStyleIdx="0" presStyleCnt="5"/>
      <dgm:spPr/>
      <dgm:t>
        <a:bodyPr/>
        <a:lstStyle/>
        <a:p>
          <a:endParaRPr lang="en-IN"/>
        </a:p>
      </dgm:t>
    </dgm:pt>
    <dgm:pt modelId="{ACC8EFB3-026C-437C-B4F2-8CCF8C07916B}" type="pres">
      <dgm:prSet presAssocID="{58F323F4-21E2-4F76-B8BD-9B828259CA2B}" presName="text_1" presStyleLbl="node1" presStyleIdx="0" presStyleCnt="5">
        <dgm:presLayoutVars>
          <dgm:bulletEnabled val="1"/>
        </dgm:presLayoutVars>
      </dgm:prSet>
      <dgm:spPr/>
      <dgm:t>
        <a:bodyPr/>
        <a:lstStyle/>
        <a:p>
          <a:endParaRPr lang="en-IN"/>
        </a:p>
      </dgm:t>
    </dgm:pt>
    <dgm:pt modelId="{E078E3AD-7598-4D62-B2BA-53B5F9BB8DB3}" type="pres">
      <dgm:prSet presAssocID="{58F323F4-21E2-4F76-B8BD-9B828259CA2B}" presName="accent_1" presStyleCnt="0"/>
      <dgm:spPr/>
      <dgm:t>
        <a:bodyPr/>
        <a:lstStyle/>
        <a:p>
          <a:endParaRPr lang="en-IN"/>
        </a:p>
      </dgm:t>
    </dgm:pt>
    <dgm:pt modelId="{8AB5CE70-797C-4D45-A445-6D8701D7975C}" type="pres">
      <dgm:prSet presAssocID="{58F323F4-21E2-4F76-B8BD-9B828259CA2B}" presName="accentRepeatNode" presStyleLbl="solidFgAcc1" presStyleIdx="0" presStyleCnt="5"/>
      <dgm:spPr>
        <a:blipFill rotWithShape="0">
          <a:blip xmlns:r="http://schemas.openxmlformats.org/officeDocument/2006/relationships" r:embed="rId1"/>
          <a:stretch>
            <a:fillRect/>
          </a:stretch>
        </a:blipFill>
      </dgm:spPr>
      <dgm:t>
        <a:bodyPr/>
        <a:lstStyle/>
        <a:p>
          <a:endParaRPr lang="en-IN"/>
        </a:p>
      </dgm:t>
    </dgm:pt>
    <dgm:pt modelId="{02D7ECD6-AEA8-477C-A64F-997B6E04F7CA}" type="pres">
      <dgm:prSet presAssocID="{11C18B9B-80A2-4599-9481-DF298143AA85}" presName="text_2" presStyleLbl="node1" presStyleIdx="1" presStyleCnt="5">
        <dgm:presLayoutVars>
          <dgm:bulletEnabled val="1"/>
        </dgm:presLayoutVars>
      </dgm:prSet>
      <dgm:spPr/>
      <dgm:t>
        <a:bodyPr/>
        <a:lstStyle/>
        <a:p>
          <a:endParaRPr lang="en-IN"/>
        </a:p>
      </dgm:t>
    </dgm:pt>
    <dgm:pt modelId="{EAA5A5A2-5A6A-47E2-B377-298B6D2EFF95}" type="pres">
      <dgm:prSet presAssocID="{11C18B9B-80A2-4599-9481-DF298143AA85}" presName="accent_2" presStyleCnt="0"/>
      <dgm:spPr/>
      <dgm:t>
        <a:bodyPr/>
        <a:lstStyle/>
        <a:p>
          <a:endParaRPr lang="en-IN"/>
        </a:p>
      </dgm:t>
    </dgm:pt>
    <dgm:pt modelId="{231A439F-2D2E-4594-94D1-CF8100B08E27}" type="pres">
      <dgm:prSet presAssocID="{11C18B9B-80A2-4599-9481-DF298143AA85}" presName="accentRepeatNode" presStyleLbl="solidFgAcc1" presStyleIdx="1" presStyleCnt="5"/>
      <dgm:spPr>
        <a:blipFill rotWithShape="0">
          <a:blip xmlns:r="http://schemas.openxmlformats.org/officeDocument/2006/relationships" r:embed="rId2"/>
          <a:stretch>
            <a:fillRect/>
          </a:stretch>
        </a:blipFill>
      </dgm:spPr>
      <dgm:t>
        <a:bodyPr/>
        <a:lstStyle/>
        <a:p>
          <a:endParaRPr lang="en-IN"/>
        </a:p>
      </dgm:t>
    </dgm:pt>
    <dgm:pt modelId="{2AE5600A-98C8-4549-96AD-B6BF166E9C0F}" type="pres">
      <dgm:prSet presAssocID="{611569A4-F074-4BE4-9D1D-7F2AD2366D2F}" presName="text_3" presStyleLbl="node1" presStyleIdx="2" presStyleCnt="5">
        <dgm:presLayoutVars>
          <dgm:bulletEnabled val="1"/>
        </dgm:presLayoutVars>
      </dgm:prSet>
      <dgm:spPr/>
      <dgm:t>
        <a:bodyPr/>
        <a:lstStyle/>
        <a:p>
          <a:endParaRPr lang="en-IN"/>
        </a:p>
      </dgm:t>
    </dgm:pt>
    <dgm:pt modelId="{BBFF9337-A1D4-4E5A-8621-EFE3B8703F3F}" type="pres">
      <dgm:prSet presAssocID="{611569A4-F074-4BE4-9D1D-7F2AD2366D2F}" presName="accent_3" presStyleCnt="0"/>
      <dgm:spPr/>
      <dgm:t>
        <a:bodyPr/>
        <a:lstStyle/>
        <a:p>
          <a:endParaRPr lang="en-IN"/>
        </a:p>
      </dgm:t>
    </dgm:pt>
    <dgm:pt modelId="{C0C3A4A0-8BE3-4748-95BB-04A6B3752A13}" type="pres">
      <dgm:prSet presAssocID="{611569A4-F074-4BE4-9D1D-7F2AD2366D2F}" presName="accentRepeatNode" presStyleLbl="solidFgAcc1" presStyleIdx="2" presStyleCnt="5"/>
      <dgm:spPr>
        <a:blipFill rotWithShape="0">
          <a:blip xmlns:r="http://schemas.openxmlformats.org/officeDocument/2006/relationships" r:embed="rId3"/>
          <a:stretch>
            <a:fillRect/>
          </a:stretch>
        </a:blipFill>
      </dgm:spPr>
      <dgm:t>
        <a:bodyPr/>
        <a:lstStyle/>
        <a:p>
          <a:endParaRPr lang="en-IN"/>
        </a:p>
      </dgm:t>
    </dgm:pt>
    <dgm:pt modelId="{ECF0FE79-C4CE-4A30-9F41-2FBF83403A84}" type="pres">
      <dgm:prSet presAssocID="{105CBC82-1577-4E0E-9C44-33B2A99B53FD}" presName="text_4" presStyleLbl="node1" presStyleIdx="3" presStyleCnt="5">
        <dgm:presLayoutVars>
          <dgm:bulletEnabled val="1"/>
        </dgm:presLayoutVars>
      </dgm:prSet>
      <dgm:spPr/>
      <dgm:t>
        <a:bodyPr/>
        <a:lstStyle/>
        <a:p>
          <a:endParaRPr lang="en-IN"/>
        </a:p>
      </dgm:t>
    </dgm:pt>
    <dgm:pt modelId="{C1E89514-06AC-4ED8-A7F9-64AFC0F792B9}" type="pres">
      <dgm:prSet presAssocID="{105CBC82-1577-4E0E-9C44-33B2A99B53FD}" presName="accent_4" presStyleCnt="0"/>
      <dgm:spPr/>
      <dgm:t>
        <a:bodyPr/>
        <a:lstStyle/>
        <a:p>
          <a:endParaRPr lang="en-IN"/>
        </a:p>
      </dgm:t>
    </dgm:pt>
    <dgm:pt modelId="{88A30FC6-AA88-48E8-A5A4-CF764131994F}" type="pres">
      <dgm:prSet presAssocID="{105CBC82-1577-4E0E-9C44-33B2A99B53FD}" presName="accentRepeatNode" presStyleLbl="solidFgAcc1" presStyleIdx="3" presStyleCnt="5"/>
      <dgm:spPr/>
      <dgm:t>
        <a:bodyPr/>
        <a:lstStyle/>
        <a:p>
          <a:endParaRPr lang="en-IN"/>
        </a:p>
      </dgm:t>
    </dgm:pt>
    <dgm:pt modelId="{19032331-40A8-46F9-A0FA-549769D4AB1A}" type="pres">
      <dgm:prSet presAssocID="{E8D3FC0A-6275-4054-8A68-98A801267751}" presName="text_5" presStyleLbl="node1" presStyleIdx="4" presStyleCnt="5">
        <dgm:presLayoutVars>
          <dgm:bulletEnabled val="1"/>
        </dgm:presLayoutVars>
      </dgm:prSet>
      <dgm:spPr/>
      <dgm:t>
        <a:bodyPr/>
        <a:lstStyle/>
        <a:p>
          <a:endParaRPr lang="en-IN"/>
        </a:p>
      </dgm:t>
    </dgm:pt>
    <dgm:pt modelId="{1DEF0491-8491-4BB2-93F4-A47A61DC257C}" type="pres">
      <dgm:prSet presAssocID="{E8D3FC0A-6275-4054-8A68-98A801267751}" presName="accent_5" presStyleCnt="0"/>
      <dgm:spPr/>
    </dgm:pt>
    <dgm:pt modelId="{E0954FCE-19F4-405C-AF4F-2159ADEB5535}" type="pres">
      <dgm:prSet presAssocID="{E8D3FC0A-6275-4054-8A68-98A801267751}" presName="accentRepeatNode" presStyleLbl="solidFgAcc1" presStyleIdx="4" presStyleCnt="5"/>
      <dgm:spPr>
        <a:blipFill rotWithShape="0">
          <a:blip xmlns:r="http://schemas.openxmlformats.org/officeDocument/2006/relationships" r:embed="rId4"/>
          <a:stretch>
            <a:fillRect/>
          </a:stretch>
        </a:blipFill>
      </dgm:spPr>
      <dgm:t>
        <a:bodyPr/>
        <a:lstStyle/>
        <a:p>
          <a:endParaRPr lang="en-IN"/>
        </a:p>
      </dgm:t>
    </dgm:pt>
  </dgm:ptLst>
  <dgm:cxnLst>
    <dgm:cxn modelId="{C514C2D2-FF2A-43C0-943B-395DEB9A5F14}" srcId="{8EA14D8F-B966-488E-928E-C006DA0961C7}" destId="{E8D3FC0A-6275-4054-8A68-98A801267751}" srcOrd="4" destOrd="0" parTransId="{20D881C5-F95A-4EBD-B696-7010C57B05C9}" sibTransId="{A3D4177E-CC31-4C34-912C-619C088391D5}"/>
    <dgm:cxn modelId="{F7F83292-8E47-42E2-A109-EAD1960FD9E4}" srcId="{8EA14D8F-B966-488E-928E-C006DA0961C7}" destId="{58F323F4-21E2-4F76-B8BD-9B828259CA2B}" srcOrd="0" destOrd="0" parTransId="{5B8BB42D-D6D5-425F-A0D6-B776F04A217E}" sibTransId="{AD624B8E-9BD9-499D-8D85-848199793748}"/>
    <dgm:cxn modelId="{079658C7-96EA-4BBF-815A-1547F732F6C8}" type="presOf" srcId="{AD624B8E-9BD9-499D-8D85-848199793748}" destId="{B142BA2E-B54B-47C8-BE99-522680665C70}" srcOrd="0" destOrd="0" presId="urn:microsoft.com/office/officeart/2008/layout/VerticalCurvedList"/>
    <dgm:cxn modelId="{6CAE31EA-6895-4E5E-AA1D-5F72615E15C7}" type="presOf" srcId="{8EA14D8F-B966-488E-928E-C006DA0961C7}" destId="{D75D0860-7473-4C98-B43B-44730ADF4B68}" srcOrd="0" destOrd="0" presId="urn:microsoft.com/office/officeart/2008/layout/VerticalCurvedList"/>
    <dgm:cxn modelId="{EE62AFF1-DB94-437F-BCFF-54942E389692}" srcId="{8EA14D8F-B966-488E-928E-C006DA0961C7}" destId="{611569A4-F074-4BE4-9D1D-7F2AD2366D2F}" srcOrd="2" destOrd="0" parTransId="{D09E6FE7-A6AC-4B5D-853B-3FA7C9196DA7}" sibTransId="{38425A65-54DC-4235-A00E-55DBE4845C2D}"/>
    <dgm:cxn modelId="{37612234-6D44-4882-BF4B-FA83131590AA}" type="presOf" srcId="{105CBC82-1577-4E0E-9C44-33B2A99B53FD}" destId="{ECF0FE79-C4CE-4A30-9F41-2FBF83403A84}" srcOrd="0" destOrd="0" presId="urn:microsoft.com/office/officeart/2008/layout/VerticalCurvedList"/>
    <dgm:cxn modelId="{91CD836D-DDDB-4110-920A-BC28D2D9BD86}" type="presOf" srcId="{611569A4-F074-4BE4-9D1D-7F2AD2366D2F}" destId="{2AE5600A-98C8-4549-96AD-B6BF166E9C0F}" srcOrd="0" destOrd="0" presId="urn:microsoft.com/office/officeart/2008/layout/VerticalCurvedList"/>
    <dgm:cxn modelId="{A6D238F2-34B7-49C6-A967-6D2258FECF8E}" srcId="{8EA14D8F-B966-488E-928E-C006DA0961C7}" destId="{105CBC82-1577-4E0E-9C44-33B2A99B53FD}" srcOrd="3" destOrd="0" parTransId="{06BE1668-1737-49FB-98EC-13923EEEE31E}" sibTransId="{C075C018-9F30-4DFA-B386-A0E534577597}"/>
    <dgm:cxn modelId="{5D5E838F-6D87-4B3D-9287-1F2D8DC803A3}" type="presOf" srcId="{E8D3FC0A-6275-4054-8A68-98A801267751}" destId="{19032331-40A8-46F9-A0FA-549769D4AB1A}" srcOrd="0" destOrd="0" presId="urn:microsoft.com/office/officeart/2008/layout/VerticalCurvedList"/>
    <dgm:cxn modelId="{ED452358-3DA4-4D06-9879-F69CA72B2335}" type="presOf" srcId="{58F323F4-21E2-4F76-B8BD-9B828259CA2B}" destId="{ACC8EFB3-026C-437C-B4F2-8CCF8C07916B}" srcOrd="0" destOrd="0" presId="urn:microsoft.com/office/officeart/2008/layout/VerticalCurvedList"/>
    <dgm:cxn modelId="{4AD03C00-083F-4576-B7F3-28B6B059A76C}" srcId="{8EA14D8F-B966-488E-928E-C006DA0961C7}" destId="{11C18B9B-80A2-4599-9481-DF298143AA85}" srcOrd="1" destOrd="0" parTransId="{A75D6F46-668E-4300-8E3B-B4A8A516BBC4}" sibTransId="{3D03BBB7-EF5D-46B5-A252-06EF9A0EB65E}"/>
    <dgm:cxn modelId="{E00673BD-A2C6-4D9F-B11E-B9C97D1FC30C}" type="presOf" srcId="{11C18B9B-80A2-4599-9481-DF298143AA85}" destId="{02D7ECD6-AEA8-477C-A64F-997B6E04F7CA}" srcOrd="0" destOrd="0" presId="urn:microsoft.com/office/officeart/2008/layout/VerticalCurvedList"/>
    <dgm:cxn modelId="{6BF7FB93-F39F-4987-B037-2C3F9AEADB4C}" type="presParOf" srcId="{D75D0860-7473-4C98-B43B-44730ADF4B68}" destId="{7A49AFEC-BFC7-4295-81E2-4D583CFB3781}" srcOrd="0" destOrd="0" presId="urn:microsoft.com/office/officeart/2008/layout/VerticalCurvedList"/>
    <dgm:cxn modelId="{E638189A-A3F3-47B0-B8F4-DC107A3C6756}" type="presParOf" srcId="{7A49AFEC-BFC7-4295-81E2-4D583CFB3781}" destId="{F9BB6770-9CDA-4C0C-A618-9733AE6E0EBA}" srcOrd="0" destOrd="0" presId="urn:microsoft.com/office/officeart/2008/layout/VerticalCurvedList"/>
    <dgm:cxn modelId="{3BB2547C-4B0D-4868-9919-17B606508E71}" type="presParOf" srcId="{F9BB6770-9CDA-4C0C-A618-9733AE6E0EBA}" destId="{C2A734DF-2C3D-440A-A60D-A7A582D3D673}" srcOrd="0" destOrd="0" presId="urn:microsoft.com/office/officeart/2008/layout/VerticalCurvedList"/>
    <dgm:cxn modelId="{E71589AD-4676-4510-B048-5E4E25975C00}" type="presParOf" srcId="{F9BB6770-9CDA-4C0C-A618-9733AE6E0EBA}" destId="{B142BA2E-B54B-47C8-BE99-522680665C70}" srcOrd="1" destOrd="0" presId="urn:microsoft.com/office/officeart/2008/layout/VerticalCurvedList"/>
    <dgm:cxn modelId="{0C3566D0-0537-4C99-827A-19C2F5279B86}" type="presParOf" srcId="{F9BB6770-9CDA-4C0C-A618-9733AE6E0EBA}" destId="{132C0259-B9D6-4B04-B014-B01A978197FE}" srcOrd="2" destOrd="0" presId="urn:microsoft.com/office/officeart/2008/layout/VerticalCurvedList"/>
    <dgm:cxn modelId="{5C697898-701F-4AAF-81F7-03BA249CCFF4}" type="presParOf" srcId="{F9BB6770-9CDA-4C0C-A618-9733AE6E0EBA}" destId="{7024DEA7-4D01-45E2-AC47-6E26B4E46EB6}" srcOrd="3" destOrd="0" presId="urn:microsoft.com/office/officeart/2008/layout/VerticalCurvedList"/>
    <dgm:cxn modelId="{FDD49356-DC38-4C8A-B4D9-ADD3FC1981EF}" type="presParOf" srcId="{7A49AFEC-BFC7-4295-81E2-4D583CFB3781}" destId="{ACC8EFB3-026C-437C-B4F2-8CCF8C07916B}" srcOrd="1" destOrd="0" presId="urn:microsoft.com/office/officeart/2008/layout/VerticalCurvedList"/>
    <dgm:cxn modelId="{28C8E8A6-020D-4535-8392-7B1B634F46FE}" type="presParOf" srcId="{7A49AFEC-BFC7-4295-81E2-4D583CFB3781}" destId="{E078E3AD-7598-4D62-B2BA-53B5F9BB8DB3}" srcOrd="2" destOrd="0" presId="urn:microsoft.com/office/officeart/2008/layout/VerticalCurvedList"/>
    <dgm:cxn modelId="{6E9EA514-A4A9-428C-AD6F-6F066D022FBB}" type="presParOf" srcId="{E078E3AD-7598-4D62-B2BA-53B5F9BB8DB3}" destId="{8AB5CE70-797C-4D45-A445-6D8701D7975C}" srcOrd="0" destOrd="0" presId="urn:microsoft.com/office/officeart/2008/layout/VerticalCurvedList"/>
    <dgm:cxn modelId="{5038166F-3B90-463B-A9EA-D62A569F66AD}" type="presParOf" srcId="{7A49AFEC-BFC7-4295-81E2-4D583CFB3781}" destId="{02D7ECD6-AEA8-477C-A64F-997B6E04F7CA}" srcOrd="3" destOrd="0" presId="urn:microsoft.com/office/officeart/2008/layout/VerticalCurvedList"/>
    <dgm:cxn modelId="{27CCE0B5-742E-4683-B636-4CB06187F737}" type="presParOf" srcId="{7A49AFEC-BFC7-4295-81E2-4D583CFB3781}" destId="{EAA5A5A2-5A6A-47E2-B377-298B6D2EFF95}" srcOrd="4" destOrd="0" presId="urn:microsoft.com/office/officeart/2008/layout/VerticalCurvedList"/>
    <dgm:cxn modelId="{98CE5572-BC20-4340-94A9-E85C2858D7C5}" type="presParOf" srcId="{EAA5A5A2-5A6A-47E2-B377-298B6D2EFF95}" destId="{231A439F-2D2E-4594-94D1-CF8100B08E27}" srcOrd="0" destOrd="0" presId="urn:microsoft.com/office/officeart/2008/layout/VerticalCurvedList"/>
    <dgm:cxn modelId="{9C4D410E-A899-476F-A73B-9CDA8125980C}" type="presParOf" srcId="{7A49AFEC-BFC7-4295-81E2-4D583CFB3781}" destId="{2AE5600A-98C8-4549-96AD-B6BF166E9C0F}" srcOrd="5" destOrd="0" presId="urn:microsoft.com/office/officeart/2008/layout/VerticalCurvedList"/>
    <dgm:cxn modelId="{C755E29E-BE06-41A7-AE1D-3A146F96B74B}" type="presParOf" srcId="{7A49AFEC-BFC7-4295-81E2-4D583CFB3781}" destId="{BBFF9337-A1D4-4E5A-8621-EFE3B8703F3F}" srcOrd="6" destOrd="0" presId="urn:microsoft.com/office/officeart/2008/layout/VerticalCurvedList"/>
    <dgm:cxn modelId="{686183FD-10A1-4F96-A44A-26B5C63A0695}" type="presParOf" srcId="{BBFF9337-A1D4-4E5A-8621-EFE3B8703F3F}" destId="{C0C3A4A0-8BE3-4748-95BB-04A6B3752A13}" srcOrd="0" destOrd="0" presId="urn:microsoft.com/office/officeart/2008/layout/VerticalCurvedList"/>
    <dgm:cxn modelId="{DAF34D23-151C-438B-9437-94682333BDD8}" type="presParOf" srcId="{7A49AFEC-BFC7-4295-81E2-4D583CFB3781}" destId="{ECF0FE79-C4CE-4A30-9F41-2FBF83403A84}" srcOrd="7" destOrd="0" presId="urn:microsoft.com/office/officeart/2008/layout/VerticalCurvedList"/>
    <dgm:cxn modelId="{D57F806F-D7ED-4901-BF71-AB27F195228A}" type="presParOf" srcId="{7A49AFEC-BFC7-4295-81E2-4D583CFB3781}" destId="{C1E89514-06AC-4ED8-A7F9-64AFC0F792B9}" srcOrd="8" destOrd="0" presId="urn:microsoft.com/office/officeart/2008/layout/VerticalCurvedList"/>
    <dgm:cxn modelId="{93A4613B-18F2-4936-9CDF-FC39AFE93A78}" type="presParOf" srcId="{C1E89514-06AC-4ED8-A7F9-64AFC0F792B9}" destId="{88A30FC6-AA88-48E8-A5A4-CF764131994F}" srcOrd="0" destOrd="0" presId="urn:microsoft.com/office/officeart/2008/layout/VerticalCurvedList"/>
    <dgm:cxn modelId="{84212BD9-1D41-4846-A66C-763C7830560F}" type="presParOf" srcId="{7A49AFEC-BFC7-4295-81E2-4D583CFB3781}" destId="{19032331-40A8-46F9-A0FA-549769D4AB1A}" srcOrd="9" destOrd="0" presId="urn:microsoft.com/office/officeart/2008/layout/VerticalCurvedList"/>
    <dgm:cxn modelId="{DF4328E4-959F-4FF1-882A-233E8B7B06E6}" type="presParOf" srcId="{7A49AFEC-BFC7-4295-81E2-4D583CFB3781}" destId="{1DEF0491-8491-4BB2-93F4-A47A61DC257C}" srcOrd="10" destOrd="0" presId="urn:microsoft.com/office/officeart/2008/layout/VerticalCurvedList"/>
    <dgm:cxn modelId="{19FF00DA-C02A-4972-A25F-4964C56ED351}" type="presParOf" srcId="{1DEF0491-8491-4BB2-93F4-A47A61DC257C}" destId="{E0954FCE-19F4-405C-AF4F-2159ADEB553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1#1" qsCatId="3D" csTypeId="urn:microsoft.com/office/officeart/2005/8/colors/accent1_2#3" csCatId="accent1" phldr="1"/>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Lst>
  <dgm:cxnLst>
    <dgm:cxn modelId="{4DEAF095-F085-4B09-ADF6-CFCAC20A28F2}" type="presOf" srcId="{D820813C-AFD1-4E9D-8B21-9C136E2D610A}" destId="{68171DD9-3C84-4770-8039-6925D1FAFDA9}" srcOrd="0"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1#2" qsCatId="3D" csTypeId="urn:microsoft.com/office/officeart/2005/8/colors/accent1_2#4" csCatId="accent1" phldr="1"/>
      <dgm:spPr/>
      <dgm:t>
        <a:bodyPr/>
        <a:lstStyle/>
        <a:p>
          <a:endParaRPr lang="en-IN"/>
        </a:p>
      </dgm:t>
    </dgm:pt>
    <dgm:pt modelId="{9A0C8410-F0FA-43FC-81F7-22023526083F}">
      <dgm:prSet phldrT="[Text]"/>
      <dgm:spPr/>
      <dgm:t>
        <a:bodyPr/>
        <a:lstStyle/>
        <a:p>
          <a:pPr algn="l"/>
          <a:endParaRPr lang="en-IN" dirty="0"/>
        </a:p>
      </dgm:t>
    </dgm:pt>
    <dgm:pt modelId="{3C88C166-8B49-41C4-A5CD-AE0E67641C3F}" type="parTrans" cxnId="{24F7D202-B464-406B-B6C6-3978ED2ED65C}">
      <dgm:prSet/>
      <dgm:spPr/>
      <dgm:t>
        <a:bodyPr/>
        <a:lstStyle/>
        <a:p>
          <a:endParaRPr lang="en-IN"/>
        </a:p>
      </dgm:t>
    </dgm:pt>
    <dgm:pt modelId="{B9972D76-BAF8-4A4D-98E1-59136AC82078}" type="sibTrans" cxnId="{24F7D202-B464-406B-B6C6-3978ED2ED65C}">
      <dgm:prSet/>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 modelId="{49FBD882-17CB-49B2-90B0-2C452D4B147B}" type="pres">
      <dgm:prSet presAssocID="{9A0C8410-F0FA-43FC-81F7-22023526083F}" presName="comp" presStyleCnt="0"/>
      <dgm:spPr/>
    </dgm:pt>
    <dgm:pt modelId="{354A5BAC-381E-4002-9A5E-1E6D34DC253B}" type="pres">
      <dgm:prSet presAssocID="{9A0C8410-F0FA-43FC-81F7-22023526083F}" presName="box" presStyleLbl="node1" presStyleIdx="0" presStyleCnt="1" custScaleX="85723" custLinFactNeighborX="-10010"/>
      <dgm:spPr/>
      <dgm:t>
        <a:bodyPr/>
        <a:lstStyle/>
        <a:p>
          <a:endParaRPr lang="en-IN"/>
        </a:p>
      </dgm:t>
    </dgm:pt>
    <dgm:pt modelId="{99E4AF3F-9D2C-4177-9D0E-EA1444CBA803}" type="pres">
      <dgm:prSet presAssocID="{9A0C8410-F0FA-43FC-81F7-22023526083F}" presName="img" presStyleLbl="fgImgPlace1" presStyleIdx="0" presStyleCnt="1" custScaleX="500000" custScaleY="124690" custLinFactNeighborX="48608" custLinFactNeighborY="-14592"/>
      <dgm:spPr>
        <a:blipFill rotWithShape="1">
          <a:blip xmlns:r="http://schemas.openxmlformats.org/officeDocument/2006/relationships" r:embed="rId1"/>
          <a:stretch>
            <a:fillRect/>
          </a:stretch>
        </a:blipFill>
      </dgm:spPr>
      <dgm:t>
        <a:bodyPr/>
        <a:lstStyle/>
        <a:p>
          <a:endParaRPr lang="en-IN"/>
        </a:p>
      </dgm:t>
    </dgm:pt>
    <dgm:pt modelId="{F4BACA00-CD3C-4C18-8427-746A676C7421}" type="pres">
      <dgm:prSet presAssocID="{9A0C8410-F0FA-43FC-81F7-22023526083F}" presName="text" presStyleLbl="node1" presStyleIdx="0" presStyleCnt="1">
        <dgm:presLayoutVars>
          <dgm:bulletEnabled val="1"/>
        </dgm:presLayoutVars>
      </dgm:prSet>
      <dgm:spPr/>
      <dgm:t>
        <a:bodyPr/>
        <a:lstStyle/>
        <a:p>
          <a:endParaRPr lang="en-IN"/>
        </a:p>
      </dgm:t>
    </dgm:pt>
  </dgm:ptLst>
  <dgm:cxnLst>
    <dgm:cxn modelId="{24F7D202-B464-406B-B6C6-3978ED2ED65C}" srcId="{D820813C-AFD1-4E9D-8B21-9C136E2D610A}" destId="{9A0C8410-F0FA-43FC-81F7-22023526083F}" srcOrd="0" destOrd="0" parTransId="{3C88C166-8B49-41C4-A5CD-AE0E67641C3F}" sibTransId="{B9972D76-BAF8-4A4D-98E1-59136AC82078}"/>
    <dgm:cxn modelId="{77FF0039-8301-4C92-835B-4ECB58B6CACB}" type="presOf" srcId="{9A0C8410-F0FA-43FC-81F7-22023526083F}" destId="{F4BACA00-CD3C-4C18-8427-746A676C7421}" srcOrd="1" destOrd="0" presId="urn:microsoft.com/office/officeart/2005/8/layout/vList4"/>
    <dgm:cxn modelId="{F97FC837-C130-4422-9099-CDCF6EABE93F}" type="presOf" srcId="{D820813C-AFD1-4E9D-8B21-9C136E2D610A}" destId="{68171DD9-3C84-4770-8039-6925D1FAFDA9}" srcOrd="0" destOrd="0" presId="urn:microsoft.com/office/officeart/2005/8/layout/vList4"/>
    <dgm:cxn modelId="{DB55B7EB-949E-44C2-9B28-AD3A1425AB94}" type="presOf" srcId="{9A0C8410-F0FA-43FC-81F7-22023526083F}" destId="{354A5BAC-381E-4002-9A5E-1E6D34DC253B}" srcOrd="0" destOrd="0" presId="urn:microsoft.com/office/officeart/2005/8/layout/vList4"/>
    <dgm:cxn modelId="{6BE7D891-A17C-4459-830D-FCE1C10A2B1A}" type="presParOf" srcId="{68171DD9-3C84-4770-8039-6925D1FAFDA9}" destId="{49FBD882-17CB-49B2-90B0-2C452D4B147B}" srcOrd="0" destOrd="0" presId="urn:microsoft.com/office/officeart/2005/8/layout/vList4"/>
    <dgm:cxn modelId="{4FFD0A7B-4005-48E7-B938-7132E21ABCB0}" type="presParOf" srcId="{49FBD882-17CB-49B2-90B0-2C452D4B147B}" destId="{354A5BAC-381E-4002-9A5E-1E6D34DC253B}" srcOrd="0" destOrd="0" presId="urn:microsoft.com/office/officeart/2005/8/layout/vList4"/>
    <dgm:cxn modelId="{8BE44315-2678-43F9-B6A2-FDE441C535F1}" type="presParOf" srcId="{49FBD882-17CB-49B2-90B0-2C452D4B147B}" destId="{99E4AF3F-9D2C-4177-9D0E-EA1444CBA803}" srcOrd="1" destOrd="0" presId="urn:microsoft.com/office/officeart/2005/8/layout/vList4"/>
    <dgm:cxn modelId="{E41FCACF-E61F-4BD2-95E3-8FC43865C28A}" type="presParOf" srcId="{49FBD882-17CB-49B2-90B0-2C452D4B147B}" destId="{F4BACA00-CD3C-4C18-8427-746A676C7421}"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1#3" qsCatId="3D" csTypeId="urn:microsoft.com/office/officeart/2005/8/colors/accent1_2#5" csCatId="accent1" phldr="1"/>
      <dgm:spPr/>
      <dgm:t>
        <a:bodyPr/>
        <a:lstStyle/>
        <a:p>
          <a:endParaRPr lang="en-IN"/>
        </a:p>
      </dgm:t>
    </dgm:pt>
    <dgm:pt modelId="{9A0C8410-F0FA-43FC-81F7-22023526083F}">
      <dgm:prSet phldrT="[Text]"/>
      <dgm:spPr/>
      <dgm:t>
        <a:bodyPr/>
        <a:lstStyle/>
        <a:p>
          <a:pPr algn="l"/>
          <a:endParaRPr lang="en-IN" dirty="0"/>
        </a:p>
      </dgm:t>
    </dgm:pt>
    <dgm:pt modelId="{3C88C166-8B49-41C4-A5CD-AE0E67641C3F}" type="parTrans" cxnId="{24F7D202-B464-406B-B6C6-3978ED2ED65C}">
      <dgm:prSet/>
      <dgm:spPr/>
      <dgm:t>
        <a:bodyPr/>
        <a:lstStyle/>
        <a:p>
          <a:endParaRPr lang="en-IN"/>
        </a:p>
      </dgm:t>
    </dgm:pt>
    <dgm:pt modelId="{B9972D76-BAF8-4A4D-98E1-59136AC82078}" type="sibTrans" cxnId="{24F7D202-B464-406B-B6C6-3978ED2ED65C}">
      <dgm:prSet/>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 modelId="{49FBD882-17CB-49B2-90B0-2C452D4B147B}" type="pres">
      <dgm:prSet presAssocID="{9A0C8410-F0FA-43FC-81F7-22023526083F}" presName="comp" presStyleCnt="0"/>
      <dgm:spPr/>
    </dgm:pt>
    <dgm:pt modelId="{354A5BAC-381E-4002-9A5E-1E6D34DC253B}" type="pres">
      <dgm:prSet presAssocID="{9A0C8410-F0FA-43FC-81F7-22023526083F}" presName="box" presStyleLbl="node1" presStyleIdx="0" presStyleCnt="1" custScaleX="85723" custLinFactNeighborX="-10010"/>
      <dgm:spPr/>
      <dgm:t>
        <a:bodyPr/>
        <a:lstStyle/>
        <a:p>
          <a:endParaRPr lang="en-IN"/>
        </a:p>
      </dgm:t>
    </dgm:pt>
    <dgm:pt modelId="{99E4AF3F-9D2C-4177-9D0E-EA1444CBA803}" type="pres">
      <dgm:prSet presAssocID="{9A0C8410-F0FA-43FC-81F7-22023526083F}" presName="img" presStyleLbl="fgImgPlace1" presStyleIdx="0" presStyleCnt="1" custScaleX="500000" custScaleY="124690" custLinFactNeighborX="48608" custLinFactNeighborY="-14592"/>
      <dgm:spPr>
        <a:blipFill rotWithShape="1">
          <a:blip xmlns:r="http://schemas.openxmlformats.org/officeDocument/2006/relationships" r:embed="rId1"/>
          <a:stretch>
            <a:fillRect/>
          </a:stretch>
        </a:blipFill>
      </dgm:spPr>
      <dgm:t>
        <a:bodyPr/>
        <a:lstStyle/>
        <a:p>
          <a:endParaRPr lang="en-IN"/>
        </a:p>
      </dgm:t>
    </dgm:pt>
    <dgm:pt modelId="{F4BACA00-CD3C-4C18-8427-746A676C7421}" type="pres">
      <dgm:prSet presAssocID="{9A0C8410-F0FA-43FC-81F7-22023526083F}" presName="text" presStyleLbl="node1" presStyleIdx="0" presStyleCnt="1">
        <dgm:presLayoutVars>
          <dgm:bulletEnabled val="1"/>
        </dgm:presLayoutVars>
      </dgm:prSet>
      <dgm:spPr/>
      <dgm:t>
        <a:bodyPr/>
        <a:lstStyle/>
        <a:p>
          <a:endParaRPr lang="en-IN"/>
        </a:p>
      </dgm:t>
    </dgm:pt>
  </dgm:ptLst>
  <dgm:cxnLst>
    <dgm:cxn modelId="{24F7D202-B464-406B-B6C6-3978ED2ED65C}" srcId="{D820813C-AFD1-4E9D-8B21-9C136E2D610A}" destId="{9A0C8410-F0FA-43FC-81F7-22023526083F}" srcOrd="0" destOrd="0" parTransId="{3C88C166-8B49-41C4-A5CD-AE0E67641C3F}" sibTransId="{B9972D76-BAF8-4A4D-98E1-59136AC82078}"/>
    <dgm:cxn modelId="{5E7F0057-A781-425C-9DE5-922D08913356}" type="presOf" srcId="{D820813C-AFD1-4E9D-8B21-9C136E2D610A}" destId="{68171DD9-3C84-4770-8039-6925D1FAFDA9}" srcOrd="0" destOrd="0" presId="urn:microsoft.com/office/officeart/2005/8/layout/vList4"/>
    <dgm:cxn modelId="{F9511B43-C350-4D20-90DF-1F11DD27A749}" type="presOf" srcId="{9A0C8410-F0FA-43FC-81F7-22023526083F}" destId="{F4BACA00-CD3C-4C18-8427-746A676C7421}" srcOrd="1" destOrd="0" presId="urn:microsoft.com/office/officeart/2005/8/layout/vList4"/>
    <dgm:cxn modelId="{F6368F51-009A-4237-B670-8917F31A9D37}" type="presOf" srcId="{9A0C8410-F0FA-43FC-81F7-22023526083F}" destId="{354A5BAC-381E-4002-9A5E-1E6D34DC253B}" srcOrd="0" destOrd="0" presId="urn:microsoft.com/office/officeart/2005/8/layout/vList4"/>
    <dgm:cxn modelId="{300E82EE-B3AE-49DC-A67F-B8E5F39EA06A}" type="presParOf" srcId="{68171DD9-3C84-4770-8039-6925D1FAFDA9}" destId="{49FBD882-17CB-49B2-90B0-2C452D4B147B}" srcOrd="0" destOrd="0" presId="urn:microsoft.com/office/officeart/2005/8/layout/vList4"/>
    <dgm:cxn modelId="{B1EC35DC-F504-4BE9-B6A8-616C2BC95A79}" type="presParOf" srcId="{49FBD882-17CB-49B2-90B0-2C452D4B147B}" destId="{354A5BAC-381E-4002-9A5E-1E6D34DC253B}" srcOrd="0" destOrd="0" presId="urn:microsoft.com/office/officeart/2005/8/layout/vList4"/>
    <dgm:cxn modelId="{BDC376AA-38A5-484F-8638-E1AA99C951AF}" type="presParOf" srcId="{49FBD882-17CB-49B2-90B0-2C452D4B147B}" destId="{99E4AF3F-9D2C-4177-9D0E-EA1444CBA803}" srcOrd="1" destOrd="0" presId="urn:microsoft.com/office/officeart/2005/8/layout/vList4"/>
    <dgm:cxn modelId="{D7006E59-F026-439B-B87F-3E678B6971C0}" type="presParOf" srcId="{49FBD882-17CB-49B2-90B0-2C452D4B147B}" destId="{F4BACA00-CD3C-4C18-8427-746A676C742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1#5" qsCatId="3D" csTypeId="urn:microsoft.com/office/officeart/2005/8/colors/accent1_2#7" csCatId="accent1" phldr="1"/>
      <dgm:spPr/>
      <dgm:t>
        <a:bodyPr/>
        <a:lstStyle/>
        <a:p>
          <a:endParaRPr lang="en-IN"/>
        </a:p>
      </dgm:t>
    </dgm:pt>
    <dgm:pt modelId="{9A0C8410-F0FA-43FC-81F7-22023526083F}">
      <dgm:prSet phldrT="[Text]"/>
      <dgm:spPr/>
      <dgm:t>
        <a:bodyPr/>
        <a:lstStyle/>
        <a:p>
          <a:pPr algn="l"/>
          <a:endParaRPr lang="en-IN" dirty="0"/>
        </a:p>
      </dgm:t>
    </dgm:pt>
    <dgm:pt modelId="{3C88C166-8B49-41C4-A5CD-AE0E67641C3F}" type="parTrans" cxnId="{24F7D202-B464-406B-B6C6-3978ED2ED65C}">
      <dgm:prSet/>
      <dgm:spPr/>
      <dgm:t>
        <a:bodyPr/>
        <a:lstStyle/>
        <a:p>
          <a:endParaRPr lang="en-IN"/>
        </a:p>
      </dgm:t>
    </dgm:pt>
    <dgm:pt modelId="{B9972D76-BAF8-4A4D-98E1-59136AC82078}" type="sibTrans" cxnId="{24F7D202-B464-406B-B6C6-3978ED2ED65C}">
      <dgm:prSet/>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 modelId="{49FBD882-17CB-49B2-90B0-2C452D4B147B}" type="pres">
      <dgm:prSet presAssocID="{9A0C8410-F0FA-43FC-81F7-22023526083F}" presName="comp" presStyleCnt="0"/>
      <dgm:spPr/>
    </dgm:pt>
    <dgm:pt modelId="{354A5BAC-381E-4002-9A5E-1E6D34DC253B}" type="pres">
      <dgm:prSet presAssocID="{9A0C8410-F0FA-43FC-81F7-22023526083F}" presName="box" presStyleLbl="node1" presStyleIdx="0" presStyleCnt="1" custScaleX="85723" custLinFactNeighborX="-10010"/>
      <dgm:spPr/>
      <dgm:t>
        <a:bodyPr/>
        <a:lstStyle/>
        <a:p>
          <a:endParaRPr lang="en-IN"/>
        </a:p>
      </dgm:t>
    </dgm:pt>
    <dgm:pt modelId="{99E4AF3F-9D2C-4177-9D0E-EA1444CBA803}" type="pres">
      <dgm:prSet presAssocID="{9A0C8410-F0FA-43FC-81F7-22023526083F}" presName="img" presStyleLbl="fgImgPlace1" presStyleIdx="0" presStyleCnt="1" custScaleX="500000" custScaleY="124690" custLinFactNeighborX="48608" custLinFactNeighborY="-14592"/>
      <dgm:spPr>
        <a:blipFill rotWithShape="1">
          <a:blip xmlns:r="http://schemas.openxmlformats.org/officeDocument/2006/relationships" r:embed="rId1"/>
          <a:stretch>
            <a:fillRect/>
          </a:stretch>
        </a:blipFill>
      </dgm:spPr>
      <dgm:t>
        <a:bodyPr/>
        <a:lstStyle/>
        <a:p>
          <a:endParaRPr lang="en-IN"/>
        </a:p>
      </dgm:t>
    </dgm:pt>
    <dgm:pt modelId="{F4BACA00-CD3C-4C18-8427-746A676C7421}" type="pres">
      <dgm:prSet presAssocID="{9A0C8410-F0FA-43FC-81F7-22023526083F}" presName="text" presStyleLbl="node1" presStyleIdx="0" presStyleCnt="1">
        <dgm:presLayoutVars>
          <dgm:bulletEnabled val="1"/>
        </dgm:presLayoutVars>
      </dgm:prSet>
      <dgm:spPr/>
      <dgm:t>
        <a:bodyPr/>
        <a:lstStyle/>
        <a:p>
          <a:endParaRPr lang="en-IN"/>
        </a:p>
      </dgm:t>
    </dgm:pt>
  </dgm:ptLst>
  <dgm:cxnLst>
    <dgm:cxn modelId="{24F7D202-B464-406B-B6C6-3978ED2ED65C}" srcId="{D820813C-AFD1-4E9D-8B21-9C136E2D610A}" destId="{9A0C8410-F0FA-43FC-81F7-22023526083F}" srcOrd="0" destOrd="0" parTransId="{3C88C166-8B49-41C4-A5CD-AE0E67641C3F}" sibTransId="{B9972D76-BAF8-4A4D-98E1-59136AC82078}"/>
    <dgm:cxn modelId="{903663A4-E011-44F3-BA60-CED6FF15B08B}" type="presOf" srcId="{D820813C-AFD1-4E9D-8B21-9C136E2D610A}" destId="{68171DD9-3C84-4770-8039-6925D1FAFDA9}" srcOrd="0" destOrd="0" presId="urn:microsoft.com/office/officeart/2005/8/layout/vList4"/>
    <dgm:cxn modelId="{B8709C0C-AA13-4AD7-9B99-18A04E3593AC}" type="presOf" srcId="{9A0C8410-F0FA-43FC-81F7-22023526083F}" destId="{354A5BAC-381E-4002-9A5E-1E6D34DC253B}" srcOrd="0" destOrd="0" presId="urn:microsoft.com/office/officeart/2005/8/layout/vList4"/>
    <dgm:cxn modelId="{8CD428F0-3082-4F29-9583-FAC377B778EF}" type="presOf" srcId="{9A0C8410-F0FA-43FC-81F7-22023526083F}" destId="{F4BACA00-CD3C-4C18-8427-746A676C7421}" srcOrd="1" destOrd="0" presId="urn:microsoft.com/office/officeart/2005/8/layout/vList4"/>
    <dgm:cxn modelId="{63D8D90E-851E-4379-8F32-7C733ED6438F}" type="presParOf" srcId="{68171DD9-3C84-4770-8039-6925D1FAFDA9}" destId="{49FBD882-17CB-49B2-90B0-2C452D4B147B}" srcOrd="0" destOrd="0" presId="urn:microsoft.com/office/officeart/2005/8/layout/vList4"/>
    <dgm:cxn modelId="{DC9BF737-926C-4CC2-BED4-4556281BAEC1}" type="presParOf" srcId="{49FBD882-17CB-49B2-90B0-2C452D4B147B}" destId="{354A5BAC-381E-4002-9A5E-1E6D34DC253B}" srcOrd="0" destOrd="0" presId="urn:microsoft.com/office/officeart/2005/8/layout/vList4"/>
    <dgm:cxn modelId="{83D68496-3D8E-477F-AB20-377DFA8E69D0}" type="presParOf" srcId="{49FBD882-17CB-49B2-90B0-2C452D4B147B}" destId="{99E4AF3F-9D2C-4177-9D0E-EA1444CBA803}" srcOrd="1" destOrd="0" presId="urn:microsoft.com/office/officeart/2005/8/layout/vList4"/>
    <dgm:cxn modelId="{E732D142-119D-46C3-AD3A-8F351953036C}" type="presParOf" srcId="{49FBD882-17CB-49B2-90B0-2C452D4B147B}" destId="{F4BACA00-CD3C-4C18-8427-746A676C742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20813C-AFD1-4E9D-8B21-9C136E2D610A}" type="doc">
      <dgm:prSet loTypeId="urn:microsoft.com/office/officeart/2005/8/layout/vList4" loCatId="list" qsTypeId="urn:microsoft.com/office/officeart/2005/8/quickstyle/3d1#6" qsCatId="3D" csTypeId="urn:microsoft.com/office/officeart/2005/8/colors/accent1_2#8" csCatId="accent1" phldr="1"/>
      <dgm:spPr/>
      <dgm:t>
        <a:bodyPr/>
        <a:lstStyle/>
        <a:p>
          <a:endParaRPr lang="en-IN"/>
        </a:p>
      </dgm:t>
    </dgm:pt>
    <dgm:pt modelId="{9A0C8410-F0FA-43FC-81F7-22023526083F}">
      <dgm:prSet phldrT="[Text]"/>
      <dgm:spPr/>
      <dgm:t>
        <a:bodyPr/>
        <a:lstStyle/>
        <a:p>
          <a:pPr algn="l"/>
          <a:endParaRPr lang="en-IN" dirty="0"/>
        </a:p>
      </dgm:t>
    </dgm:pt>
    <dgm:pt modelId="{3C88C166-8B49-41C4-A5CD-AE0E67641C3F}" type="parTrans" cxnId="{24F7D202-B464-406B-B6C6-3978ED2ED65C}">
      <dgm:prSet/>
      <dgm:spPr/>
      <dgm:t>
        <a:bodyPr/>
        <a:lstStyle/>
        <a:p>
          <a:endParaRPr lang="en-IN"/>
        </a:p>
      </dgm:t>
    </dgm:pt>
    <dgm:pt modelId="{B9972D76-BAF8-4A4D-98E1-59136AC82078}" type="sibTrans" cxnId="{24F7D202-B464-406B-B6C6-3978ED2ED65C}">
      <dgm:prSet/>
      <dgm:spPr/>
      <dgm:t>
        <a:bodyPr/>
        <a:lstStyle/>
        <a:p>
          <a:endParaRPr lang="en-IN"/>
        </a:p>
      </dgm:t>
    </dgm:pt>
    <dgm:pt modelId="{68171DD9-3C84-4770-8039-6925D1FAFDA9}" type="pres">
      <dgm:prSet presAssocID="{D820813C-AFD1-4E9D-8B21-9C136E2D610A}" presName="linear" presStyleCnt="0">
        <dgm:presLayoutVars>
          <dgm:dir/>
          <dgm:resizeHandles val="exact"/>
        </dgm:presLayoutVars>
      </dgm:prSet>
      <dgm:spPr/>
      <dgm:t>
        <a:bodyPr/>
        <a:lstStyle/>
        <a:p>
          <a:endParaRPr lang="en-IN"/>
        </a:p>
      </dgm:t>
    </dgm:pt>
    <dgm:pt modelId="{49FBD882-17CB-49B2-90B0-2C452D4B147B}" type="pres">
      <dgm:prSet presAssocID="{9A0C8410-F0FA-43FC-81F7-22023526083F}" presName="comp" presStyleCnt="0"/>
      <dgm:spPr/>
    </dgm:pt>
    <dgm:pt modelId="{354A5BAC-381E-4002-9A5E-1E6D34DC253B}" type="pres">
      <dgm:prSet presAssocID="{9A0C8410-F0FA-43FC-81F7-22023526083F}" presName="box" presStyleLbl="node1" presStyleIdx="0" presStyleCnt="1" custScaleX="85723" custLinFactNeighborX="-10010"/>
      <dgm:spPr/>
      <dgm:t>
        <a:bodyPr/>
        <a:lstStyle/>
        <a:p>
          <a:endParaRPr lang="en-IN"/>
        </a:p>
      </dgm:t>
    </dgm:pt>
    <dgm:pt modelId="{99E4AF3F-9D2C-4177-9D0E-EA1444CBA803}" type="pres">
      <dgm:prSet presAssocID="{9A0C8410-F0FA-43FC-81F7-22023526083F}" presName="img" presStyleLbl="fgImgPlace1" presStyleIdx="0" presStyleCnt="1" custScaleX="500000" custScaleY="124690" custLinFactNeighborX="48608" custLinFactNeighborY="-14592"/>
      <dgm:spPr>
        <a:blipFill rotWithShape="1">
          <a:blip xmlns:r="http://schemas.openxmlformats.org/officeDocument/2006/relationships" r:embed="rId1"/>
          <a:stretch>
            <a:fillRect/>
          </a:stretch>
        </a:blipFill>
      </dgm:spPr>
      <dgm:t>
        <a:bodyPr/>
        <a:lstStyle/>
        <a:p>
          <a:endParaRPr lang="en-IN"/>
        </a:p>
      </dgm:t>
    </dgm:pt>
    <dgm:pt modelId="{F4BACA00-CD3C-4C18-8427-746A676C7421}" type="pres">
      <dgm:prSet presAssocID="{9A0C8410-F0FA-43FC-81F7-22023526083F}" presName="text" presStyleLbl="node1" presStyleIdx="0" presStyleCnt="1">
        <dgm:presLayoutVars>
          <dgm:bulletEnabled val="1"/>
        </dgm:presLayoutVars>
      </dgm:prSet>
      <dgm:spPr/>
      <dgm:t>
        <a:bodyPr/>
        <a:lstStyle/>
        <a:p>
          <a:endParaRPr lang="en-IN"/>
        </a:p>
      </dgm:t>
    </dgm:pt>
  </dgm:ptLst>
  <dgm:cxnLst>
    <dgm:cxn modelId="{24F7D202-B464-406B-B6C6-3978ED2ED65C}" srcId="{D820813C-AFD1-4E9D-8B21-9C136E2D610A}" destId="{9A0C8410-F0FA-43FC-81F7-22023526083F}" srcOrd="0" destOrd="0" parTransId="{3C88C166-8B49-41C4-A5CD-AE0E67641C3F}" sibTransId="{B9972D76-BAF8-4A4D-98E1-59136AC82078}"/>
    <dgm:cxn modelId="{F808BFC1-3407-46E2-BB42-EE365524DF49}" type="presOf" srcId="{9A0C8410-F0FA-43FC-81F7-22023526083F}" destId="{354A5BAC-381E-4002-9A5E-1E6D34DC253B}" srcOrd="0" destOrd="0" presId="urn:microsoft.com/office/officeart/2005/8/layout/vList4"/>
    <dgm:cxn modelId="{74289A0D-899A-45EE-88C9-8330D4D9A98C}" type="presOf" srcId="{9A0C8410-F0FA-43FC-81F7-22023526083F}" destId="{F4BACA00-CD3C-4C18-8427-746A676C7421}" srcOrd="1" destOrd="0" presId="urn:microsoft.com/office/officeart/2005/8/layout/vList4"/>
    <dgm:cxn modelId="{6AEE0E21-DABA-4D9C-8D76-7F6A5FEC6D95}" type="presOf" srcId="{D820813C-AFD1-4E9D-8B21-9C136E2D610A}" destId="{68171DD9-3C84-4770-8039-6925D1FAFDA9}" srcOrd="0" destOrd="0" presId="urn:microsoft.com/office/officeart/2005/8/layout/vList4"/>
    <dgm:cxn modelId="{615F3856-EF91-4799-9957-D0E016638855}" type="presParOf" srcId="{68171DD9-3C84-4770-8039-6925D1FAFDA9}" destId="{49FBD882-17CB-49B2-90B0-2C452D4B147B}" srcOrd="0" destOrd="0" presId="urn:microsoft.com/office/officeart/2005/8/layout/vList4"/>
    <dgm:cxn modelId="{910C5EDB-4CAA-49C2-8FB8-426FA56A8A3B}" type="presParOf" srcId="{49FBD882-17CB-49B2-90B0-2C452D4B147B}" destId="{354A5BAC-381E-4002-9A5E-1E6D34DC253B}" srcOrd="0" destOrd="0" presId="urn:microsoft.com/office/officeart/2005/8/layout/vList4"/>
    <dgm:cxn modelId="{FE7D6983-6B55-499F-AB77-47F73FABB4A2}" type="presParOf" srcId="{49FBD882-17CB-49B2-90B0-2C452D4B147B}" destId="{99E4AF3F-9D2C-4177-9D0E-EA1444CBA803}" srcOrd="1" destOrd="0" presId="urn:microsoft.com/office/officeart/2005/8/layout/vList4"/>
    <dgm:cxn modelId="{1A3D60C2-12A5-4CF9-A640-616BD3963365}" type="presParOf" srcId="{49FBD882-17CB-49B2-90B0-2C452D4B147B}" destId="{F4BACA00-CD3C-4C18-8427-746A676C742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E63B5-D241-4669-9DAD-56656871A222}">
      <dsp:nvSpPr>
        <dsp:cNvPr id="0" name=""/>
        <dsp:cNvSpPr/>
      </dsp:nvSpPr>
      <dsp:spPr>
        <a:xfrm rot="10800000">
          <a:off x="110762" y="169"/>
          <a:ext cx="5421756" cy="691398"/>
        </a:xfrm>
        <a:prstGeom prst="homePlat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87" tIns="60960" rIns="113792" bIns="60960" numCol="1" spcCol="1270" anchor="ctr" anchorCtr="0">
          <a:noAutofit/>
        </a:bodyPr>
        <a:lstStyle/>
        <a:p>
          <a:pPr lvl="0" algn="ctr" defTabSz="711200">
            <a:lnSpc>
              <a:spcPct val="70000"/>
            </a:lnSpc>
            <a:spcBef>
              <a:spcPct val="0"/>
            </a:spcBef>
            <a:spcAft>
              <a:spcPct val="35000"/>
            </a:spcAft>
          </a:pPr>
          <a:r>
            <a:rPr lang="en-IN" sz="1600" b="1" kern="1200" dirty="0" smtClean="0">
              <a:latin typeface="+mj-lt"/>
            </a:rPr>
            <a:t>16BCE0029</a:t>
          </a:r>
        </a:p>
        <a:p>
          <a:pPr lvl="0" algn="ctr" defTabSz="711200">
            <a:lnSpc>
              <a:spcPct val="70000"/>
            </a:lnSpc>
            <a:spcBef>
              <a:spcPct val="0"/>
            </a:spcBef>
            <a:spcAft>
              <a:spcPct val="35000"/>
            </a:spcAft>
          </a:pPr>
          <a:r>
            <a:rPr lang="en-IN" sz="1600" b="1" kern="1200" dirty="0" smtClean="0">
              <a:latin typeface="+mj-lt"/>
            </a:rPr>
            <a:t>SHRAVAN KORTHIWADA</a:t>
          </a:r>
          <a:endParaRPr lang="en-IN" sz="1600" b="1" kern="1200" dirty="0">
            <a:latin typeface="+mj-lt"/>
          </a:endParaRPr>
        </a:p>
      </dsp:txBody>
      <dsp:txXfrm rot="10800000">
        <a:off x="283611" y="169"/>
        <a:ext cx="5248907" cy="691398"/>
      </dsp:txXfrm>
    </dsp:sp>
    <dsp:sp modelId="{548853F9-437B-44A3-8EAC-66F4FCDA7345}">
      <dsp:nvSpPr>
        <dsp:cNvPr id="0" name=""/>
        <dsp:cNvSpPr/>
      </dsp:nvSpPr>
      <dsp:spPr>
        <a:xfrm>
          <a:off x="0" y="0"/>
          <a:ext cx="691398" cy="691398"/>
        </a:xfrm>
        <a:prstGeom prst="ellipse">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E659C13-9C72-49A7-99DB-E23A1E6062DC}">
      <dsp:nvSpPr>
        <dsp:cNvPr id="0" name=""/>
        <dsp:cNvSpPr/>
      </dsp:nvSpPr>
      <dsp:spPr>
        <a:xfrm rot="10800000">
          <a:off x="87851" y="897955"/>
          <a:ext cx="5467578" cy="691398"/>
        </a:xfrm>
        <a:prstGeom prst="homePlat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87" tIns="60960" rIns="113792" bIns="60960" numCol="1" spcCol="1270" anchor="ctr" anchorCtr="0">
          <a:noAutofit/>
        </a:bodyPr>
        <a:lstStyle/>
        <a:p>
          <a:pPr lvl="0" algn="ctr" defTabSz="711200">
            <a:lnSpc>
              <a:spcPct val="70000"/>
            </a:lnSpc>
            <a:spcBef>
              <a:spcPct val="0"/>
            </a:spcBef>
            <a:spcAft>
              <a:spcPct val="35000"/>
            </a:spcAft>
          </a:pPr>
          <a:r>
            <a:rPr lang="en-IN" sz="1600" b="1" kern="1200" dirty="0" smtClean="0">
              <a:latin typeface="+mj-lt"/>
            </a:rPr>
            <a:t>16BCE0723</a:t>
          </a:r>
        </a:p>
        <a:p>
          <a:pPr lvl="0" algn="ctr" defTabSz="711200">
            <a:lnSpc>
              <a:spcPct val="70000"/>
            </a:lnSpc>
            <a:spcBef>
              <a:spcPct val="0"/>
            </a:spcBef>
            <a:spcAft>
              <a:spcPct val="35000"/>
            </a:spcAft>
          </a:pPr>
          <a:r>
            <a:rPr lang="en-IN" sz="1600" b="1" kern="1200" dirty="0" smtClean="0">
              <a:latin typeface="+mj-lt"/>
            </a:rPr>
            <a:t>VISHAL SALVANKAR</a:t>
          </a:r>
          <a:endParaRPr lang="en-IN" sz="1600" b="1" kern="1200" dirty="0">
            <a:latin typeface="+mj-lt"/>
          </a:endParaRPr>
        </a:p>
      </dsp:txBody>
      <dsp:txXfrm rot="10800000">
        <a:off x="260700" y="897955"/>
        <a:ext cx="5294729" cy="691398"/>
      </dsp:txXfrm>
    </dsp:sp>
    <dsp:sp modelId="{2DF2C052-1C9A-4B95-A8E0-5D0D49199F92}">
      <dsp:nvSpPr>
        <dsp:cNvPr id="0" name=""/>
        <dsp:cNvSpPr/>
      </dsp:nvSpPr>
      <dsp:spPr>
        <a:xfrm>
          <a:off x="0" y="897955"/>
          <a:ext cx="691398" cy="691398"/>
        </a:xfrm>
        <a:prstGeom prst="ellipse">
          <a:avLst/>
        </a:prstGeom>
        <a:blipFill rotWithShape="1">
          <a:blip xmlns:r="http://schemas.openxmlformats.org/officeDocument/2006/relationships" r:embed="rId2"/>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37959B5-D329-4ECD-991E-A652F0E786B3}">
      <dsp:nvSpPr>
        <dsp:cNvPr id="0" name=""/>
        <dsp:cNvSpPr/>
      </dsp:nvSpPr>
      <dsp:spPr>
        <a:xfrm rot="10800000">
          <a:off x="110762" y="1795741"/>
          <a:ext cx="5421756" cy="691398"/>
        </a:xfrm>
        <a:prstGeom prst="homePlat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87" tIns="60960" rIns="113792" bIns="60960" numCol="1" spcCol="1270" anchor="ctr" anchorCtr="0">
          <a:noAutofit/>
        </a:bodyPr>
        <a:lstStyle/>
        <a:p>
          <a:pPr lvl="0" algn="ctr" defTabSz="711200">
            <a:lnSpc>
              <a:spcPct val="70000"/>
            </a:lnSpc>
            <a:spcBef>
              <a:spcPct val="0"/>
            </a:spcBef>
            <a:spcAft>
              <a:spcPct val="35000"/>
            </a:spcAft>
          </a:pPr>
          <a:r>
            <a:rPr lang="en-IN" sz="1600" b="1" kern="1200" dirty="0" smtClean="0">
              <a:latin typeface="+mj-lt"/>
            </a:rPr>
            <a:t>16BCE0806</a:t>
          </a:r>
        </a:p>
        <a:p>
          <a:pPr lvl="0" algn="ctr" defTabSz="711200">
            <a:lnSpc>
              <a:spcPct val="70000"/>
            </a:lnSpc>
            <a:spcBef>
              <a:spcPct val="0"/>
            </a:spcBef>
            <a:spcAft>
              <a:spcPct val="35000"/>
            </a:spcAft>
          </a:pPr>
          <a:r>
            <a:rPr lang="en-IN" sz="1600" b="1" kern="1200" dirty="0" smtClean="0">
              <a:latin typeface="+mj-lt"/>
            </a:rPr>
            <a:t>SHAILENDRA SHARMA</a:t>
          </a:r>
          <a:endParaRPr lang="en-IN" sz="1600" b="1" kern="1200" dirty="0">
            <a:latin typeface="+mj-lt"/>
          </a:endParaRPr>
        </a:p>
      </dsp:txBody>
      <dsp:txXfrm rot="10800000">
        <a:off x="283611" y="1795741"/>
        <a:ext cx="5248907" cy="691398"/>
      </dsp:txXfrm>
    </dsp:sp>
    <dsp:sp modelId="{B52964C8-8C1C-433C-AF9E-2DB1E2A6238A}">
      <dsp:nvSpPr>
        <dsp:cNvPr id="0" name=""/>
        <dsp:cNvSpPr/>
      </dsp:nvSpPr>
      <dsp:spPr>
        <a:xfrm>
          <a:off x="0" y="1769772"/>
          <a:ext cx="691398" cy="691398"/>
        </a:xfrm>
        <a:prstGeom prst="ellipse">
          <a:avLst/>
        </a:prstGeom>
        <a:blipFill rotWithShape="1">
          <a:blip xmlns:r="http://schemas.openxmlformats.org/officeDocument/2006/relationships" r:embed="rId3"/>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5DB260F-C45A-445C-82B3-DA7585667ED6}">
      <dsp:nvSpPr>
        <dsp:cNvPr id="0" name=""/>
        <dsp:cNvSpPr/>
      </dsp:nvSpPr>
      <dsp:spPr>
        <a:xfrm rot="10800000">
          <a:off x="110762" y="2693527"/>
          <a:ext cx="5421756" cy="691398"/>
        </a:xfrm>
        <a:prstGeom prst="homePlat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87" tIns="60960" rIns="113792" bIns="60960" numCol="1" spcCol="1270" anchor="ctr" anchorCtr="0">
          <a:noAutofit/>
        </a:bodyPr>
        <a:lstStyle/>
        <a:p>
          <a:pPr lvl="0" algn="ctr" defTabSz="711200">
            <a:lnSpc>
              <a:spcPct val="90000"/>
            </a:lnSpc>
            <a:spcBef>
              <a:spcPct val="0"/>
            </a:spcBef>
            <a:spcAft>
              <a:spcPct val="35000"/>
            </a:spcAft>
          </a:pPr>
          <a:r>
            <a:rPr lang="en-IN" sz="1600" b="1" kern="1200" dirty="0" smtClean="0">
              <a:latin typeface="+mj-lt"/>
            </a:rPr>
            <a:t>16BCE0926</a:t>
          </a:r>
        </a:p>
        <a:p>
          <a:pPr lvl="0" algn="ctr" defTabSz="711200">
            <a:lnSpc>
              <a:spcPct val="90000"/>
            </a:lnSpc>
            <a:spcBef>
              <a:spcPct val="0"/>
            </a:spcBef>
            <a:spcAft>
              <a:spcPct val="35000"/>
            </a:spcAft>
          </a:pPr>
          <a:r>
            <a:rPr lang="en-IN" sz="1600" b="1" kern="1200" dirty="0" smtClean="0">
              <a:latin typeface="+mj-lt"/>
            </a:rPr>
            <a:t>GAURAV MALIK</a:t>
          </a:r>
          <a:endParaRPr lang="en-IN" sz="1600" b="1" kern="1200" dirty="0">
            <a:latin typeface="+mj-lt"/>
          </a:endParaRPr>
        </a:p>
      </dsp:txBody>
      <dsp:txXfrm rot="10800000">
        <a:off x="283611" y="2693527"/>
        <a:ext cx="5248907" cy="691398"/>
      </dsp:txXfrm>
    </dsp:sp>
    <dsp:sp modelId="{A6A5EACB-2C1E-432F-9222-DBEF0827A59D}">
      <dsp:nvSpPr>
        <dsp:cNvPr id="0" name=""/>
        <dsp:cNvSpPr/>
      </dsp:nvSpPr>
      <dsp:spPr>
        <a:xfrm>
          <a:off x="0" y="2667558"/>
          <a:ext cx="691398" cy="691398"/>
        </a:xfrm>
        <a:prstGeom prst="ellipse">
          <a:avLst/>
        </a:prstGeom>
        <a:blipFill rotWithShape="1">
          <a:blip xmlns:r="http://schemas.openxmlformats.org/officeDocument/2006/relationships" r:embed="rId4"/>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272FA2C-DA94-4CA2-865D-7FF0FC7F9D92}">
      <dsp:nvSpPr>
        <dsp:cNvPr id="0" name=""/>
        <dsp:cNvSpPr/>
      </dsp:nvSpPr>
      <dsp:spPr>
        <a:xfrm rot="10800000">
          <a:off x="110762" y="3591313"/>
          <a:ext cx="5421756" cy="691398"/>
        </a:xfrm>
        <a:prstGeom prst="homePlate">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87" tIns="60960" rIns="113792" bIns="60960" numCol="1" spcCol="1270" anchor="ctr" anchorCtr="0">
          <a:noAutofit/>
        </a:bodyPr>
        <a:lstStyle/>
        <a:p>
          <a:pPr lvl="0" algn="ctr" defTabSz="711200">
            <a:lnSpc>
              <a:spcPct val="90000"/>
            </a:lnSpc>
            <a:spcBef>
              <a:spcPct val="0"/>
            </a:spcBef>
            <a:spcAft>
              <a:spcPct val="35000"/>
            </a:spcAft>
          </a:pPr>
          <a:r>
            <a:rPr lang="en-IN" sz="1600" b="1" kern="1200" dirty="0" smtClean="0">
              <a:latin typeface="+mj-lt"/>
            </a:rPr>
            <a:t>16BCE0947</a:t>
          </a:r>
        </a:p>
        <a:p>
          <a:pPr lvl="0" algn="ctr" defTabSz="711200">
            <a:lnSpc>
              <a:spcPct val="90000"/>
            </a:lnSpc>
            <a:spcBef>
              <a:spcPct val="0"/>
            </a:spcBef>
            <a:spcAft>
              <a:spcPct val="35000"/>
            </a:spcAft>
          </a:pPr>
          <a:r>
            <a:rPr lang="en-IN" sz="1600" b="1" kern="1200" dirty="0" smtClean="0">
              <a:latin typeface="+mj-lt"/>
            </a:rPr>
            <a:t>ABHINAV SHARMA</a:t>
          </a:r>
          <a:endParaRPr lang="en-IN" sz="1600" b="1" kern="1200" dirty="0">
            <a:latin typeface="+mj-lt"/>
          </a:endParaRPr>
        </a:p>
      </dsp:txBody>
      <dsp:txXfrm rot="10800000">
        <a:off x="283611" y="3591313"/>
        <a:ext cx="5248907" cy="691398"/>
      </dsp:txXfrm>
    </dsp:sp>
    <dsp:sp modelId="{FF8FDA56-FA4E-4ADD-8A83-565221E4AD58}">
      <dsp:nvSpPr>
        <dsp:cNvPr id="0" name=""/>
        <dsp:cNvSpPr/>
      </dsp:nvSpPr>
      <dsp:spPr>
        <a:xfrm>
          <a:off x="0" y="3565344"/>
          <a:ext cx="691398" cy="691398"/>
        </a:xfrm>
        <a:prstGeom prst="ellipse">
          <a:avLst/>
        </a:prstGeom>
        <a:blipFill rotWithShape="1">
          <a:blip xmlns:r="http://schemas.openxmlformats.org/officeDocument/2006/relationships" r:embed="rId5"/>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A5BAC-381E-4002-9A5E-1E6D34DC253B}">
      <dsp:nvSpPr>
        <dsp:cNvPr id="0" name=""/>
        <dsp:cNvSpPr/>
      </dsp:nvSpPr>
      <dsp:spPr>
        <a:xfrm>
          <a:off x="399757" y="0"/>
          <a:ext cx="2286232" cy="3045023"/>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IN" sz="6500" kern="1200" dirty="0"/>
        </a:p>
      </dsp:txBody>
      <dsp:txXfrm>
        <a:off x="1118032" y="0"/>
        <a:ext cx="1567957" cy="3045023"/>
      </dsp:txXfrm>
    </dsp:sp>
    <dsp:sp modelId="{99E4AF3F-9D2C-4177-9D0E-EA1444CBA803}">
      <dsp:nvSpPr>
        <dsp:cNvPr id="0" name=""/>
        <dsp:cNvSpPr/>
      </dsp:nvSpPr>
      <dsp:spPr>
        <a:xfrm>
          <a:off x="-26681" y="0"/>
          <a:ext cx="2667000" cy="3037471"/>
        </a:xfrm>
        <a:prstGeom prst="roundRect">
          <a:avLst>
            <a:gd name="adj" fmla="val 10000"/>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E63B5-D241-4669-9DAD-56656871A222}">
      <dsp:nvSpPr>
        <dsp:cNvPr id="0" name=""/>
        <dsp:cNvSpPr/>
      </dsp:nvSpPr>
      <dsp:spPr>
        <a:xfrm rot="10800000">
          <a:off x="170872" y="776"/>
          <a:ext cx="5337784" cy="794426"/>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0320" tIns="91440" rIns="170688"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mj-lt"/>
            </a:rPr>
            <a:t>Dr M Rajasekhara Babu</a:t>
          </a:r>
        </a:p>
        <a:p>
          <a:pPr lvl="0" algn="ctr" defTabSz="1066800">
            <a:lnSpc>
              <a:spcPct val="90000"/>
            </a:lnSpc>
            <a:spcBef>
              <a:spcPct val="0"/>
            </a:spcBef>
            <a:spcAft>
              <a:spcPct val="35000"/>
            </a:spcAft>
          </a:pPr>
          <a:r>
            <a:rPr lang="en-US" sz="1800" kern="1200" dirty="0" smtClean="0">
              <a:latin typeface="+mj-lt"/>
            </a:rPr>
            <a:t>School of Computer Science and Engineering</a:t>
          </a:r>
          <a:endParaRPr lang="en-IN" sz="1800" kern="1200" dirty="0">
            <a:latin typeface="+mj-lt"/>
          </a:endParaRPr>
        </a:p>
      </dsp:txBody>
      <dsp:txXfrm rot="10800000">
        <a:off x="369478" y="776"/>
        <a:ext cx="5139178" cy="794426"/>
      </dsp:txXfrm>
    </dsp:sp>
    <dsp:sp modelId="{548853F9-437B-44A3-8EAC-66F4FCDA7345}">
      <dsp:nvSpPr>
        <dsp:cNvPr id="0" name=""/>
        <dsp:cNvSpPr/>
      </dsp:nvSpPr>
      <dsp:spPr>
        <a:xfrm>
          <a:off x="0" y="388"/>
          <a:ext cx="794426" cy="794426"/>
        </a:xfrm>
        <a:prstGeom prst="ellipse">
          <a:avLst/>
        </a:prstGeom>
        <a:blipFill rotWithShape="1">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A5BAC-381E-4002-9A5E-1E6D34DC253B}">
      <dsp:nvSpPr>
        <dsp:cNvPr id="0" name=""/>
        <dsp:cNvSpPr/>
      </dsp:nvSpPr>
      <dsp:spPr>
        <a:xfrm>
          <a:off x="0" y="0"/>
          <a:ext cx="5972370" cy="420118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IN" sz="6500" kern="1200" dirty="0"/>
        </a:p>
      </dsp:txBody>
      <dsp:txXfrm>
        <a:off x="1614592" y="0"/>
        <a:ext cx="4357777" cy="4201182"/>
      </dsp:txXfrm>
    </dsp:sp>
    <dsp:sp modelId="{99E4AF3F-9D2C-4177-9D0E-EA1444CBA803}">
      <dsp:nvSpPr>
        <dsp:cNvPr id="0" name=""/>
        <dsp:cNvSpPr/>
      </dsp:nvSpPr>
      <dsp:spPr>
        <a:xfrm>
          <a:off x="-550" y="0"/>
          <a:ext cx="5972370" cy="4190763"/>
        </a:xfrm>
        <a:prstGeom prst="roundRect">
          <a:avLst>
            <a:gd name="adj" fmla="val 10000"/>
          </a:avLst>
        </a:prstGeom>
        <a:blipFill rotWithShape="1">
          <a:blip xmlns:r="http://schemas.openxmlformats.org/officeDocument/2006/relationships" r:embed="rId1"/>
          <a:stretch>
            <a:fillRect/>
          </a:stretch>
        </a:blipFill>
        <a:ln>
          <a:noFill/>
        </a:ln>
        <a:effectLst>
          <a:softEdge rad="30480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2BA2E-B54B-47C8-BE99-522680665C70}">
      <dsp:nvSpPr>
        <dsp:cNvPr id="0" name=""/>
        <dsp:cNvSpPr/>
      </dsp:nvSpPr>
      <dsp:spPr>
        <a:xfrm>
          <a:off x="-6738841" y="-1030429"/>
          <a:ext cx="8020334" cy="8020334"/>
        </a:xfrm>
        <a:prstGeom prst="blockArc">
          <a:avLst>
            <a:gd name="adj1" fmla="val 18900000"/>
            <a:gd name="adj2" fmla="val 2700000"/>
            <a:gd name="adj3" fmla="val 269"/>
          </a:avLst>
        </a:prstGeom>
        <a:noFill/>
        <a:ln w="55000" cap="flat" cmpd="thickThin"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CC8EFB3-026C-437C-B4F2-8CCF8C07916B}">
      <dsp:nvSpPr>
        <dsp:cNvPr id="0" name=""/>
        <dsp:cNvSpPr/>
      </dsp:nvSpPr>
      <dsp:spPr>
        <a:xfrm>
          <a:off x="559691" y="372347"/>
          <a:ext cx="8270584" cy="745172"/>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91481" tIns="58420" rIns="58420" bIns="58420" numCol="1" spcCol="1270" anchor="ctr" anchorCtr="0">
          <a:noAutofit/>
        </a:bodyPr>
        <a:lstStyle/>
        <a:p>
          <a:pPr lvl="0" algn="l" defTabSz="1022350">
            <a:lnSpc>
              <a:spcPct val="90000"/>
            </a:lnSpc>
            <a:spcBef>
              <a:spcPct val="0"/>
            </a:spcBef>
            <a:spcAft>
              <a:spcPct val="35000"/>
            </a:spcAft>
          </a:pPr>
          <a:r>
            <a:rPr lang="en-IN" altLang="en-US" sz="2300" kern="1200" dirty="0" smtClean="0">
              <a:latin typeface="+mj-lt"/>
            </a:rPr>
            <a:t>To study various sensors and related technologies</a:t>
          </a:r>
          <a:endParaRPr lang="en-IN" sz="2300" kern="1200" dirty="0">
            <a:latin typeface="+mj-lt"/>
          </a:endParaRPr>
        </a:p>
      </dsp:txBody>
      <dsp:txXfrm>
        <a:off x="559691" y="372347"/>
        <a:ext cx="8270584" cy="745172"/>
      </dsp:txXfrm>
    </dsp:sp>
    <dsp:sp modelId="{8AB5CE70-797C-4D45-A445-6D8701D7975C}">
      <dsp:nvSpPr>
        <dsp:cNvPr id="0" name=""/>
        <dsp:cNvSpPr/>
      </dsp:nvSpPr>
      <dsp:spPr>
        <a:xfrm>
          <a:off x="93958" y="279201"/>
          <a:ext cx="931465" cy="931465"/>
        </a:xfrm>
        <a:prstGeom prst="ellipse">
          <a:avLst/>
        </a:prstGeom>
        <a:blipFill rotWithShape="0">
          <a:blip xmlns:r="http://schemas.openxmlformats.org/officeDocument/2006/relationships" r:embed="rId1"/>
          <a:stretch>
            <a:fillRect/>
          </a:stretch>
        </a:blipFill>
        <a:ln w="12700"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2D7ECD6-AEA8-477C-A64F-997B6E04F7CA}">
      <dsp:nvSpPr>
        <dsp:cNvPr id="0" name=""/>
        <dsp:cNvSpPr/>
      </dsp:nvSpPr>
      <dsp:spPr>
        <a:xfrm>
          <a:off x="1093660" y="1489749"/>
          <a:ext cx="7736615" cy="745172"/>
        </a:xfrm>
        <a:prstGeom prst="rect">
          <a:avLst/>
        </a:prstGeom>
        <a:gradFill rotWithShape="0">
          <a:gsLst>
            <a:gs pos="0">
              <a:schemeClr val="accent3">
                <a:hueOff val="2812566"/>
                <a:satOff val="-4220"/>
                <a:lumOff val="-686"/>
                <a:alphaOff val="0"/>
                <a:shade val="15000"/>
                <a:satMod val="180000"/>
              </a:schemeClr>
            </a:gs>
            <a:gs pos="50000">
              <a:schemeClr val="accent3">
                <a:hueOff val="2812566"/>
                <a:satOff val="-4220"/>
                <a:lumOff val="-686"/>
                <a:alphaOff val="0"/>
                <a:shade val="45000"/>
                <a:satMod val="170000"/>
              </a:schemeClr>
            </a:gs>
            <a:gs pos="70000">
              <a:schemeClr val="accent3">
                <a:hueOff val="2812566"/>
                <a:satOff val="-4220"/>
                <a:lumOff val="-686"/>
                <a:alphaOff val="0"/>
                <a:tint val="99000"/>
                <a:shade val="65000"/>
                <a:satMod val="155000"/>
              </a:schemeClr>
            </a:gs>
            <a:gs pos="100000">
              <a:schemeClr val="accent3">
                <a:hueOff val="2812566"/>
                <a:satOff val="-4220"/>
                <a:lumOff val="-68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91481" tIns="58420" rIns="58420" bIns="58420" numCol="1" spcCol="1270" anchor="ctr" anchorCtr="0">
          <a:noAutofit/>
        </a:bodyPr>
        <a:lstStyle/>
        <a:p>
          <a:pPr lvl="0" algn="just" defTabSz="1022350">
            <a:lnSpc>
              <a:spcPct val="90000"/>
            </a:lnSpc>
            <a:spcBef>
              <a:spcPct val="0"/>
            </a:spcBef>
            <a:spcAft>
              <a:spcPct val="35000"/>
            </a:spcAft>
          </a:pPr>
          <a:r>
            <a:rPr lang="en-IN" altLang="en-US" sz="2300" kern="1200" dirty="0" smtClean="0">
              <a:latin typeface="+mj-lt"/>
            </a:rPr>
            <a:t>To design methodology for weather station</a:t>
          </a:r>
          <a:endParaRPr lang="en-IN" sz="2300" kern="1200" dirty="0">
            <a:latin typeface="+mj-lt"/>
          </a:endParaRPr>
        </a:p>
      </dsp:txBody>
      <dsp:txXfrm>
        <a:off x="1093660" y="1489749"/>
        <a:ext cx="7736615" cy="745172"/>
      </dsp:txXfrm>
    </dsp:sp>
    <dsp:sp modelId="{231A439F-2D2E-4594-94D1-CF8100B08E27}">
      <dsp:nvSpPr>
        <dsp:cNvPr id="0" name=""/>
        <dsp:cNvSpPr/>
      </dsp:nvSpPr>
      <dsp:spPr>
        <a:xfrm>
          <a:off x="627927" y="1396602"/>
          <a:ext cx="931465" cy="931465"/>
        </a:xfrm>
        <a:prstGeom prst="ellipse">
          <a:avLst/>
        </a:prstGeom>
        <a:blipFill rotWithShape="0">
          <a:blip xmlns:r="http://schemas.openxmlformats.org/officeDocument/2006/relationships" r:embed="rId2"/>
          <a:stretch>
            <a:fillRect/>
          </a:stretch>
        </a:blipFill>
        <a:ln w="12700" cap="flat" cmpd="sng" algn="ctr">
          <a:solidFill>
            <a:schemeClr val="accent3">
              <a:hueOff val="2812566"/>
              <a:satOff val="-4220"/>
              <a:lumOff val="-686"/>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AE5600A-98C8-4549-96AD-B6BF166E9C0F}">
      <dsp:nvSpPr>
        <dsp:cNvPr id="0" name=""/>
        <dsp:cNvSpPr/>
      </dsp:nvSpPr>
      <dsp:spPr>
        <a:xfrm>
          <a:off x="1257546" y="2607151"/>
          <a:ext cx="7572730" cy="745172"/>
        </a:xfrm>
        <a:prstGeom prst="rect">
          <a:avLst/>
        </a:prstGeom>
        <a:gradFill rotWithShape="0">
          <a:gsLst>
            <a:gs pos="0">
              <a:schemeClr val="accent3">
                <a:hueOff val="5625132"/>
                <a:satOff val="-8440"/>
                <a:lumOff val="-1373"/>
                <a:alphaOff val="0"/>
                <a:shade val="15000"/>
                <a:satMod val="180000"/>
              </a:schemeClr>
            </a:gs>
            <a:gs pos="50000">
              <a:schemeClr val="accent3">
                <a:hueOff val="5625132"/>
                <a:satOff val="-8440"/>
                <a:lumOff val="-1373"/>
                <a:alphaOff val="0"/>
                <a:shade val="45000"/>
                <a:satMod val="170000"/>
              </a:schemeClr>
            </a:gs>
            <a:gs pos="70000">
              <a:schemeClr val="accent3">
                <a:hueOff val="5625132"/>
                <a:satOff val="-8440"/>
                <a:lumOff val="-1373"/>
                <a:alphaOff val="0"/>
                <a:tint val="99000"/>
                <a:shade val="65000"/>
                <a:satMod val="155000"/>
              </a:schemeClr>
            </a:gs>
            <a:gs pos="100000">
              <a:schemeClr val="accent3">
                <a:hueOff val="5625132"/>
                <a:satOff val="-8440"/>
                <a:lumOff val="-1373"/>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91481" tIns="58420" rIns="58420" bIns="58420" numCol="1" spcCol="1270" anchor="ctr" anchorCtr="0">
          <a:noAutofit/>
        </a:bodyPr>
        <a:lstStyle/>
        <a:p>
          <a:pPr lvl="0" algn="just" defTabSz="1022350">
            <a:lnSpc>
              <a:spcPct val="90000"/>
            </a:lnSpc>
            <a:spcBef>
              <a:spcPct val="0"/>
            </a:spcBef>
            <a:spcAft>
              <a:spcPct val="35000"/>
            </a:spcAft>
          </a:pPr>
          <a:r>
            <a:rPr lang="en-IN" altLang="en-US" sz="2300" kern="1200" dirty="0" smtClean="0">
              <a:latin typeface="+mj-lt"/>
            </a:rPr>
            <a:t>To develop a low cost sensor based controllers for water conservation</a:t>
          </a:r>
          <a:endParaRPr lang="en-IN" sz="2300" kern="1200" dirty="0">
            <a:latin typeface="+mj-lt"/>
          </a:endParaRPr>
        </a:p>
      </dsp:txBody>
      <dsp:txXfrm>
        <a:off x="1257546" y="2607151"/>
        <a:ext cx="7572730" cy="745172"/>
      </dsp:txXfrm>
    </dsp:sp>
    <dsp:sp modelId="{C0C3A4A0-8BE3-4748-95BB-04A6B3752A13}">
      <dsp:nvSpPr>
        <dsp:cNvPr id="0" name=""/>
        <dsp:cNvSpPr/>
      </dsp:nvSpPr>
      <dsp:spPr>
        <a:xfrm>
          <a:off x="791813" y="2514004"/>
          <a:ext cx="931465" cy="931465"/>
        </a:xfrm>
        <a:prstGeom prst="ellipse">
          <a:avLst/>
        </a:prstGeom>
        <a:blipFill rotWithShape="0">
          <a:blip xmlns:r="http://schemas.openxmlformats.org/officeDocument/2006/relationships" r:embed="rId3"/>
          <a:stretch>
            <a:fillRect/>
          </a:stretch>
        </a:blipFill>
        <a:ln w="12700" cap="flat" cmpd="sng" algn="ctr">
          <a:solidFill>
            <a:schemeClr val="accent3">
              <a:hueOff val="5625132"/>
              <a:satOff val="-8440"/>
              <a:lumOff val="-1373"/>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CF0FE79-C4CE-4A30-9F41-2FBF83403A84}">
      <dsp:nvSpPr>
        <dsp:cNvPr id="0" name=""/>
        <dsp:cNvSpPr/>
      </dsp:nvSpPr>
      <dsp:spPr>
        <a:xfrm>
          <a:off x="1093660" y="3724552"/>
          <a:ext cx="7736615" cy="745172"/>
        </a:xfrm>
        <a:prstGeom prst="rect">
          <a:avLst/>
        </a:prstGeom>
        <a:gradFill rotWithShape="0">
          <a:gsLst>
            <a:gs pos="0">
              <a:schemeClr val="accent3">
                <a:hueOff val="8437698"/>
                <a:satOff val="-12660"/>
                <a:lumOff val="-2059"/>
                <a:alphaOff val="0"/>
                <a:shade val="15000"/>
                <a:satMod val="180000"/>
              </a:schemeClr>
            </a:gs>
            <a:gs pos="50000">
              <a:schemeClr val="accent3">
                <a:hueOff val="8437698"/>
                <a:satOff val="-12660"/>
                <a:lumOff val="-2059"/>
                <a:alphaOff val="0"/>
                <a:shade val="45000"/>
                <a:satMod val="170000"/>
              </a:schemeClr>
            </a:gs>
            <a:gs pos="70000">
              <a:schemeClr val="accent3">
                <a:hueOff val="8437698"/>
                <a:satOff val="-12660"/>
                <a:lumOff val="-2059"/>
                <a:alphaOff val="0"/>
                <a:tint val="99000"/>
                <a:shade val="65000"/>
                <a:satMod val="155000"/>
              </a:schemeClr>
            </a:gs>
            <a:gs pos="100000">
              <a:schemeClr val="accent3">
                <a:hueOff val="8437698"/>
                <a:satOff val="-12660"/>
                <a:lumOff val="-205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91481" tIns="58420" rIns="58420" bIns="58420" numCol="1" spcCol="1270" anchor="ctr" anchorCtr="0">
          <a:noAutofit/>
        </a:bodyPr>
        <a:lstStyle/>
        <a:p>
          <a:pPr lvl="0" algn="just" defTabSz="1022350">
            <a:lnSpc>
              <a:spcPct val="90000"/>
            </a:lnSpc>
            <a:spcBef>
              <a:spcPct val="0"/>
            </a:spcBef>
            <a:spcAft>
              <a:spcPct val="35000"/>
            </a:spcAft>
          </a:pPr>
          <a:r>
            <a:rPr lang="en-IN" altLang="en-US" sz="2300" kern="1200" dirty="0" smtClean="0">
              <a:latin typeface="+mj-lt"/>
            </a:rPr>
            <a:t>To connect all the sensors through an arduino and collect the readings</a:t>
          </a:r>
          <a:endParaRPr lang="en-IN" sz="2300" kern="1200" dirty="0">
            <a:latin typeface="+mj-lt"/>
          </a:endParaRPr>
        </a:p>
      </dsp:txBody>
      <dsp:txXfrm>
        <a:off x="1093660" y="3724552"/>
        <a:ext cx="7736615" cy="745172"/>
      </dsp:txXfrm>
    </dsp:sp>
    <dsp:sp modelId="{88A30FC6-AA88-48E8-A5A4-CF764131994F}">
      <dsp:nvSpPr>
        <dsp:cNvPr id="0" name=""/>
        <dsp:cNvSpPr/>
      </dsp:nvSpPr>
      <dsp:spPr>
        <a:xfrm>
          <a:off x="627927" y="3631406"/>
          <a:ext cx="931465" cy="931465"/>
        </a:xfrm>
        <a:prstGeom prst="ellipse">
          <a:avLst/>
        </a:prstGeom>
        <a:solidFill>
          <a:schemeClr val="lt1">
            <a:hueOff val="0"/>
            <a:satOff val="0"/>
            <a:lumOff val="0"/>
            <a:alphaOff val="0"/>
          </a:schemeClr>
        </a:solidFill>
        <a:ln w="12700" cap="flat" cmpd="sng" algn="ctr">
          <a:solidFill>
            <a:schemeClr val="accent3">
              <a:hueOff val="8437698"/>
              <a:satOff val="-12660"/>
              <a:lumOff val="-2059"/>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9032331-40A8-46F9-A0FA-549769D4AB1A}">
      <dsp:nvSpPr>
        <dsp:cNvPr id="0" name=""/>
        <dsp:cNvSpPr/>
      </dsp:nvSpPr>
      <dsp:spPr>
        <a:xfrm>
          <a:off x="559691" y="4841954"/>
          <a:ext cx="8270584" cy="745172"/>
        </a:xfrm>
        <a:prstGeom prst="rect">
          <a:avLst/>
        </a:prstGeom>
        <a:gradFill rotWithShape="0">
          <a:gsLst>
            <a:gs pos="0">
              <a:schemeClr val="accent3">
                <a:hueOff val="11250264"/>
                <a:satOff val="-16880"/>
                <a:lumOff val="-2745"/>
                <a:alphaOff val="0"/>
                <a:shade val="15000"/>
                <a:satMod val="180000"/>
              </a:schemeClr>
            </a:gs>
            <a:gs pos="50000">
              <a:schemeClr val="accent3">
                <a:hueOff val="11250264"/>
                <a:satOff val="-16880"/>
                <a:lumOff val="-2745"/>
                <a:alphaOff val="0"/>
                <a:shade val="45000"/>
                <a:satMod val="170000"/>
              </a:schemeClr>
            </a:gs>
            <a:gs pos="70000">
              <a:schemeClr val="accent3">
                <a:hueOff val="11250264"/>
                <a:satOff val="-16880"/>
                <a:lumOff val="-2745"/>
                <a:alphaOff val="0"/>
                <a:tint val="99000"/>
                <a:shade val="65000"/>
                <a:satMod val="155000"/>
              </a:schemeClr>
            </a:gs>
            <a:gs pos="100000">
              <a:schemeClr val="accent3">
                <a:hueOff val="11250264"/>
                <a:satOff val="-16880"/>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91481" tIns="58420" rIns="58420" bIns="58420" numCol="1" spcCol="1270" anchor="ctr" anchorCtr="0">
          <a:noAutofit/>
        </a:bodyPr>
        <a:lstStyle/>
        <a:p>
          <a:pPr lvl="0" algn="l" defTabSz="1022350">
            <a:lnSpc>
              <a:spcPct val="90000"/>
            </a:lnSpc>
            <a:spcBef>
              <a:spcPct val="0"/>
            </a:spcBef>
            <a:spcAft>
              <a:spcPct val="35000"/>
            </a:spcAft>
          </a:pPr>
          <a:r>
            <a:rPr lang="en-IN" altLang="en-US" sz="2300" kern="1200" dirty="0" smtClean="0">
              <a:latin typeface="+mj-lt"/>
            </a:rPr>
            <a:t>To deploy a system for weather station and to display it</a:t>
          </a:r>
          <a:endParaRPr lang="en-IN" sz="2300" kern="1200" dirty="0">
            <a:latin typeface="+mj-lt"/>
          </a:endParaRPr>
        </a:p>
      </dsp:txBody>
      <dsp:txXfrm>
        <a:off x="559691" y="4841954"/>
        <a:ext cx="8270584" cy="745172"/>
      </dsp:txXfrm>
    </dsp:sp>
    <dsp:sp modelId="{E0954FCE-19F4-405C-AF4F-2159ADEB5535}">
      <dsp:nvSpPr>
        <dsp:cNvPr id="0" name=""/>
        <dsp:cNvSpPr/>
      </dsp:nvSpPr>
      <dsp:spPr>
        <a:xfrm>
          <a:off x="93958" y="4748807"/>
          <a:ext cx="931465" cy="931465"/>
        </a:xfrm>
        <a:prstGeom prst="ellipse">
          <a:avLst/>
        </a:prstGeom>
        <a:blipFill rotWithShape="0">
          <a:blip xmlns:r="http://schemas.openxmlformats.org/officeDocument/2006/relationships" r:embed="rId4"/>
          <a:stretch>
            <a:fillRect/>
          </a:stretch>
        </a:blipFill>
        <a:ln w="12700" cap="flat" cmpd="sng" algn="ctr">
          <a:solidFill>
            <a:schemeClr val="accent3">
              <a:hueOff val="11250264"/>
              <a:satOff val="-16880"/>
              <a:lumOff val="-2745"/>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A5BAC-381E-4002-9A5E-1E6D34DC253B}">
      <dsp:nvSpPr>
        <dsp:cNvPr id="0" name=""/>
        <dsp:cNvSpPr/>
      </dsp:nvSpPr>
      <dsp:spPr>
        <a:xfrm>
          <a:off x="399757" y="0"/>
          <a:ext cx="2286232" cy="3045023"/>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IN" sz="6500" kern="1200" dirty="0"/>
        </a:p>
      </dsp:txBody>
      <dsp:txXfrm>
        <a:off x="1118032" y="0"/>
        <a:ext cx="1567957" cy="3045023"/>
      </dsp:txXfrm>
    </dsp:sp>
    <dsp:sp modelId="{99E4AF3F-9D2C-4177-9D0E-EA1444CBA803}">
      <dsp:nvSpPr>
        <dsp:cNvPr id="0" name=""/>
        <dsp:cNvSpPr/>
      </dsp:nvSpPr>
      <dsp:spPr>
        <a:xfrm>
          <a:off x="-26681" y="0"/>
          <a:ext cx="2667000" cy="3037471"/>
        </a:xfrm>
        <a:prstGeom prst="roundRect">
          <a:avLst>
            <a:gd name="adj" fmla="val 10000"/>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A5BAC-381E-4002-9A5E-1E6D34DC253B}">
      <dsp:nvSpPr>
        <dsp:cNvPr id="0" name=""/>
        <dsp:cNvSpPr/>
      </dsp:nvSpPr>
      <dsp:spPr>
        <a:xfrm>
          <a:off x="399757" y="0"/>
          <a:ext cx="2286232" cy="3045023"/>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IN" sz="6500" kern="1200" dirty="0"/>
        </a:p>
      </dsp:txBody>
      <dsp:txXfrm>
        <a:off x="1118032" y="0"/>
        <a:ext cx="1567957" cy="3045023"/>
      </dsp:txXfrm>
    </dsp:sp>
    <dsp:sp modelId="{99E4AF3F-9D2C-4177-9D0E-EA1444CBA803}">
      <dsp:nvSpPr>
        <dsp:cNvPr id="0" name=""/>
        <dsp:cNvSpPr/>
      </dsp:nvSpPr>
      <dsp:spPr>
        <a:xfrm>
          <a:off x="-26681" y="0"/>
          <a:ext cx="2667000" cy="3037471"/>
        </a:xfrm>
        <a:prstGeom prst="roundRect">
          <a:avLst>
            <a:gd name="adj" fmla="val 10000"/>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A5BAC-381E-4002-9A5E-1E6D34DC253B}">
      <dsp:nvSpPr>
        <dsp:cNvPr id="0" name=""/>
        <dsp:cNvSpPr/>
      </dsp:nvSpPr>
      <dsp:spPr>
        <a:xfrm>
          <a:off x="399757" y="0"/>
          <a:ext cx="2286232" cy="3045023"/>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IN" sz="6500" kern="1200" dirty="0"/>
        </a:p>
      </dsp:txBody>
      <dsp:txXfrm>
        <a:off x="1118032" y="0"/>
        <a:ext cx="1567957" cy="3045023"/>
      </dsp:txXfrm>
    </dsp:sp>
    <dsp:sp modelId="{99E4AF3F-9D2C-4177-9D0E-EA1444CBA803}">
      <dsp:nvSpPr>
        <dsp:cNvPr id="0" name=""/>
        <dsp:cNvSpPr/>
      </dsp:nvSpPr>
      <dsp:spPr>
        <a:xfrm>
          <a:off x="-26681" y="0"/>
          <a:ext cx="2667000" cy="3037471"/>
        </a:xfrm>
        <a:prstGeom prst="roundRect">
          <a:avLst>
            <a:gd name="adj" fmla="val 10000"/>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A5BAC-381E-4002-9A5E-1E6D34DC253B}">
      <dsp:nvSpPr>
        <dsp:cNvPr id="0" name=""/>
        <dsp:cNvSpPr/>
      </dsp:nvSpPr>
      <dsp:spPr>
        <a:xfrm>
          <a:off x="399757" y="0"/>
          <a:ext cx="2286232" cy="3045023"/>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IN" sz="6500" kern="1200" dirty="0"/>
        </a:p>
      </dsp:txBody>
      <dsp:txXfrm>
        <a:off x="1118032" y="0"/>
        <a:ext cx="1567957" cy="3045023"/>
      </dsp:txXfrm>
    </dsp:sp>
    <dsp:sp modelId="{99E4AF3F-9D2C-4177-9D0E-EA1444CBA803}">
      <dsp:nvSpPr>
        <dsp:cNvPr id="0" name=""/>
        <dsp:cNvSpPr/>
      </dsp:nvSpPr>
      <dsp:spPr>
        <a:xfrm>
          <a:off x="-26681" y="0"/>
          <a:ext cx="2667000" cy="3037471"/>
        </a:xfrm>
        <a:prstGeom prst="roundRect">
          <a:avLst>
            <a:gd name="adj" fmla="val 10000"/>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EFD4C18-3738-495F-9B9D-E4DC3ED4895B}" type="slidenum">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56184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66D84B-AD0A-4262-BF0B-0523EB0BB158}" type="slidenum">
              <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27278424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p:nvSpPr>
        <p:spPr>
          <a:xfrm>
            <a:off x="0" y="579231"/>
            <a:ext cx="3124200" cy="597397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solidFill>
              <a:schemeClr val="tx2"/>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endParaRP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Box 5"/>
          <p:cNvSpPr txBox="1"/>
          <p:nvPr/>
        </p:nvSpPr>
        <p:spPr>
          <a:xfrm>
            <a:off x="0" y="565979"/>
            <a:ext cx="3124200" cy="597397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prst="slope"/>
          </a:sp3d>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a:xfrm>
            <a:off x="0" y="1"/>
            <a:ext cx="12192000" cy="685799"/>
          </a:xfrm>
          <a:solidFill>
            <a:srgbClr val="0000FF"/>
          </a:solidFill>
        </p:spPr>
        <p:txBody>
          <a:bodyPr/>
          <a:lstStyle/>
          <a:p>
            <a:r>
              <a:rPr lang="en-US" smtClean="0"/>
              <a:t>Click to edit Master title style</a:t>
            </a:r>
            <a:endParaRPr lang="en-US"/>
          </a:p>
        </p:txBody>
      </p:sp>
      <p:sp>
        <p:nvSpPr>
          <p:cNvPr id="3" name="Content Placeholder 2"/>
          <p:cNvSpPr>
            <a:spLocks noGrp="1"/>
          </p:cNvSpPr>
          <p:nvPr>
            <p:ph idx="1"/>
          </p:nvPr>
        </p:nvSpPr>
        <p:spPr>
          <a:xfrm>
            <a:off x="3124200" y="685799"/>
            <a:ext cx="9067800" cy="5773311"/>
          </a:xfrm>
          <a:solidFill>
            <a:schemeClr val="bg1"/>
          </a:solidFill>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10"/>
          </p:nvPr>
        </p:nvSpPr>
        <p:spPr>
          <a:xfrm>
            <a:off x="0" y="722866"/>
            <a:ext cx="3048000" cy="5660196"/>
          </a:xfrm>
          <a:noFill/>
        </p:spPr>
        <p:txBody>
          <a:bodyPr/>
          <a:lstStyle>
            <a:lvl1pPr marL="357505" indent="-357505">
              <a:buFont typeface="Wingdings" panose="05000000000000000000" pitchFamily="2" charset="2"/>
              <a:buChar char="q"/>
              <a:defRPr sz="2000">
                <a:solidFill>
                  <a:schemeClr val="bg1"/>
                </a:solidFill>
              </a:defRPr>
            </a:lvl1pPr>
            <a:lvl2pPr marL="536575" indent="-285750">
              <a:buFont typeface="Wingdings" panose="05000000000000000000" pitchFamily="2" charset="2"/>
              <a:buChar char="Ø"/>
              <a:defRPr sz="1800">
                <a:solidFill>
                  <a:schemeClr val="bg1"/>
                </a:solidFill>
              </a:defRPr>
            </a:lvl2pPr>
            <a:lvl3pPr marL="711200" indent="-228600">
              <a:defRPr sz="1600">
                <a:solidFill>
                  <a:schemeClr val="bg1"/>
                </a:solidFill>
              </a:defRPr>
            </a:lvl3pPr>
            <a:lvl4pPr marL="900430" indent="-228600">
              <a:defRPr sz="1600">
                <a:solidFill>
                  <a:schemeClr val="bg1"/>
                </a:solidFill>
              </a:defRPr>
            </a:lvl4pPr>
            <a:lvl5pPr marL="1075055" indent="-228600">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TextBox 5"/>
          <p:cNvSpPr txBox="1"/>
          <p:nvPr/>
        </p:nvSpPr>
        <p:spPr>
          <a:xfrm>
            <a:off x="0" y="565979"/>
            <a:ext cx="3124200" cy="597397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prst="slope"/>
          </a:sp3d>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a:xfrm>
            <a:off x="0" y="1"/>
            <a:ext cx="12192000" cy="685799"/>
          </a:xfrm>
          <a:solidFill>
            <a:srgbClr val="0000FF"/>
          </a:solidFill>
        </p:spPr>
        <p:txBody>
          <a:bodyPr/>
          <a:lstStyle/>
          <a:p>
            <a:r>
              <a:rPr lang="en-US" smtClean="0"/>
              <a:t>Click to edit Master title style</a:t>
            </a:r>
            <a:endParaRPr lang="en-US"/>
          </a:p>
        </p:txBody>
      </p:sp>
      <p:sp>
        <p:nvSpPr>
          <p:cNvPr id="3" name="Content Placeholder 2"/>
          <p:cNvSpPr>
            <a:spLocks noGrp="1"/>
          </p:cNvSpPr>
          <p:nvPr>
            <p:ph idx="1"/>
          </p:nvPr>
        </p:nvSpPr>
        <p:spPr>
          <a:xfrm>
            <a:off x="3124200" y="685799"/>
            <a:ext cx="9067800" cy="5773311"/>
          </a:xfrm>
          <a:solidFill>
            <a:schemeClr val="bg1"/>
          </a:solidFill>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10"/>
          </p:nvPr>
        </p:nvSpPr>
        <p:spPr>
          <a:xfrm>
            <a:off x="0" y="722866"/>
            <a:ext cx="3048000" cy="5660196"/>
          </a:xfrm>
          <a:noFill/>
        </p:spPr>
        <p:txBody>
          <a:bodyPr/>
          <a:lstStyle>
            <a:lvl1pPr marL="357505" indent="-357505">
              <a:buFont typeface="Wingdings" panose="05000000000000000000" pitchFamily="2" charset="2"/>
              <a:buChar char="q"/>
              <a:defRPr sz="2000">
                <a:solidFill>
                  <a:schemeClr val="bg1"/>
                </a:solidFill>
              </a:defRPr>
            </a:lvl1pPr>
            <a:lvl2pPr marL="536575" indent="-285750">
              <a:buFont typeface="Wingdings" panose="05000000000000000000" pitchFamily="2" charset="2"/>
              <a:buChar char="Ø"/>
              <a:defRPr sz="1800">
                <a:solidFill>
                  <a:schemeClr val="bg1"/>
                </a:solidFill>
              </a:defRPr>
            </a:lvl2pPr>
            <a:lvl3pPr marL="711200" indent="-228600">
              <a:defRPr sz="1600">
                <a:solidFill>
                  <a:schemeClr val="bg1"/>
                </a:solidFill>
              </a:defRPr>
            </a:lvl3pPr>
            <a:lvl4pPr marL="900430" indent="-228600">
              <a:defRPr sz="1600">
                <a:solidFill>
                  <a:schemeClr val="bg1"/>
                </a:solidFill>
              </a:defRPr>
            </a:lvl4pPr>
            <a:lvl5pPr marL="1075055" indent="-228600">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extBox 5"/>
          <p:cNvSpPr txBox="1"/>
          <p:nvPr/>
        </p:nvSpPr>
        <p:spPr>
          <a:xfrm>
            <a:off x="0" y="565979"/>
            <a:ext cx="3124200" cy="597397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prst="slope"/>
          </a:sp3d>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a:xfrm>
            <a:off x="0" y="1"/>
            <a:ext cx="12192000" cy="685799"/>
          </a:xfrm>
          <a:solidFill>
            <a:srgbClr val="0000FF"/>
          </a:solidFill>
        </p:spPr>
        <p:txBody>
          <a:bodyPr/>
          <a:lstStyle/>
          <a:p>
            <a:r>
              <a:rPr lang="en-US" smtClean="0"/>
              <a:t>Click to edit Master title style</a:t>
            </a:r>
            <a:endParaRPr lang="en-US"/>
          </a:p>
        </p:txBody>
      </p:sp>
      <p:sp>
        <p:nvSpPr>
          <p:cNvPr id="3" name="Content Placeholder 2"/>
          <p:cNvSpPr>
            <a:spLocks noGrp="1"/>
          </p:cNvSpPr>
          <p:nvPr>
            <p:ph idx="1"/>
          </p:nvPr>
        </p:nvSpPr>
        <p:spPr>
          <a:xfrm>
            <a:off x="3124200" y="685799"/>
            <a:ext cx="9067800" cy="5773311"/>
          </a:xfrm>
          <a:solidFill>
            <a:schemeClr val="bg1"/>
          </a:solidFill>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10"/>
          </p:nvPr>
        </p:nvSpPr>
        <p:spPr>
          <a:xfrm>
            <a:off x="0" y="722866"/>
            <a:ext cx="3048000" cy="5660196"/>
          </a:xfrm>
          <a:noFill/>
        </p:spPr>
        <p:txBody>
          <a:bodyPr/>
          <a:lstStyle>
            <a:lvl1pPr marL="357505" indent="-357505">
              <a:buFont typeface="Wingdings" panose="05000000000000000000" pitchFamily="2" charset="2"/>
              <a:buChar char="q"/>
              <a:defRPr sz="2000">
                <a:solidFill>
                  <a:schemeClr val="bg1"/>
                </a:solidFill>
              </a:defRPr>
            </a:lvl1pPr>
            <a:lvl2pPr marL="536575" indent="-285750">
              <a:buFont typeface="Wingdings" panose="05000000000000000000" pitchFamily="2" charset="2"/>
              <a:buChar char="Ø"/>
              <a:defRPr sz="1800">
                <a:solidFill>
                  <a:schemeClr val="bg1"/>
                </a:solidFill>
              </a:defRPr>
            </a:lvl2pPr>
            <a:lvl3pPr marL="711200" indent="-228600">
              <a:defRPr sz="1600">
                <a:solidFill>
                  <a:schemeClr val="bg1"/>
                </a:solidFill>
              </a:defRPr>
            </a:lvl3pPr>
            <a:lvl4pPr marL="900430" indent="-228600">
              <a:defRPr sz="1600">
                <a:solidFill>
                  <a:schemeClr val="bg1"/>
                </a:solidFill>
              </a:defRPr>
            </a:lvl4pPr>
            <a:lvl5pPr marL="1075055" indent="-228600">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extBox 5"/>
          <p:cNvSpPr txBox="1"/>
          <p:nvPr/>
        </p:nvSpPr>
        <p:spPr>
          <a:xfrm>
            <a:off x="0" y="565979"/>
            <a:ext cx="3124200" cy="597397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prst="slope"/>
          </a:sp3d>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IN" dirty="0"/>
          </a:p>
        </p:txBody>
      </p:sp>
      <p:sp>
        <p:nvSpPr>
          <p:cNvPr id="5" name="Text Placeholder 4"/>
          <p:cNvSpPr>
            <a:spLocks noGrp="1"/>
          </p:cNvSpPr>
          <p:nvPr>
            <p:ph type="body" sz="quarter" idx="10"/>
          </p:nvPr>
        </p:nvSpPr>
        <p:spPr>
          <a:xfrm>
            <a:off x="0" y="722866"/>
            <a:ext cx="3048000" cy="5660196"/>
          </a:xfrm>
          <a:noFill/>
        </p:spPr>
        <p:txBody>
          <a:bodyPr/>
          <a:lstStyle>
            <a:lvl1pPr marL="357505" indent="-357505">
              <a:buFont typeface="Wingdings" panose="05000000000000000000" pitchFamily="2" charset="2"/>
              <a:buChar char="q"/>
              <a:defRPr sz="2000">
                <a:solidFill>
                  <a:schemeClr val="bg1"/>
                </a:solidFill>
              </a:defRPr>
            </a:lvl1pPr>
            <a:lvl2pPr marL="536575" indent="-285750">
              <a:buFont typeface="Wingdings" panose="05000000000000000000" pitchFamily="2" charset="2"/>
              <a:buChar char="Ø"/>
              <a:defRPr sz="1800">
                <a:solidFill>
                  <a:schemeClr val="bg1"/>
                </a:solidFill>
              </a:defRPr>
            </a:lvl2pPr>
            <a:lvl3pPr marL="711200" indent="-228600">
              <a:defRPr sz="1600">
                <a:solidFill>
                  <a:schemeClr val="bg1"/>
                </a:solidFill>
              </a:defRPr>
            </a:lvl3pPr>
            <a:lvl4pPr marL="900430" indent="-228600">
              <a:defRPr sz="1600">
                <a:solidFill>
                  <a:schemeClr val="bg1"/>
                </a:solidFill>
              </a:defRPr>
            </a:lvl4pPr>
            <a:lvl5pPr marL="1075055" indent="-228600">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extBox 5"/>
          <p:cNvSpPr txBox="1"/>
          <p:nvPr/>
        </p:nvSpPr>
        <p:spPr>
          <a:xfrm>
            <a:off x="0" y="565979"/>
            <a:ext cx="3124200" cy="597397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prst="slope"/>
          </a:sp3d>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a:xfrm>
            <a:off x="0" y="1"/>
            <a:ext cx="12192000" cy="685799"/>
          </a:xfrm>
          <a:solidFill>
            <a:srgbClr val="0000FF"/>
          </a:solidFill>
        </p:spPr>
        <p:txBody>
          <a:bodyPr/>
          <a:lstStyle/>
          <a:p>
            <a:r>
              <a:rPr lang="en-US" smtClean="0"/>
              <a:t>Click to edit Master title style</a:t>
            </a:r>
            <a:endParaRPr lang="en-US"/>
          </a:p>
        </p:txBody>
      </p:sp>
      <p:sp>
        <p:nvSpPr>
          <p:cNvPr id="3" name="Content Placeholder 2"/>
          <p:cNvSpPr>
            <a:spLocks noGrp="1"/>
          </p:cNvSpPr>
          <p:nvPr>
            <p:ph idx="1"/>
          </p:nvPr>
        </p:nvSpPr>
        <p:spPr>
          <a:xfrm>
            <a:off x="3124200" y="685799"/>
            <a:ext cx="9067800" cy="5773311"/>
          </a:xfrm>
          <a:solidFill>
            <a:schemeClr val="bg1"/>
          </a:solidFill>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4"/>
          <p:cNvSpPr>
            <a:spLocks noGrp="1"/>
          </p:cNvSpPr>
          <p:nvPr>
            <p:ph type="body" sz="quarter" idx="10"/>
          </p:nvPr>
        </p:nvSpPr>
        <p:spPr>
          <a:xfrm>
            <a:off x="0" y="722866"/>
            <a:ext cx="3048000" cy="5660196"/>
          </a:xfrm>
          <a:noFill/>
        </p:spPr>
        <p:txBody>
          <a:bodyPr/>
          <a:lstStyle>
            <a:lvl1pPr marL="357505" indent="-357505">
              <a:buFont typeface="Wingdings" panose="05000000000000000000" pitchFamily="2" charset="2"/>
              <a:buChar char="q"/>
              <a:defRPr sz="2000">
                <a:solidFill>
                  <a:schemeClr val="bg1"/>
                </a:solidFill>
              </a:defRPr>
            </a:lvl1pPr>
            <a:lvl2pPr marL="536575" indent="-285750">
              <a:buFont typeface="Wingdings" panose="05000000000000000000" pitchFamily="2" charset="2"/>
              <a:buChar char="Ø"/>
              <a:defRPr sz="1800">
                <a:solidFill>
                  <a:schemeClr val="bg1"/>
                </a:solidFill>
              </a:defRPr>
            </a:lvl2pPr>
            <a:lvl3pPr marL="711200" indent="-228600">
              <a:defRPr sz="1600">
                <a:solidFill>
                  <a:schemeClr val="bg1"/>
                </a:solidFill>
              </a:defRPr>
            </a:lvl3pPr>
            <a:lvl4pPr marL="900430" indent="-228600">
              <a:defRPr sz="1600">
                <a:solidFill>
                  <a:schemeClr val="bg1"/>
                </a:solidFill>
              </a:defRPr>
            </a:lvl4pPr>
            <a:lvl5pPr marL="1075055" indent="-228600">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p:nvSpPr>
        <p:spPr>
          <a:xfrm>
            <a:off x="6626" y="635000"/>
            <a:ext cx="3096000" cy="5904000"/>
          </a:xfrm>
          <a:prstGeom prst="rect">
            <a:avLst/>
          </a:prstGeom>
          <a:gradFill flip="none" rotWithShape="1">
            <a:gsLst>
              <a:gs pos="0">
                <a:schemeClr val="accent3">
                  <a:lumMod val="50000"/>
                </a:schemeClr>
              </a:gs>
              <a:gs pos="38000">
                <a:schemeClr val="accent3">
                  <a:lumMod val="50000"/>
                </a:schemeClr>
              </a:gs>
              <a:gs pos="69000">
                <a:schemeClr val="accent3">
                  <a:lumMod val="50000"/>
                </a:schemeClr>
              </a:gs>
              <a:gs pos="97000">
                <a:schemeClr val="accent3">
                  <a:lumMod val="50000"/>
                </a:schemeClr>
              </a:gs>
            </a:gsLst>
            <a:path path="circle">
              <a:fillToRect l="50000" t="50000" r="50000" b="50000"/>
            </a:path>
            <a:tileRect/>
          </a:gradFill>
          <a:ln>
            <a:solidFill>
              <a:schemeClr val="tx2"/>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6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p:txBody>
      </p:sp>
      <p:sp>
        <p:nvSpPr>
          <p:cNvPr id="2" name="Title 1"/>
          <p:cNvSpPr>
            <a:spLocks noGrp="1"/>
          </p:cNvSpPr>
          <p:nvPr>
            <p:ph type="title"/>
          </p:nvPr>
        </p:nvSpPr>
        <p:spPr>
          <a:xfrm>
            <a:off x="0" y="1"/>
            <a:ext cx="12192000" cy="685799"/>
          </a:xfrm>
          <a:solidFill>
            <a:srgbClr val="0000FF"/>
          </a:solidFill>
        </p:spPr>
        <p:txBody>
          <a:bodyPr/>
          <a:lstStyle/>
          <a:p>
            <a:r>
              <a:rPr lang="en-US" smtClean="0"/>
              <a:t>Click to edit Master title style</a:t>
            </a:r>
            <a:endParaRPr lang="en-US"/>
          </a:p>
        </p:txBody>
      </p:sp>
      <p:sp>
        <p:nvSpPr>
          <p:cNvPr id="3" name="Content Placeholder 2"/>
          <p:cNvSpPr>
            <a:spLocks noGrp="1"/>
          </p:cNvSpPr>
          <p:nvPr>
            <p:ph idx="1"/>
          </p:nvPr>
        </p:nvSpPr>
        <p:spPr>
          <a:xfrm>
            <a:off x="3124200" y="685799"/>
            <a:ext cx="9067800" cy="5773311"/>
          </a:xfrm>
          <a:solidFill>
            <a:schemeClr val="bg1"/>
          </a:solidFill>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1"/>
            <a:ext cx="5384800" cy="4525963"/>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1"/>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5"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0" y="0"/>
            <a:ext cx="12192000" cy="593725"/>
          </a:xfrm>
          <a:prstGeom prst="rect">
            <a:avLst/>
          </a:prstGeom>
          <a:solidFill>
            <a:srgbClr val="0000FF"/>
          </a:solidFill>
          <a:ln w="9525">
            <a:noFill/>
          </a:ln>
        </p:spPr>
        <p:txBody>
          <a:bodyPr anchor="ctr"/>
          <a:lstStyle/>
          <a:p>
            <a:pPr lvl="0"/>
            <a:r>
              <a:rPr lang="en-US" altLang="en-US" dirty="0"/>
              <a:t>Click to edit Master title style</a:t>
            </a:r>
          </a:p>
        </p:txBody>
      </p:sp>
      <p:sp>
        <p:nvSpPr>
          <p:cNvPr id="1027" name="Text Placeholder 2"/>
          <p:cNvSpPr>
            <a:spLocks noGrp="1"/>
          </p:cNvSpPr>
          <p:nvPr>
            <p:ph type="body" idx="1"/>
          </p:nvPr>
        </p:nvSpPr>
        <p:spPr>
          <a:xfrm>
            <a:off x="33338" y="593725"/>
            <a:ext cx="12192000" cy="5959475"/>
          </a:xfrm>
          <a:prstGeom prst="rect">
            <a:avLst/>
          </a:prstGeom>
          <a:solidFill>
            <a:schemeClr val="bg1"/>
          </a:solid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7"/>
          <p:cNvSpPr>
            <a:spLocks noChangeArrowheads="1"/>
          </p:cNvSpPr>
          <p:nvPr/>
        </p:nvSpPr>
        <p:spPr bwMode="auto">
          <a:xfrm>
            <a:off x="0" y="6519863"/>
            <a:ext cx="12192000" cy="338138"/>
          </a:xfrm>
          <a:prstGeom prst="rect">
            <a:avLst/>
          </a:prstGeom>
          <a:solidFill>
            <a:srgbClr val="0000FF"/>
          </a:solid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chemeClr val="bg1"/>
                </a:solidFill>
                <a:effectLst/>
                <a:uLnTx/>
                <a:uFillTx/>
                <a:latin typeface="Calibri" panose="020F0502020204030204" pitchFamily="34" charset="0"/>
                <a:ea typeface="+mn-ea"/>
                <a:cs typeface="Arial" panose="020B0604020202020204" pitchFamily="34" charset="0"/>
              </a:rPr>
              <a:t>CSE322: Embedded Systems	</a:t>
            </a:r>
            <a:fld id="{806FD84C-D7D1-43FC-8679-38794E60CF47}" type="datetime8">
              <a:rPr kumimoji="0" lang="en-US" sz="1600" b="1" i="0" u="none" strike="noStrike" kern="1200" cap="none" spc="0" normalizeH="0" baseline="0" noProof="0" dirty="0" smtClean="0">
                <a:ln>
                  <a:noFill/>
                </a:ln>
                <a:solidFill>
                  <a:schemeClr val="bg1"/>
                </a:solidFill>
                <a:effectLst/>
                <a:uLnTx/>
                <a:uFillTx/>
                <a:latin typeface="Calibri" panose="020F0502020204030204" pitchFamily="34" charset="0"/>
                <a:ea typeface="+mn-ea"/>
                <a:cs typeface="Arial" panose="020B0604020202020204" pitchFamily="34" charset="0"/>
              </a:rPr>
              <a:t>3/29/2018 10:42 AM</a:t>
            </a:fld>
            <a:r>
              <a:rPr kumimoji="0" lang="en-US" sz="1600" b="1" i="0" u="none" strike="noStrike" kern="1200" cap="none" spc="0" normalizeH="0" baseline="0" noProof="0" dirty="0" smtClean="0">
                <a:ln>
                  <a:noFill/>
                </a:ln>
                <a:solidFill>
                  <a:schemeClr val="bg1"/>
                </a:solidFill>
                <a:effectLst/>
                <a:uLnTx/>
                <a:uFillTx/>
                <a:latin typeface="Calibri" panose="020F0502020204030204" pitchFamily="34" charset="0"/>
                <a:ea typeface="+mn-ea"/>
                <a:cs typeface="Arial" panose="020B0604020202020204" pitchFamily="34" charset="0"/>
              </a:rPr>
              <a:t>                   Slide No.  </a:t>
            </a:r>
            <a:fld id="{22663F25-893C-454C-9F56-88BF1D1A7A74}" type="slidenum">
              <a:rPr kumimoji="0" lang="en-US" sz="1600" b="1" i="0" u="none" strike="noStrike" kern="1200" cap="none" spc="0" normalizeH="0" baseline="0" noProof="0" dirty="0" smtClean="0">
                <a:ln>
                  <a:noFill/>
                </a:ln>
                <a:solidFill>
                  <a:schemeClr val="bg1"/>
                </a:solidFill>
                <a:effectLst/>
                <a:uLnTx/>
                <a:uFillTx/>
                <a:latin typeface="Calibri" panose="020F0502020204030204" pitchFamily="34" charset="0"/>
                <a:ea typeface="+mn-ea"/>
                <a:cs typeface="Arial" panose="020B0604020202020204" pitchFamily="34" charset="0"/>
              </a:rPr>
              <a:t>‹#›</a:t>
            </a:fld>
            <a:endParaRPr kumimoji="0" lang="en-US" sz="1600" b="1" i="0" u="none" strike="noStrike" kern="1200" cap="none" spc="0" normalizeH="0" baseline="0" noProof="0" dirty="0" smtClean="0">
              <a:ln>
                <a:noFill/>
              </a:ln>
              <a:solidFill>
                <a:schemeClr val="bg1"/>
              </a:solidFill>
              <a:effectLst/>
              <a:uLnTx/>
              <a:uFillTx/>
              <a:latin typeface="Calibri" panose="020F0502020204030204" pitchFamily="34" charset="0"/>
              <a:ea typeface="+mn-ea"/>
              <a:cs typeface="Arial" panose="020B0604020202020204" pitchFamily="34" charset="0"/>
            </a:endParaRPr>
          </a:p>
        </p:txBody>
      </p:sp>
      <p:pic>
        <p:nvPicPr>
          <p:cNvPr id="2" name="Picture 1"/>
          <p:cNvPicPr>
            <a:picLocks noChangeAspect="1"/>
          </p:cNvPicPr>
          <p:nvPr userDrawn="1"/>
        </p:nvPicPr>
        <p:blipFill>
          <a:blip r:embed="rId19"/>
          <a:stretch>
            <a:fillRect/>
          </a:stretch>
        </p:blipFill>
        <p:spPr>
          <a:xfrm>
            <a:off x="11201400" y="6519863"/>
            <a:ext cx="1041400" cy="325437"/>
          </a:xfrm>
          <a:prstGeom prst="rect">
            <a:avLst/>
          </a:prstGeom>
          <a:noFill/>
          <a:ln w="9525" cap="flat" cmpd="sng">
            <a:solidFill>
              <a:srgbClr val="0000FF"/>
            </a:solidFill>
            <a:prstDash val="solid"/>
            <a:miter/>
            <a:headEnd type="none" w="med" len="med"/>
            <a:tailEnd type="none" w="med" len="me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bg/>
                                          </p:spTgt>
                                        </p:tgtEl>
                                        <p:attrNameLst>
                                          <p:attrName>style.visibility</p:attrName>
                                        </p:attrNameLst>
                                      </p:cBhvr>
                                      <p:to>
                                        <p:strVal val="visible"/>
                                      </p:to>
                                    </p:set>
                                    <p:animEffect transition="in" filter="wipe(left)">
                                      <p:cBhvr>
                                        <p:cTn id="7" dur="500"/>
                                        <p:tgtEl>
                                          <p:spTgt spid="102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wipe(left)">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wipe(left)">
                                      <p:cBhvr>
                                        <p:cTn id="17" dur="500"/>
                                        <p:tgtEl>
                                          <p:spTgt spid="1027">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27">
                                            <p:txEl>
                                              <p:pRg st="2" end="2"/>
                                            </p:txEl>
                                          </p:spTgt>
                                        </p:tgtEl>
                                        <p:attrNameLst>
                                          <p:attrName>style.visibility</p:attrName>
                                        </p:attrNameLst>
                                      </p:cBhvr>
                                      <p:to>
                                        <p:strVal val="visible"/>
                                      </p:to>
                                    </p:set>
                                    <p:animEffect transition="in" filter="wipe(left)">
                                      <p:cBhvr>
                                        <p:cTn id="21" dur="500"/>
                                        <p:tgtEl>
                                          <p:spTgt spid="1027">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027">
                                            <p:txEl>
                                              <p:pRg st="3" end="3"/>
                                            </p:txEl>
                                          </p:spTgt>
                                        </p:tgtEl>
                                        <p:attrNameLst>
                                          <p:attrName>style.visibility</p:attrName>
                                        </p:attrNameLst>
                                      </p:cBhvr>
                                      <p:to>
                                        <p:strVal val="visible"/>
                                      </p:to>
                                    </p:set>
                                    <p:animEffect transition="in" filter="wipe(left)">
                                      <p:cBhvr>
                                        <p:cTn id="25" dur="500"/>
                                        <p:tgtEl>
                                          <p:spTgt spid="1027">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027">
                                            <p:txEl>
                                              <p:pRg st="4" end="4"/>
                                            </p:txEl>
                                          </p:spTgt>
                                        </p:tgtEl>
                                        <p:attrNameLst>
                                          <p:attrName>style.visibility</p:attrName>
                                        </p:attrNameLst>
                                      </p:cBhvr>
                                      <p:to>
                                        <p:strVal val="visible"/>
                                      </p:to>
                                    </p:set>
                                    <p:animEffect transition="in" filter="wipe(left)">
                                      <p:cBhvr>
                                        <p:cTn id="29"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nimBg="1">
        <p:tmplLst>
          <p:tmpl>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sldNum="0" hdr="0" ftr="0" dt="0"/>
  <p:txStyles>
    <p:titleStyle>
      <a:lvl1pPr algn="ctr" rtl="0" eaLnBrk="0" fontAlgn="base" hangingPunct="0">
        <a:spcBef>
          <a:spcPct val="0"/>
        </a:spcBef>
        <a:spcAft>
          <a:spcPct val="0"/>
        </a:spcAft>
        <a:defRPr sz="3600" kern="1200">
          <a:solidFill>
            <a:schemeClr val="bg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600">
          <a:solidFill>
            <a:schemeClr val="bg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chemeClr val="bg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chemeClr val="bg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chemeClr val="bg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Data" Target="../diagrams/data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8.png"/><Relationship Id="rId17"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QuickStyle" Target="../diagrams/quickStyle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https://image.dfrobot.com/image/data/KIT0003/DHT11%20datasheet.p" TargetMode="Externa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1750" y="0"/>
            <a:ext cx="12223750" cy="1114425"/>
          </a:xfrm>
        </p:spPr>
        <p:txBody>
          <a:bodyPr/>
          <a:lstStyle/>
          <a:p>
            <a:pPr eaLnBrk="1" hangingPunct="1"/>
            <a:r>
              <a:rPr lang="en-IN" altLang="en-US" sz="4000" smtClean="0"/>
              <a:t>IOT AS WEATHER STATION</a:t>
            </a:r>
          </a:p>
        </p:txBody>
      </p:sp>
      <p:sp>
        <p:nvSpPr>
          <p:cNvPr id="9219" name="Subtitle 2"/>
          <p:cNvSpPr txBox="1">
            <a:spLocks/>
          </p:cNvSpPr>
          <p:nvPr/>
        </p:nvSpPr>
        <p:spPr bwMode="auto">
          <a:xfrm>
            <a:off x="0" y="5410200"/>
            <a:ext cx="5638800" cy="255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Font typeface="Arial" charset="0"/>
              <a:buNone/>
            </a:pPr>
            <a:r>
              <a:rPr lang="en-US" altLang="en-US" sz="1600" b="1" i="1">
                <a:solidFill>
                  <a:srgbClr val="008000"/>
                </a:solidFill>
                <a:latin typeface="Times New Roman" pitchFamily="18" charset="0"/>
                <a:cs typeface="Times New Roman" pitchFamily="18" charset="0"/>
              </a:rPr>
              <a:t>Under the Guidance of</a:t>
            </a:r>
            <a:endParaRPr lang="en-US" altLang="en-US" sz="1400" b="1" i="1">
              <a:solidFill>
                <a:srgbClr val="008000"/>
              </a:solidFill>
              <a:latin typeface="Times New Roman" pitchFamily="18" charset="0"/>
              <a:cs typeface="Times New Roman" pitchFamily="18" charset="0"/>
            </a:endParaRPr>
          </a:p>
        </p:txBody>
      </p:sp>
      <p:graphicFrame>
        <p:nvGraphicFramePr>
          <p:cNvPr id="28" name="Diagram 27"/>
          <p:cNvGraphicFramePr/>
          <p:nvPr/>
        </p:nvGraphicFramePr>
        <p:xfrm>
          <a:off x="-4482" y="1127320"/>
          <a:ext cx="5643281" cy="4282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9" name="Diagram 28"/>
          <p:cNvGraphicFramePr/>
          <p:nvPr/>
        </p:nvGraphicFramePr>
        <p:xfrm>
          <a:off x="53926" y="5694692"/>
          <a:ext cx="5508674" cy="795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222" name="Picture 2"/>
          <p:cNvPicPr>
            <a:picLocks noChangeAspect="1"/>
          </p:cNvPicPr>
          <p:nvPr/>
        </p:nvPicPr>
        <p:blipFill>
          <a:blip r:embed="rId12" cstate="print">
            <a:extLst>
              <a:ext uri="{28A0092B-C50C-407E-A947-70E740481C1C}">
                <a14:useLocalDpi xmlns:a14="http://schemas.microsoft.com/office/drawing/2010/main" val="0"/>
              </a:ext>
            </a:extLst>
          </a:blip>
          <a:srcRect t="11765"/>
          <a:stretch>
            <a:fillRect/>
          </a:stretch>
        </p:blipFill>
        <p:spPr bwMode="auto">
          <a:xfrm>
            <a:off x="7924800" y="5526088"/>
            <a:ext cx="3082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Diagram 9"/>
          <p:cNvGraphicFramePr/>
          <p:nvPr/>
        </p:nvGraphicFramePr>
        <p:xfrm>
          <a:off x="6067230" y="1204912"/>
          <a:ext cx="5972370" cy="420528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670625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lstStyle/>
          <a:p>
            <a:r>
              <a:rPr lang="en-IN" altLang="en-US" dirty="0"/>
              <a:t>Description of Hardware Components</a:t>
            </a:r>
          </a:p>
        </p:txBody>
      </p:sp>
      <p:sp>
        <p:nvSpPr>
          <p:cNvPr id="19459" name="Content Placeholder 2"/>
          <p:cNvSpPr>
            <a:spLocks noGrp="1"/>
          </p:cNvSpPr>
          <p:nvPr>
            <p:ph idx="1"/>
          </p:nvPr>
        </p:nvSpPr>
        <p:spPr>
          <a:xfrm>
            <a:off x="6096000" y="685800"/>
            <a:ext cx="6096000" cy="3200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32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DHT</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Model: DHT11</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Vendor: Module 143</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Price: </a:t>
            </a:r>
            <a:r>
              <a:rPr kumimoji="0" lang="en-IN" altLang="en-US" sz="2800" b="0" i="0" u="none" strike="noStrike" kern="1200" cap="none" spc="0" normalizeH="0" baseline="0" noProof="0" dirty="0" err="1" smtClean="0">
                <a:ln>
                  <a:noFill/>
                </a:ln>
                <a:solidFill>
                  <a:srgbClr val="008000"/>
                </a:solidFill>
                <a:effectLst/>
                <a:uLnTx/>
                <a:uFillTx/>
                <a:latin typeface="Times New Roman" panose="02020603050405020304" pitchFamily="18" charset="0"/>
                <a:ea typeface="+mn-ea"/>
                <a:cs typeface="Times New Roman" panose="02020603050405020304" pitchFamily="18" charset="0"/>
              </a:rPr>
              <a:t>Rs</a:t>
            </a: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160</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Spec: Sensing Element: Polymer resistor </a:t>
            </a:r>
            <a:r>
              <a:rPr kumimoji="0" lang="en-IN" altLang="en-US" sz="2800" b="0" i="0" u="none" strike="noStrike" kern="1200" cap="none" spc="0" normalizeH="0" baseline="0" noProof="0" dirty="0" err="1" smtClean="0">
                <a:ln>
                  <a:noFill/>
                </a:ln>
                <a:solidFill>
                  <a:srgbClr val="008000"/>
                </a:solidFill>
                <a:effectLst/>
                <a:uLnTx/>
                <a:uFillTx/>
                <a:latin typeface="Times New Roman" panose="02020603050405020304" pitchFamily="18" charset="0"/>
                <a:ea typeface="+mn-ea"/>
                <a:cs typeface="Times New Roman" panose="02020603050405020304" pitchFamily="18" charset="0"/>
              </a:rPr>
              <a:t>Vdd</a:t>
            </a: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3.5 to 5.5V DC</a:t>
            </a:r>
          </a:p>
          <a:p>
            <a:pPr marL="457200" marR="0" lvl="1"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a:p>
            <a:pPr marL="457200" marR="0" lvl="1"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Diagram 7"/>
          <p:cNvGraphicFramePr/>
          <p:nvPr/>
        </p:nvGraphicFramePr>
        <p:xfrm>
          <a:off x="3200400" y="762000"/>
          <a:ext cx="2667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3" name="Content Placeholder 2"/>
          <p:cNvSpPr txBox="1"/>
          <p:nvPr/>
        </p:nvSpPr>
        <p:spPr>
          <a:xfrm>
            <a:off x="3124200" y="3733800"/>
            <a:ext cx="9067800" cy="1524000"/>
          </a:xfrm>
          <a:prstGeom prst="rect">
            <a:avLst/>
          </a:prstGeom>
          <a:solidFill>
            <a:schemeClr val="bg1"/>
          </a:solidFill>
          <a:ln w="9525">
            <a:noFill/>
          </a:ln>
        </p:spPr>
        <p:txBody>
          <a:bodyPr/>
          <a:lstStyle/>
          <a:p>
            <a:r>
              <a:rPr lang="en-IN" altLang="en-US" dirty="0">
                <a:solidFill>
                  <a:srgbClr val="0000FF"/>
                </a:solidFill>
                <a:latin typeface="Times New Roman" panose="02020603050405020304" pitchFamily="18" charset="0"/>
                <a:cs typeface="Times New Roman" panose="02020603050405020304" pitchFamily="18" charset="0"/>
              </a:rPr>
              <a:t>Description:</a:t>
            </a:r>
          </a:p>
          <a:p>
            <a:r>
              <a:rPr lang="en-IN" altLang="x-none" dirty="0">
                <a:solidFill>
                  <a:srgbClr val="0000FF"/>
                </a:solidFill>
                <a:latin typeface="Times New Roman" panose="02020603050405020304" pitchFamily="18" charset="0"/>
                <a:cs typeface="Times New Roman" panose="02020603050405020304" pitchFamily="18" charset="0"/>
              </a:rPr>
              <a:t>The DHT11</a:t>
            </a:r>
            <a:r>
              <a:rPr lang="en-IN" altLang="x-none" b="1" dirty="0">
                <a:solidFill>
                  <a:srgbClr val="0000FF"/>
                </a:solidFill>
                <a:latin typeface="Times New Roman" panose="02020603050405020304" pitchFamily="18" charset="0"/>
                <a:cs typeface="Times New Roman" panose="02020603050405020304" pitchFamily="18" charset="0"/>
              </a:rPr>
              <a:t> </a:t>
            </a:r>
            <a:r>
              <a:rPr lang="en-IN" altLang="x-none" dirty="0">
                <a:solidFill>
                  <a:srgbClr val="0000FF"/>
                </a:solidFill>
                <a:latin typeface="Times New Roman" panose="02020603050405020304" pitchFamily="18" charset="0"/>
                <a:cs typeface="Times New Roman" panose="02020603050405020304" pitchFamily="18" charset="0"/>
              </a:rPr>
              <a:t>sensor includes a resistive-type humidity measurement component, an NTC temperature measurement component</a:t>
            </a:r>
            <a:r>
              <a:rPr lang="en-IN" altLang="x-none" b="1" dirty="0">
                <a:solidFill>
                  <a:srgbClr val="0000FF"/>
                </a:solidFill>
                <a:latin typeface="Times New Roman" panose="02020603050405020304" pitchFamily="18" charset="0"/>
                <a:cs typeface="Times New Roman" panose="02020603050405020304" pitchFamily="18" charset="0"/>
              </a:rPr>
              <a:t> </a:t>
            </a:r>
            <a:r>
              <a:rPr lang="en-IN" altLang="x-none" dirty="0">
                <a:solidFill>
                  <a:srgbClr val="0000FF"/>
                </a:solidFill>
                <a:latin typeface="Times New Roman" panose="02020603050405020304" pitchFamily="18" charset="0"/>
                <a:cs typeface="Times New Roman" panose="02020603050405020304" pitchFamily="18" charset="0"/>
              </a:rPr>
              <a:t>and a high-performance 8-bit microcontroller inside, and provides calibrated digital signal output. </a:t>
            </a:r>
          </a:p>
          <a:p>
            <a:r>
              <a:rPr lang="en-IN" altLang="x-none" dirty="0">
                <a:solidFill>
                  <a:srgbClr val="0000FF"/>
                </a:solidFill>
                <a:latin typeface="Times New Roman" panose="02020603050405020304" pitchFamily="18" charset="0"/>
                <a:cs typeface="Times New Roman" panose="02020603050405020304" pitchFamily="18" charset="0"/>
              </a:rPr>
              <a:t> </a:t>
            </a:r>
          </a:p>
          <a:p>
            <a:r>
              <a:rPr lang="en-IN" altLang="x-none" dirty="0">
                <a:solidFill>
                  <a:srgbClr val="0000FF"/>
                </a:solidFill>
                <a:latin typeface="Times New Roman" panose="02020603050405020304" pitchFamily="18" charset="0"/>
                <a:cs typeface="Times New Roman" panose="02020603050405020304" pitchFamily="18" charset="0"/>
              </a:rPr>
              <a:t>        </a:t>
            </a:r>
            <a:endParaRPr lang="en-IN" altLang="en-US" dirty="0">
              <a:solidFill>
                <a:srgbClr val="0000FF"/>
              </a:solidFill>
              <a:latin typeface="Times New Roman" panose="02020603050405020304" pitchFamily="18" charset="0"/>
              <a:ea typeface="Times New Roman" panose="02020603050405020304" pitchFamily="18" charset="0"/>
            </a:endParaRPr>
          </a:p>
        </p:txBody>
      </p:sp>
      <p:sp>
        <p:nvSpPr>
          <p:cNvPr id="6" name="Content Placeholder 2"/>
          <p:cNvSpPr txBox="1"/>
          <p:nvPr/>
        </p:nvSpPr>
        <p:spPr bwMode="auto">
          <a:xfrm>
            <a:off x="3124200" y="5334000"/>
            <a:ext cx="9067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Reference URL:</a:t>
            </a:r>
            <a:endParaRPr kumimoji="0" lang="en-IN"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sz="1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IN" sz="1400" b="0" i="0" u="sng"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7"/>
              </a:rPr>
              <a:t>https://image.dfrobot.com/image/data/KIT0003/DHT11%20datasheet.p</a:t>
            </a:r>
            <a:endParaRPr kumimoji="0" lang="en-IN" sz="1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p:txBody>
      </p:sp>
      <p:sp>
        <p:nvSpPr>
          <p:cNvPr id="9" name="TextBox 9"/>
          <p:cNvSpPr txBox="1">
            <a:spLocks noChangeArrowheads="1"/>
          </p:cNvSpPr>
          <p:nvPr/>
        </p:nvSpPr>
        <p:spPr bwMode="auto">
          <a:xfrm>
            <a:off x="0" y="593725"/>
            <a:ext cx="3101975" cy="286226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ctr"/>
          <a:lstStyle/>
          <a:p>
            <a:r>
              <a:rPr lang="en-IN" altLang="en-US" dirty="0"/>
              <a:t>Description of Hardware Components</a:t>
            </a:r>
          </a:p>
        </p:txBody>
      </p:sp>
      <p:sp>
        <p:nvSpPr>
          <p:cNvPr id="19459" name="Content Placeholder 2"/>
          <p:cNvSpPr>
            <a:spLocks noGrp="1"/>
          </p:cNvSpPr>
          <p:nvPr>
            <p:ph idx="1"/>
          </p:nvPr>
        </p:nvSpPr>
        <p:spPr>
          <a:xfrm>
            <a:off x="6096000" y="685800"/>
            <a:ext cx="6096000" cy="3200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32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LDR</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Model: LDR</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Vendor: Module 143</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Price: </a:t>
            </a:r>
            <a:r>
              <a:rPr kumimoji="0" lang="en-IN" altLang="en-US" sz="2800" b="0" i="0" u="none" strike="noStrike" kern="1200" cap="none" spc="0" normalizeH="0" baseline="0" noProof="0" dirty="0" err="1" smtClean="0">
                <a:ln>
                  <a:noFill/>
                </a:ln>
                <a:solidFill>
                  <a:srgbClr val="008000"/>
                </a:solidFill>
                <a:effectLst/>
                <a:uLnTx/>
                <a:uFillTx/>
                <a:latin typeface="Times New Roman" panose="02020603050405020304" pitchFamily="18" charset="0"/>
                <a:ea typeface="+mn-ea"/>
                <a:cs typeface="Times New Roman" panose="02020603050405020304" pitchFamily="18" charset="0"/>
              </a:rPr>
              <a:t>Rs</a:t>
            </a: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10</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Spec: Voltage: 320V max Current: 75mA max Power </a:t>
            </a:r>
            <a:r>
              <a:rPr kumimoji="0" lang="en-IN" altLang="en-US" sz="2800" b="0" i="0" u="none" strike="noStrike" kern="1200" cap="none" spc="0" normalizeH="0" baseline="0" noProof="0" dirty="0" err="1" smtClean="0">
                <a:ln>
                  <a:noFill/>
                </a:ln>
                <a:solidFill>
                  <a:srgbClr val="008000"/>
                </a:solidFill>
                <a:effectLst/>
                <a:uLnTx/>
                <a:uFillTx/>
                <a:latin typeface="Times New Roman" panose="02020603050405020304" pitchFamily="18" charset="0"/>
                <a:ea typeface="+mn-ea"/>
                <a:cs typeface="Times New Roman" panose="02020603050405020304" pitchFamily="18" charset="0"/>
              </a:rPr>
              <a:t>dissp</a:t>
            </a: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100mW </a:t>
            </a:r>
          </a:p>
          <a:p>
            <a:pPr marL="457200" marR="0" lvl="1"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Diagram 7"/>
          <p:cNvGraphicFramePr/>
          <p:nvPr/>
        </p:nvGraphicFramePr>
        <p:xfrm>
          <a:off x="3200400" y="762000"/>
          <a:ext cx="2667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81" name="Content Placeholder 2"/>
          <p:cNvSpPr txBox="1"/>
          <p:nvPr/>
        </p:nvSpPr>
        <p:spPr>
          <a:xfrm>
            <a:off x="3124200" y="3733800"/>
            <a:ext cx="9067800" cy="1524000"/>
          </a:xfrm>
          <a:prstGeom prst="rect">
            <a:avLst/>
          </a:prstGeom>
          <a:solidFill>
            <a:schemeClr val="bg1"/>
          </a:solidFill>
          <a:ln w="9525">
            <a:noFill/>
          </a:ln>
        </p:spPr>
        <p:txBody>
          <a:bodyPr/>
          <a:lstStyle/>
          <a:p>
            <a:r>
              <a:rPr lang="en-IN" altLang="en-US" dirty="0">
                <a:solidFill>
                  <a:srgbClr val="0000FF"/>
                </a:solidFill>
                <a:latin typeface="Times New Roman" panose="02020603050405020304" pitchFamily="18" charset="0"/>
                <a:cs typeface="Times New Roman" panose="02020603050405020304" pitchFamily="18" charset="0"/>
              </a:rPr>
              <a:t>Description:</a:t>
            </a:r>
          </a:p>
          <a:p>
            <a:r>
              <a:rPr lang="en-IN" altLang="x-none" dirty="0">
                <a:solidFill>
                  <a:srgbClr val="0000FF"/>
                </a:solidFill>
                <a:latin typeface="Times New Roman" panose="02020603050405020304" pitchFamily="18" charset="0"/>
                <a:cs typeface="Times New Roman" panose="02020603050405020304" pitchFamily="18" charset="0"/>
              </a:rPr>
              <a:t>An LDR is a variable resistor controlled by light. The increasing light intensity falling on it decreases the resistance of the LDR. We can calculate the light index using the resistance parameter.</a:t>
            </a:r>
          </a:p>
          <a:p>
            <a:r>
              <a:rPr lang="en-IN" altLang="x-none" dirty="0">
                <a:solidFill>
                  <a:srgbClr val="0000FF"/>
                </a:solidFill>
                <a:latin typeface="Times New Roman" panose="02020603050405020304" pitchFamily="18" charset="0"/>
                <a:cs typeface="Times New Roman" panose="02020603050405020304" pitchFamily="18" charset="0"/>
              </a:rPr>
              <a:t> </a:t>
            </a:r>
          </a:p>
          <a:p>
            <a:r>
              <a:rPr lang="en-IN" altLang="x-none" dirty="0">
                <a:solidFill>
                  <a:srgbClr val="0000FF"/>
                </a:solidFill>
                <a:latin typeface="Times New Roman" panose="02020603050405020304" pitchFamily="18" charset="0"/>
                <a:cs typeface="Times New Roman" panose="02020603050405020304" pitchFamily="18" charset="0"/>
              </a:rPr>
              <a:t> </a:t>
            </a:r>
          </a:p>
          <a:p>
            <a:r>
              <a:rPr lang="en-IN" altLang="x-none" dirty="0">
                <a:solidFill>
                  <a:srgbClr val="0000FF"/>
                </a:solidFill>
                <a:latin typeface="Times New Roman" panose="02020603050405020304" pitchFamily="18" charset="0"/>
                <a:cs typeface="Times New Roman" panose="02020603050405020304" pitchFamily="18" charset="0"/>
              </a:rPr>
              <a:t> </a:t>
            </a:r>
          </a:p>
          <a:p>
            <a:r>
              <a:rPr lang="en-IN" altLang="x-none" dirty="0">
                <a:solidFill>
                  <a:srgbClr val="0000FF"/>
                </a:solidFill>
                <a:latin typeface="Times New Roman" panose="02020603050405020304" pitchFamily="18" charset="0"/>
                <a:cs typeface="Times New Roman" panose="02020603050405020304" pitchFamily="18" charset="0"/>
              </a:rPr>
              <a:t>        </a:t>
            </a:r>
            <a:endParaRPr lang="en-IN" altLang="en-US" dirty="0">
              <a:solidFill>
                <a:srgbClr val="0000FF"/>
              </a:solidFill>
              <a:latin typeface="Times New Roman" panose="02020603050405020304" pitchFamily="18" charset="0"/>
              <a:ea typeface="Times New Roman" panose="02020603050405020304" pitchFamily="18" charset="0"/>
            </a:endParaRPr>
          </a:p>
        </p:txBody>
      </p:sp>
      <p:sp>
        <p:nvSpPr>
          <p:cNvPr id="6" name="Content Placeholder 2"/>
          <p:cNvSpPr txBox="1"/>
          <p:nvPr/>
        </p:nvSpPr>
        <p:spPr bwMode="auto">
          <a:xfrm>
            <a:off x="3124200" y="5410200"/>
            <a:ext cx="9067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Reference URL:</a:t>
            </a:r>
            <a:endParaRPr kumimoji="0" lang="en-IN" sz="16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IN" sz="16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https://www.kitronik.co.uk/blog/how-an-ldr-light-dependent-resistor-works/</a:t>
            </a:r>
          </a:p>
        </p:txBody>
      </p:sp>
      <p:sp>
        <p:nvSpPr>
          <p:cNvPr id="9" name="TextBox 9"/>
          <p:cNvSpPr txBox="1">
            <a:spLocks noChangeArrowheads="1"/>
          </p:cNvSpPr>
          <p:nvPr/>
        </p:nvSpPr>
        <p:spPr bwMode="auto">
          <a:xfrm>
            <a:off x="0" y="593725"/>
            <a:ext cx="3101975" cy="286226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lstStyle/>
          <a:p>
            <a:r>
              <a:rPr lang="en-IN" altLang="en-US" dirty="0"/>
              <a:t>Description of Hardware Components</a:t>
            </a:r>
          </a:p>
        </p:txBody>
      </p:sp>
      <p:sp>
        <p:nvSpPr>
          <p:cNvPr id="19459" name="Content Placeholder 2"/>
          <p:cNvSpPr>
            <a:spLocks noGrp="1"/>
          </p:cNvSpPr>
          <p:nvPr>
            <p:ph idx="1"/>
          </p:nvPr>
        </p:nvSpPr>
        <p:spPr>
          <a:xfrm>
            <a:off x="6096000" y="685800"/>
            <a:ext cx="6096000" cy="3200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32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Rain Sensor</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Model: Raindrop Sensor</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Vendor: Module 143</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Price: </a:t>
            </a:r>
            <a:r>
              <a:rPr kumimoji="0" lang="en-IN" altLang="en-US" sz="2800" b="0" i="0" u="none" strike="noStrike" kern="1200" cap="none" spc="0" normalizeH="0" baseline="0" noProof="0" dirty="0" err="1" smtClean="0">
                <a:ln>
                  <a:noFill/>
                </a:ln>
                <a:solidFill>
                  <a:srgbClr val="008000"/>
                </a:solidFill>
                <a:effectLst/>
                <a:uLnTx/>
                <a:uFillTx/>
                <a:latin typeface="Times New Roman" panose="02020603050405020304" pitchFamily="18" charset="0"/>
                <a:ea typeface="+mn-ea"/>
                <a:cs typeface="Times New Roman" panose="02020603050405020304" pitchFamily="18" charset="0"/>
              </a:rPr>
              <a:t>Rs</a:t>
            </a: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155</a:t>
            </a: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Spec: Voltage: 5V Area: 5cm X 4cm nickel plate on side</a:t>
            </a:r>
          </a:p>
          <a:p>
            <a:pPr marL="457200" marR="0" lvl="1"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IN" altLang="en-US" sz="28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Diagram 7"/>
          <p:cNvGraphicFramePr/>
          <p:nvPr/>
        </p:nvGraphicFramePr>
        <p:xfrm>
          <a:off x="3200400" y="762000"/>
          <a:ext cx="2667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605" name="Content Placeholder 2"/>
          <p:cNvSpPr txBox="1"/>
          <p:nvPr/>
        </p:nvSpPr>
        <p:spPr>
          <a:xfrm>
            <a:off x="3124200" y="3733800"/>
            <a:ext cx="9067800" cy="1905000"/>
          </a:xfrm>
          <a:prstGeom prst="rect">
            <a:avLst/>
          </a:prstGeom>
          <a:solidFill>
            <a:schemeClr val="bg1"/>
          </a:solidFill>
          <a:ln w="9525">
            <a:noFill/>
          </a:ln>
        </p:spPr>
        <p:txBody>
          <a:bodyPr/>
          <a:lstStyle/>
          <a:p>
            <a:r>
              <a:rPr lang="en-IN" altLang="en-US" sz="1400" dirty="0">
                <a:solidFill>
                  <a:srgbClr val="0000FF"/>
                </a:solidFill>
                <a:latin typeface="Times New Roman" panose="02020603050405020304" pitchFamily="18" charset="0"/>
                <a:cs typeface="Times New Roman" panose="02020603050405020304" pitchFamily="18" charset="0"/>
              </a:rPr>
              <a:t>Description:</a:t>
            </a:r>
          </a:p>
          <a:p>
            <a:r>
              <a:rPr lang="en-IN" altLang="x-none" sz="1400" dirty="0">
                <a:solidFill>
                  <a:srgbClr val="0000FF"/>
                </a:solidFill>
                <a:latin typeface="Times New Roman" panose="02020603050405020304" pitchFamily="18" charset="0"/>
                <a:cs typeface="Times New Roman" panose="02020603050405020304" pitchFamily="18" charset="0"/>
              </a:rPr>
              <a:t>It is used for the detection of rain. It can also be used for measuring the intensity of the rain. It has both digital output as well as analog output. This module measures the moisture through analog output pin and when the threshold of moisture exceeds too much it provides a digital output. The more water or the lower resistance means lower output voltage. Where as, the less water means higher resistance, i.e , high output voltage on the analog pin. For example a completely dry board will cause the module to output ﬁve volts.</a:t>
            </a:r>
          </a:p>
          <a:p>
            <a:r>
              <a:rPr lang="en-IN" altLang="x-none" sz="1400" dirty="0">
                <a:solidFill>
                  <a:srgbClr val="0000FF"/>
                </a:solidFill>
                <a:latin typeface="Times New Roman" panose="02020603050405020304" pitchFamily="18" charset="0"/>
                <a:cs typeface="Times New Roman" panose="02020603050405020304" pitchFamily="18" charset="0"/>
              </a:rPr>
              <a:t> </a:t>
            </a:r>
          </a:p>
          <a:p>
            <a:r>
              <a:rPr lang="en-IN" altLang="x-none" sz="1400" dirty="0">
                <a:solidFill>
                  <a:srgbClr val="0000FF"/>
                </a:solidFill>
                <a:latin typeface="Times New Roman" panose="02020603050405020304" pitchFamily="18" charset="0"/>
                <a:cs typeface="Times New Roman" panose="02020603050405020304" pitchFamily="18" charset="0"/>
              </a:rPr>
              <a:t> </a:t>
            </a:r>
          </a:p>
          <a:p>
            <a:r>
              <a:rPr lang="en-IN" altLang="x-none" sz="1400" dirty="0">
                <a:solidFill>
                  <a:srgbClr val="0000FF"/>
                </a:solidFill>
                <a:latin typeface="Times New Roman" panose="02020603050405020304" pitchFamily="18" charset="0"/>
                <a:cs typeface="Times New Roman" panose="02020603050405020304" pitchFamily="18" charset="0"/>
              </a:rPr>
              <a:t> </a:t>
            </a:r>
          </a:p>
          <a:p>
            <a:r>
              <a:rPr lang="en-IN" altLang="x-none" sz="1400" dirty="0">
                <a:solidFill>
                  <a:srgbClr val="0000FF"/>
                </a:solidFill>
                <a:latin typeface="Times New Roman" panose="02020603050405020304" pitchFamily="18" charset="0"/>
                <a:cs typeface="Times New Roman" panose="02020603050405020304" pitchFamily="18" charset="0"/>
              </a:rPr>
              <a:t>        </a:t>
            </a:r>
            <a:endParaRPr lang="en-IN" altLang="en-US" sz="1400" dirty="0">
              <a:solidFill>
                <a:srgbClr val="0000FF"/>
              </a:solidFill>
              <a:latin typeface="Times New Roman" panose="02020603050405020304" pitchFamily="18" charset="0"/>
              <a:ea typeface="Times New Roman" panose="02020603050405020304" pitchFamily="18" charset="0"/>
            </a:endParaRPr>
          </a:p>
        </p:txBody>
      </p:sp>
      <p:sp>
        <p:nvSpPr>
          <p:cNvPr id="6" name="Content Placeholder 2"/>
          <p:cNvSpPr txBox="1"/>
          <p:nvPr/>
        </p:nvSpPr>
        <p:spPr bwMode="auto">
          <a:xfrm>
            <a:off x="3124200" y="5410200"/>
            <a:ext cx="9067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Reference URL:</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https://www.openhacks.com/uploadsproductos/rain_sensor_module.pdf</a:t>
            </a:r>
          </a:p>
        </p:txBody>
      </p:sp>
      <p:sp>
        <p:nvSpPr>
          <p:cNvPr id="9" name="TextBox 9"/>
          <p:cNvSpPr txBox="1">
            <a:spLocks noChangeArrowheads="1"/>
          </p:cNvSpPr>
          <p:nvPr/>
        </p:nvSpPr>
        <p:spPr bwMode="auto">
          <a:xfrm>
            <a:off x="0" y="593725"/>
            <a:ext cx="3101975" cy="286226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vert="horz" wrap="square" lIns="91440" tIns="45720" rIns="91440" bIns="45720" anchor="ctr"/>
          <a:lstStyle/>
          <a:p>
            <a:r>
              <a:rPr lang="en-IN" altLang="en-US" dirty="0"/>
              <a:t>Description of Hardware Components</a:t>
            </a:r>
          </a:p>
        </p:txBody>
      </p:sp>
      <p:sp>
        <p:nvSpPr>
          <p:cNvPr id="26627" name="Content Placeholder 2"/>
          <p:cNvSpPr>
            <a:spLocks noGrp="1"/>
          </p:cNvSpPr>
          <p:nvPr>
            <p:ph idx="1"/>
          </p:nvPr>
        </p:nvSpPr>
        <p:spPr>
          <a:xfrm>
            <a:off x="6096000" y="685800"/>
            <a:ext cx="6096000" cy="3200400"/>
          </a:xfrm>
        </p:spPr>
        <p:txBody>
          <a:bodyPr vert="horz" wrap="square" lIns="91440" tIns="45720" rIns="91440" bIns="45720" anchor="t"/>
          <a:lstStyle/>
          <a:p>
            <a:r>
              <a:rPr lang="en-IN" altLang="en-US" kern="1200" dirty="0">
                <a:latin typeface="Times New Roman" panose="02020603050405020304" pitchFamily="18" charset="0"/>
                <a:ea typeface="+mn-ea"/>
                <a:cs typeface="Times New Roman" panose="02020603050405020304" pitchFamily="18" charset="0"/>
              </a:rPr>
              <a:t>Ethernet Shield</a:t>
            </a:r>
          </a:p>
          <a:p>
            <a:pPr lvl="1"/>
            <a:r>
              <a:rPr lang="en-IN" altLang="en-US" kern="1200" dirty="0">
                <a:latin typeface="Times New Roman" panose="02020603050405020304" pitchFamily="18" charset="0"/>
                <a:ea typeface="+mn-ea"/>
                <a:cs typeface="Times New Roman" panose="02020603050405020304" pitchFamily="18" charset="0"/>
              </a:rPr>
              <a:t>Model: HR911105A</a:t>
            </a:r>
          </a:p>
          <a:p>
            <a:pPr lvl="1"/>
            <a:r>
              <a:rPr lang="en-IN" altLang="en-US" kern="1200" dirty="0">
                <a:latin typeface="Times New Roman" panose="02020603050405020304" pitchFamily="18" charset="0"/>
                <a:ea typeface="+mn-ea"/>
                <a:cs typeface="Times New Roman" panose="02020603050405020304" pitchFamily="18" charset="0"/>
              </a:rPr>
              <a:t>Vendor: Module 143</a:t>
            </a:r>
          </a:p>
          <a:p>
            <a:pPr lvl="1"/>
            <a:r>
              <a:rPr lang="en-IN" altLang="en-US" kern="1200" dirty="0">
                <a:latin typeface="Times New Roman" panose="02020603050405020304" pitchFamily="18" charset="0"/>
                <a:ea typeface="+mn-ea"/>
                <a:cs typeface="Times New Roman" panose="02020603050405020304" pitchFamily="18" charset="0"/>
              </a:rPr>
              <a:t>Price: Rs. 155</a:t>
            </a:r>
          </a:p>
          <a:p>
            <a:pPr lvl="1"/>
            <a:r>
              <a:rPr lang="en-IN" altLang="en-US" kern="1200" dirty="0">
                <a:latin typeface="Times New Roman" panose="02020603050405020304" pitchFamily="18" charset="0"/>
                <a:ea typeface="+mn-ea"/>
                <a:cs typeface="Times New Roman" panose="02020603050405020304" pitchFamily="18" charset="0"/>
              </a:rPr>
              <a:t>Spec: Voltage: 5V Connection speed: 10/100Mb</a:t>
            </a:r>
          </a:p>
          <a:p>
            <a:pPr lvl="1"/>
            <a:endParaRPr lang="en-IN" altLang="en-US" kern="1200" dirty="0">
              <a:latin typeface="Times New Roman" panose="02020603050405020304" pitchFamily="18" charset="0"/>
              <a:ea typeface="+mn-ea"/>
              <a:cs typeface="Times New Roman" panose="02020603050405020304" pitchFamily="18" charset="0"/>
            </a:endParaRPr>
          </a:p>
        </p:txBody>
      </p:sp>
      <p:graphicFrame>
        <p:nvGraphicFramePr>
          <p:cNvPr id="8" name="Diagram 7"/>
          <p:cNvGraphicFramePr/>
          <p:nvPr/>
        </p:nvGraphicFramePr>
        <p:xfrm>
          <a:off x="3200400" y="762000"/>
          <a:ext cx="2667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9" name="Content Placeholder 2"/>
          <p:cNvSpPr txBox="1"/>
          <p:nvPr/>
        </p:nvSpPr>
        <p:spPr>
          <a:xfrm>
            <a:off x="3124200" y="3733800"/>
            <a:ext cx="9067800" cy="1905000"/>
          </a:xfrm>
          <a:prstGeom prst="rect">
            <a:avLst/>
          </a:prstGeom>
          <a:solidFill>
            <a:schemeClr val="bg1"/>
          </a:solidFill>
          <a:ln w="9525">
            <a:noFill/>
          </a:ln>
        </p:spPr>
        <p:txBody>
          <a:bodyPr/>
          <a:lstStyle/>
          <a:p>
            <a:r>
              <a:rPr lang="en-IN" altLang="en-US" sz="2000" dirty="0">
                <a:solidFill>
                  <a:srgbClr val="0000FF"/>
                </a:solidFill>
                <a:latin typeface="Times New Roman" panose="02020603050405020304" pitchFamily="18" charset="0"/>
                <a:cs typeface="Times New Roman" panose="02020603050405020304" pitchFamily="18" charset="0"/>
              </a:rPr>
              <a:t>Description:</a:t>
            </a:r>
          </a:p>
          <a:p>
            <a:r>
              <a:rPr lang="en-IN" altLang="x-none" sz="2000" dirty="0">
                <a:solidFill>
                  <a:srgbClr val="0000FF"/>
                </a:solidFill>
                <a:latin typeface="Times New Roman" panose="02020603050405020304" pitchFamily="18" charset="0"/>
                <a:cs typeface="Times New Roman" panose="02020603050405020304" pitchFamily="18" charset="0"/>
              </a:rPr>
              <a:t>The Arduino Ethernet shield 2 allows an Arduino board to connect to the internet using the Ethernet library and to read and write an SD card using the SD library. The shield is fully compatible with the former version, but relies on the newer W5500 chip. </a:t>
            </a:r>
          </a:p>
          <a:p>
            <a:r>
              <a:rPr lang="en-IN" altLang="x-none" sz="1400" dirty="0">
                <a:solidFill>
                  <a:srgbClr val="0000FF"/>
                </a:solidFill>
                <a:latin typeface="Times New Roman" panose="02020603050405020304" pitchFamily="18" charset="0"/>
                <a:cs typeface="Times New Roman" panose="02020603050405020304" pitchFamily="18" charset="0"/>
              </a:rPr>
              <a:t> </a:t>
            </a:r>
          </a:p>
          <a:p>
            <a:r>
              <a:rPr lang="en-IN" altLang="x-none" sz="1400" dirty="0">
                <a:solidFill>
                  <a:srgbClr val="0000FF"/>
                </a:solidFill>
                <a:latin typeface="Times New Roman" panose="02020603050405020304" pitchFamily="18" charset="0"/>
                <a:cs typeface="Times New Roman" panose="02020603050405020304" pitchFamily="18" charset="0"/>
              </a:rPr>
              <a:t> </a:t>
            </a:r>
          </a:p>
          <a:p>
            <a:r>
              <a:rPr lang="en-IN" altLang="x-none" sz="1400" dirty="0">
                <a:solidFill>
                  <a:srgbClr val="0000FF"/>
                </a:solidFill>
                <a:latin typeface="Times New Roman" panose="02020603050405020304" pitchFamily="18" charset="0"/>
                <a:cs typeface="Times New Roman" panose="02020603050405020304" pitchFamily="18" charset="0"/>
              </a:rPr>
              <a:t>        </a:t>
            </a:r>
            <a:endParaRPr lang="en-IN" altLang="en-US" sz="1400" dirty="0">
              <a:solidFill>
                <a:srgbClr val="0000FF"/>
              </a:solidFill>
              <a:latin typeface="Times New Roman" panose="02020603050405020304" pitchFamily="18" charset="0"/>
              <a:ea typeface="Times New Roman" panose="02020603050405020304" pitchFamily="18" charset="0"/>
            </a:endParaRPr>
          </a:p>
        </p:txBody>
      </p:sp>
      <p:sp>
        <p:nvSpPr>
          <p:cNvPr id="6" name="Content Placeholder 2"/>
          <p:cNvSpPr txBox="1"/>
          <p:nvPr/>
        </p:nvSpPr>
        <p:spPr bwMode="auto">
          <a:xfrm>
            <a:off x="3124200" y="5410200"/>
            <a:ext cx="9067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IN"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Reference URL:</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IN"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https://www.openhacks.com/uploadsproductos/rain_sensor_module.pdf</a:t>
            </a:r>
          </a:p>
        </p:txBody>
      </p:sp>
      <p:sp>
        <p:nvSpPr>
          <p:cNvPr id="9" name="TextBox 9"/>
          <p:cNvSpPr txBox="1">
            <a:spLocks noChangeArrowheads="1"/>
          </p:cNvSpPr>
          <p:nvPr/>
        </p:nvSpPr>
        <p:spPr bwMode="auto">
          <a:xfrm>
            <a:off x="0" y="593725"/>
            <a:ext cx="3101975" cy="286226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lstStyle/>
          <a:p>
            <a:r>
              <a:rPr lang="en-IN" altLang="en-US" dirty="0"/>
              <a:t>List of Software's</a:t>
            </a:r>
          </a:p>
        </p:txBody>
      </p:sp>
      <p:sp>
        <p:nvSpPr>
          <p:cNvPr id="21507" name="Content Placeholder 2"/>
          <p:cNvSpPr>
            <a:spLocks noGrp="1"/>
          </p:cNvSpPr>
          <p:nvPr>
            <p:ph idx="1"/>
          </p:nvPr>
        </p:nvSpPr>
        <p:spPr>
          <a:xfrm>
            <a:off x="3124200" y="685800"/>
            <a:ext cx="9067800" cy="5773738"/>
          </a:xfrm>
          <a:ln/>
        </p:spPr>
        <p:txBody>
          <a:bodyPr vert="horz" wrap="square" lIns="91440" tIns="45720" rIns="91440" bIns="45720" anchor="t"/>
          <a:lstStyle/>
          <a:p>
            <a:r>
              <a:rPr lang="en-IN" altLang="en-US" sz="2400" dirty="0">
                <a:sym typeface="+mn-ea"/>
              </a:rPr>
              <a:t>Arduino IDE</a:t>
            </a:r>
            <a:endParaRPr lang="en-IN" altLang="en-US" sz="2800"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Version: 1.6.9</a:t>
            </a:r>
            <a:endParaRPr lang="en-IN" altLang="en-US"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Description: </a:t>
            </a:r>
            <a:r>
              <a:rPr lang="en-IN" altLang="x-none" sz="2400" dirty="0">
                <a:sym typeface="+mn-ea"/>
              </a:rPr>
              <a:t>To run the arduino UNO and collect all the readings of sensors</a:t>
            </a:r>
            <a:endParaRPr lang="en-IN" altLang="x-none"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Reference: </a:t>
            </a:r>
            <a:r>
              <a:rPr lang="en-IN" altLang="x-none" sz="2400" dirty="0">
                <a:sym typeface="+mn-ea"/>
              </a:rPr>
              <a:t>https://www.arduino.cc/</a:t>
            </a:r>
            <a:endParaRPr lang="en-IN" altLang="x-none" kern="1200" dirty="0">
              <a:latin typeface="Times New Roman" panose="02020603050405020304" pitchFamily="18" charset="0"/>
              <a:ea typeface="+mn-ea"/>
              <a:cs typeface="Times New Roman" panose="02020603050405020304" pitchFamily="18" charset="0"/>
              <a:sym typeface="+mn-ea"/>
            </a:endParaRPr>
          </a:p>
          <a:p>
            <a:r>
              <a:rPr lang="en-IN" altLang="en-US" sz="2400" dirty="0">
                <a:sym typeface="+mn-ea"/>
              </a:rPr>
              <a:t>Python</a:t>
            </a:r>
            <a:endParaRPr lang="en-IN" altLang="en-US" sz="2800"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Version: 2.7 </a:t>
            </a:r>
            <a:endParaRPr lang="en-IN" altLang="en-US"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Description: </a:t>
            </a:r>
            <a:r>
              <a:rPr lang="en-IN" altLang="x-none" sz="2400" dirty="0">
                <a:sym typeface="+mn-ea"/>
              </a:rPr>
              <a:t>To send the URL to ThingSpeak</a:t>
            </a:r>
            <a:endParaRPr lang="en-IN" altLang="x-none"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Reference: </a:t>
            </a:r>
            <a:r>
              <a:rPr lang="en-IN" altLang="x-none" sz="2400" dirty="0">
                <a:sym typeface="+mn-ea"/>
              </a:rPr>
              <a:t>https://www.python.org/downloads/</a:t>
            </a:r>
            <a:endParaRPr lang="en-IN" altLang="x-none" kern="1200" dirty="0">
              <a:latin typeface="Times New Roman" panose="02020603050405020304" pitchFamily="18" charset="0"/>
              <a:ea typeface="+mn-ea"/>
              <a:cs typeface="Times New Roman" panose="02020603050405020304" pitchFamily="18" charset="0"/>
              <a:sym typeface="+mn-ea"/>
            </a:endParaRPr>
          </a:p>
          <a:p>
            <a:r>
              <a:rPr lang="en-IN" altLang="en-US" sz="2400" dirty="0">
                <a:sym typeface="+mn-ea"/>
              </a:rPr>
              <a:t>ThingSpeak</a:t>
            </a:r>
            <a:endParaRPr lang="en-IN" altLang="en-US" sz="2800"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Description: </a:t>
            </a:r>
            <a:r>
              <a:rPr lang="en-IN" altLang="x-none" sz="2400" dirty="0">
                <a:sym typeface="+mn-ea"/>
              </a:rPr>
              <a:t>Acts as a cloud server and displays it in a form of  a graph</a:t>
            </a:r>
            <a:endParaRPr lang="en-IN" altLang="x-none" kern="1200" dirty="0">
              <a:latin typeface="Times New Roman" panose="02020603050405020304" pitchFamily="18" charset="0"/>
              <a:ea typeface="+mn-ea"/>
              <a:cs typeface="Times New Roman" panose="02020603050405020304" pitchFamily="18" charset="0"/>
              <a:sym typeface="+mn-ea"/>
            </a:endParaRPr>
          </a:p>
          <a:p>
            <a:pPr lvl="1"/>
            <a:r>
              <a:rPr lang="en-IN" altLang="en-US" sz="2400" dirty="0">
                <a:sym typeface="+mn-ea"/>
              </a:rPr>
              <a:t>Reference: </a:t>
            </a:r>
            <a:r>
              <a:rPr lang="en-IN" altLang="x-none" sz="2400" dirty="0">
                <a:sym typeface="+mn-ea"/>
              </a:rPr>
              <a:t>https://thingspeak.com/</a:t>
            </a:r>
            <a:endParaRPr lang="en-IN" altLang="x-none" kern="1200" dirty="0">
              <a:latin typeface="Times New Roman" panose="02020603050405020304" pitchFamily="18" charset="0"/>
              <a:ea typeface="+mn-ea"/>
              <a:cs typeface="Times New Roman" panose="02020603050405020304" pitchFamily="18" charset="0"/>
              <a:sym typeface="+mn-ea"/>
            </a:endParaRPr>
          </a:p>
          <a:p>
            <a:endParaRPr lang="en-IN" altLang="x-none" sz="3600" kern="1200" dirty="0">
              <a:latin typeface="Times New Roman" panose="02020603050405020304" pitchFamily="18" charset="0"/>
              <a:ea typeface="+mn-ea"/>
              <a:cs typeface="Times New Roman" panose="02020603050405020304" pitchFamily="18" charset="0"/>
              <a:sym typeface="+mn-ea"/>
            </a:endParaRPr>
          </a:p>
          <a:p>
            <a:pPr lvl="1"/>
            <a:endParaRPr lang="en-IN" altLang="x-none" sz="3600" kern="1200" dirty="0">
              <a:latin typeface="Times New Roman" panose="02020603050405020304" pitchFamily="18" charset="0"/>
              <a:ea typeface="+mn-ea"/>
              <a:cs typeface="Times New Roman" panose="02020603050405020304" pitchFamily="18" charset="0"/>
              <a:sym typeface="+mn-ea"/>
            </a:endParaRPr>
          </a:p>
        </p:txBody>
      </p:sp>
      <p:sp>
        <p:nvSpPr>
          <p:cNvPr id="5" name="TextBox 9"/>
          <p:cNvSpPr txBox="1">
            <a:spLocks noChangeArrowheads="1"/>
          </p:cNvSpPr>
          <p:nvPr/>
        </p:nvSpPr>
        <p:spPr bwMode="auto">
          <a:xfrm>
            <a:off x="0" y="593725"/>
            <a:ext cx="3101975" cy="3170238"/>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Software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ln/>
        </p:spPr>
        <p:txBody>
          <a:bodyPr vert="horz" wrap="square" lIns="91440" tIns="45720" rIns="91440" bIns="45720" anchor="ctr"/>
          <a:lstStyle/>
          <a:p>
            <a:r>
              <a:rPr lang="en-IN" altLang="en-US" dirty="0"/>
              <a:t>Functional Modules</a:t>
            </a:r>
          </a:p>
        </p:txBody>
      </p:sp>
      <p:sp>
        <p:nvSpPr>
          <p:cNvPr id="22531" name="Content Placeholder 2"/>
          <p:cNvSpPr>
            <a:spLocks noGrp="1"/>
          </p:cNvSpPr>
          <p:nvPr>
            <p:ph idx="1"/>
          </p:nvPr>
        </p:nvSpPr>
        <p:spPr>
          <a:xfrm>
            <a:off x="3124200" y="685800"/>
            <a:ext cx="9067800" cy="5773738"/>
          </a:xfrm>
          <a:ln/>
        </p:spPr>
        <p:txBody>
          <a:bodyPr vert="horz" wrap="square" lIns="91440" tIns="45720" rIns="91440" bIns="45720" anchor="t"/>
          <a:lstStyle/>
          <a:p>
            <a:pPr marL="0" indent="0">
              <a:buFont typeface="Arial" panose="020B0604020202020204" pitchFamily="34" charset="0"/>
              <a:buNone/>
            </a:pPr>
            <a:r>
              <a:rPr lang="en-IN" altLang="en-US" b="1" kern="1200" dirty="0">
                <a:latin typeface="Times New Roman" panose="02020603050405020304" pitchFamily="18" charset="0"/>
                <a:ea typeface="+mn-ea"/>
                <a:cs typeface="Times New Roman" panose="02020603050405020304" pitchFamily="18" charset="0"/>
              </a:rPr>
              <a:t>Functional Modules</a:t>
            </a:r>
          </a:p>
          <a:p>
            <a:pPr marL="0" indent="0">
              <a:buFont typeface="Arial" panose="020B0604020202020204" pitchFamily="34" charset="0"/>
              <a:buNone/>
            </a:pPr>
            <a:r>
              <a:rPr lang="en-IN" altLang="en-US" b="1" kern="1200" dirty="0">
                <a:latin typeface="Times New Roman" panose="02020603050405020304" pitchFamily="18" charset="0"/>
                <a:ea typeface="+mn-ea"/>
                <a:cs typeface="Times New Roman" panose="02020603050405020304" pitchFamily="18" charset="0"/>
              </a:rPr>
              <a:t>1. Sensing </a:t>
            </a:r>
            <a:r>
              <a:rPr lang="en-IN" altLang="en-US" b="1" kern="1200" dirty="0" smtClean="0">
                <a:latin typeface="Times New Roman" panose="02020603050405020304" pitchFamily="18" charset="0"/>
                <a:ea typeface="+mn-ea"/>
                <a:cs typeface="Times New Roman" panose="02020603050405020304" pitchFamily="18" charset="0"/>
              </a:rPr>
              <a:t>module : DHT11, Rain Module, LDR</a:t>
            </a:r>
            <a:endParaRPr lang="en-IN" altLang="en-US" b="1" kern="1200" dirty="0">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lang="en-IN" altLang="en-US" b="1" kern="1200" dirty="0">
                <a:latin typeface="Times New Roman" panose="02020603050405020304" pitchFamily="18" charset="0"/>
                <a:ea typeface="+mn-ea"/>
                <a:cs typeface="Times New Roman" panose="02020603050405020304" pitchFamily="18" charset="0"/>
              </a:rPr>
              <a:t>2. Process </a:t>
            </a:r>
            <a:r>
              <a:rPr lang="en-IN" altLang="en-US" b="1" kern="1200" dirty="0" smtClean="0">
                <a:latin typeface="Times New Roman" panose="02020603050405020304" pitchFamily="18" charset="0"/>
                <a:ea typeface="+mn-ea"/>
                <a:cs typeface="Times New Roman" panose="02020603050405020304" pitchFamily="18" charset="0"/>
              </a:rPr>
              <a:t>module : Arduino, Ethernet </a:t>
            </a:r>
            <a:r>
              <a:rPr lang="en-IN" altLang="en-US" b="1" kern="1200" dirty="0" err="1" smtClean="0">
                <a:latin typeface="Times New Roman" panose="02020603050405020304" pitchFamily="18" charset="0"/>
                <a:ea typeface="+mn-ea"/>
                <a:cs typeface="Times New Roman" panose="02020603050405020304" pitchFamily="18" charset="0"/>
              </a:rPr>
              <a:t>Sheild</a:t>
            </a:r>
            <a:endParaRPr lang="en-IN" altLang="en-US" b="1" kern="1200" dirty="0">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lang="en-IN" altLang="en-US" b="1" kern="1200" dirty="0" smtClean="0">
                <a:latin typeface="Times New Roman" panose="02020603050405020304" pitchFamily="18" charset="0"/>
                <a:ea typeface="+mn-ea"/>
                <a:cs typeface="Times New Roman" panose="02020603050405020304" pitchFamily="18" charset="0"/>
              </a:rPr>
              <a:t>3. Gateway </a:t>
            </a:r>
            <a:r>
              <a:rPr lang="en-IN" altLang="en-US" b="1" kern="1200" dirty="0">
                <a:latin typeface="Times New Roman" panose="02020603050405020304" pitchFamily="18" charset="0"/>
                <a:ea typeface="+mn-ea"/>
                <a:cs typeface="Times New Roman" panose="02020603050405020304" pitchFamily="18" charset="0"/>
              </a:rPr>
              <a:t>interface </a:t>
            </a:r>
            <a:r>
              <a:rPr lang="en-IN" altLang="en-US" b="1" kern="1200" dirty="0" smtClean="0">
                <a:latin typeface="Times New Roman" panose="02020603050405020304" pitchFamily="18" charset="0"/>
                <a:ea typeface="+mn-ea"/>
                <a:cs typeface="Times New Roman" panose="02020603050405020304" pitchFamily="18" charset="0"/>
              </a:rPr>
              <a:t>module : Arduino and 	Ethernet Cable</a:t>
            </a:r>
            <a:endParaRPr lang="en-IN" altLang="en-US" b="1" kern="1200" dirty="0">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lang="en-IN" altLang="en-US" b="1" kern="1200" dirty="0">
                <a:latin typeface="Times New Roman" panose="02020603050405020304" pitchFamily="18" charset="0"/>
                <a:ea typeface="+mn-ea"/>
                <a:cs typeface="Times New Roman" panose="02020603050405020304" pitchFamily="18" charset="0"/>
              </a:rPr>
              <a:t>4. Cloud </a:t>
            </a:r>
            <a:r>
              <a:rPr lang="en-IN" altLang="en-US" b="1" kern="1200" dirty="0" smtClean="0">
                <a:latin typeface="Times New Roman" panose="02020603050405020304" pitchFamily="18" charset="0"/>
                <a:ea typeface="+mn-ea"/>
                <a:cs typeface="Times New Roman" panose="02020603050405020304" pitchFamily="18" charset="0"/>
              </a:rPr>
              <a:t>module : </a:t>
            </a:r>
            <a:r>
              <a:rPr lang="en-IN" altLang="en-US" b="1" kern="1200" dirty="0" err="1" smtClean="0">
                <a:latin typeface="Times New Roman" panose="02020603050405020304" pitchFamily="18" charset="0"/>
                <a:ea typeface="+mn-ea"/>
                <a:cs typeface="Times New Roman" panose="02020603050405020304" pitchFamily="18" charset="0"/>
              </a:rPr>
              <a:t>ThingSpeak</a:t>
            </a:r>
            <a:r>
              <a:rPr lang="en-IN" altLang="en-US" b="1" kern="1200" dirty="0" smtClean="0">
                <a:latin typeface="Times New Roman" panose="02020603050405020304" pitchFamily="18" charset="0"/>
                <a:ea typeface="+mn-ea"/>
                <a:cs typeface="Times New Roman" panose="02020603050405020304" pitchFamily="18" charset="0"/>
              </a:rPr>
              <a:t> and Ethernet server</a:t>
            </a:r>
            <a:endParaRPr lang="en-IN" altLang="en-US" b="1" kern="1200" dirty="0">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lang="en-IN" altLang="en-US" b="1" kern="1200" dirty="0">
                <a:latin typeface="Times New Roman" panose="02020603050405020304" pitchFamily="18" charset="0"/>
                <a:ea typeface="+mn-ea"/>
                <a:cs typeface="Times New Roman" panose="02020603050405020304" pitchFamily="18" charset="0"/>
              </a:rPr>
              <a:t>5. GUI </a:t>
            </a:r>
            <a:r>
              <a:rPr lang="en-IN" altLang="en-US" b="1" kern="1200" dirty="0" smtClean="0">
                <a:latin typeface="Times New Roman" panose="02020603050405020304" pitchFamily="18" charset="0"/>
                <a:ea typeface="+mn-ea"/>
                <a:cs typeface="Times New Roman" panose="02020603050405020304" pitchFamily="18" charset="0"/>
              </a:rPr>
              <a:t>module : </a:t>
            </a:r>
            <a:r>
              <a:rPr lang="en-IN" altLang="en-US" b="1" dirty="0"/>
              <a:t>L</a:t>
            </a:r>
            <a:r>
              <a:rPr lang="en-IN" altLang="en-US" b="1" kern="1200" dirty="0" smtClean="0">
                <a:latin typeface="Times New Roman" panose="02020603050405020304" pitchFamily="18" charset="0"/>
                <a:ea typeface="+mn-ea"/>
                <a:cs typeface="Times New Roman" panose="02020603050405020304" pitchFamily="18" charset="0"/>
              </a:rPr>
              <a:t>aptop Screen</a:t>
            </a:r>
            <a:endParaRPr lang="en-IN" altLang="en-US" b="1" kern="1200" dirty="0">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lang="en-IN" altLang="en-US" b="1" i="1" kern="1200" dirty="0">
                <a:latin typeface="Times New Roman" panose="02020603050405020304" pitchFamily="18" charset="0"/>
                <a:ea typeface="+mn-ea"/>
                <a:cs typeface="Times New Roman" panose="02020603050405020304" pitchFamily="18" charset="0"/>
              </a:rPr>
              <a:t>…</a:t>
            </a:r>
          </a:p>
          <a:p>
            <a:pPr marL="0" indent="0">
              <a:buFont typeface="Arial" panose="020B0604020202020204" pitchFamily="34" charset="0"/>
              <a:buNone/>
            </a:pPr>
            <a:endParaRPr lang="en-IN" altLang="en-US" kern="1200" dirty="0">
              <a:latin typeface="Times New Roman" panose="02020603050405020304" pitchFamily="18" charset="0"/>
              <a:ea typeface="+mn-ea"/>
              <a:cs typeface="Times New Roman" panose="02020603050405020304" pitchFamily="18" charset="0"/>
            </a:endParaRPr>
          </a:p>
        </p:txBody>
      </p:sp>
      <p:sp>
        <p:nvSpPr>
          <p:cNvPr id="4" name="TextBox 3"/>
          <p:cNvSpPr txBox="1"/>
          <p:nvPr/>
        </p:nvSpPr>
        <p:spPr>
          <a:xfrm>
            <a:off x="-11112" y="698500"/>
            <a:ext cx="3124200" cy="5324475"/>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Software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Architecture Strategies/ System Architecture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Detailed System Design </a:t>
            </a:r>
          </a:p>
          <a:p>
            <a:pPr marR="0" defTabSz="914400">
              <a:buClrTx/>
              <a:buSzTx/>
              <a:buFontTx/>
              <a:buNone/>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ln/>
        </p:spPr>
        <p:txBody>
          <a:bodyPr vert="horz" wrap="square" lIns="91440" tIns="45720" rIns="91440" bIns="45720" anchor="ctr"/>
          <a:lstStyle/>
          <a:p>
            <a:r>
              <a:rPr lang="en-IN" altLang="en-US" dirty="0"/>
              <a:t>Schematic Diagram</a:t>
            </a:r>
          </a:p>
        </p:txBody>
      </p:sp>
      <p:pic>
        <p:nvPicPr>
          <p:cNvPr id="4" name="Picture 2" descr="F:\I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838200"/>
            <a:ext cx="8425377"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ln/>
        </p:spPr>
        <p:txBody>
          <a:bodyPr vert="horz" wrap="square" lIns="91440" tIns="45720" rIns="91440" bIns="45720" anchor="ctr"/>
          <a:lstStyle/>
          <a:p>
            <a:r>
              <a:rPr lang="en-GB" altLang="en-US" dirty="0"/>
              <a:t>Invention Details</a:t>
            </a:r>
            <a:endParaRPr lang="en-IN" altLang="en-US" dirty="0"/>
          </a:p>
        </p:txBody>
      </p:sp>
      <p:sp>
        <p:nvSpPr>
          <p:cNvPr id="4" name="TextBox 3"/>
          <p:cNvSpPr txBox="1"/>
          <p:nvPr/>
        </p:nvSpPr>
        <p:spPr>
          <a:xfrm>
            <a:off x="-11112" y="698500"/>
            <a:ext cx="3124200" cy="6862763"/>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 Software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Detailed System Design, GUI Design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Invention Details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Objectives of the Invention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Brief Description of the Drawings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Working Examples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2</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3</a:t>
            </a: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sp>
        <p:nvSpPr>
          <p:cNvPr id="3" name="Content Placeholder 2"/>
          <p:cNvSpPr>
            <a:spLocks noGrp="1"/>
          </p:cNvSpPr>
          <p:nvPr>
            <p:ph idx="1"/>
          </p:nvPr>
        </p:nvSpPr>
        <p:spPr/>
        <p:txBody>
          <a:bodyPr/>
          <a:lstStyle/>
          <a:p>
            <a:r>
              <a:rPr lang="en-IN" dirty="0" smtClean="0"/>
              <a:t>Objects of the invention: Arduino IDE, Ethernet 	Shield, Rain Module, DHT module, LDR</a:t>
            </a:r>
          </a:p>
          <a:p>
            <a:endParaRPr lang="en-IN" dirty="0" smtClean="0"/>
          </a:p>
          <a:p>
            <a:r>
              <a:rPr lang="en-IN" dirty="0" smtClean="0"/>
              <a:t>Summary of the invention: We have </a:t>
            </a:r>
            <a:r>
              <a:rPr lang="en-IN" dirty="0" err="1" smtClean="0"/>
              <a:t>succesfully</a:t>
            </a:r>
            <a:r>
              <a:rPr lang="en-IN" dirty="0" smtClean="0"/>
              <a:t> 	designed and developed the model for </a:t>
            </a:r>
            <a:r>
              <a:rPr lang="en-IN" dirty="0" err="1" smtClean="0"/>
              <a:t>IoT</a:t>
            </a:r>
            <a:r>
              <a:rPr lang="en-IN" dirty="0" smtClean="0"/>
              <a:t> as 	weather station.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ln/>
        </p:spPr>
        <p:txBody>
          <a:bodyPr vert="horz" wrap="square" lIns="91440" tIns="45720" rIns="91440" bIns="45720" anchor="ctr"/>
          <a:lstStyle/>
          <a:p>
            <a:r>
              <a:rPr lang="en-IN" altLang="en-US" dirty="0"/>
              <a:t>Working Example 1</a:t>
            </a:r>
          </a:p>
        </p:txBody>
      </p:sp>
      <p:sp>
        <p:nvSpPr>
          <p:cNvPr id="4" name="TextBox 3"/>
          <p:cNvSpPr txBox="1"/>
          <p:nvPr/>
        </p:nvSpPr>
        <p:spPr>
          <a:xfrm>
            <a:off x="-11112" y="698500"/>
            <a:ext cx="3124200" cy="4400550"/>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Architecture Strategies/ System Architecture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Detailed System Design, GUI Design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Invention Details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Objects of the Invention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Brief Description of the Drawings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Working Examples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1</a:t>
            </a: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sp>
        <p:nvSpPr>
          <p:cNvPr id="2" name="AutoShape 2" descr="blob:https://web.whatsapp.com/7c780949-479a-4836-b02d-2c88d584f65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7c780949-479a-4836-b02d-2c88d584f65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descr="C:\Users\VISHAL\Desktop\aa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914400"/>
            <a:ext cx="5638800"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ln/>
        </p:spPr>
        <p:txBody>
          <a:bodyPr vert="horz" wrap="square" lIns="91440" tIns="45720" rIns="91440" bIns="45720" anchor="ctr"/>
          <a:lstStyle/>
          <a:p>
            <a:r>
              <a:rPr lang="en-IN" altLang="en-US" dirty="0"/>
              <a:t>Working Example 2</a:t>
            </a:r>
          </a:p>
        </p:txBody>
      </p:sp>
      <p:sp>
        <p:nvSpPr>
          <p:cNvPr id="4" name="TextBox 3"/>
          <p:cNvSpPr txBox="1"/>
          <p:nvPr/>
        </p:nvSpPr>
        <p:spPr>
          <a:xfrm>
            <a:off x="-11112" y="698500"/>
            <a:ext cx="3124200" cy="4708525"/>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Architecture Strategies/ System Architecture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Detailed System Design, GUI Design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Invention Details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Objects of the Invention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Brief Description of the Drawings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Working Examples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2</a:t>
            </a: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990600"/>
            <a:ext cx="8667749" cy="458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593725"/>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all"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Outline</a:t>
            </a:r>
            <a:endParaRPr kumimoji="0" lang="en-US" sz="4000" b="1" i="0" u="none" strike="noStrike" kern="1200" cap="all"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38100" y="630238"/>
            <a:ext cx="12115799" cy="5715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2"/>
          <a:lstStyle>
            <a:lvl1pPr marL="447675" indent="-382905">
              <a:spcBef>
                <a:spcPct val="20000"/>
              </a:spcBef>
              <a:buFont typeface="Arial" panose="020B0604020202020204" pitchFamily="34" charset="0"/>
              <a:buChar char="•"/>
              <a:defRPr sz="3200">
                <a:solidFill>
                  <a:srgbClr val="0000FF"/>
                </a:solidFill>
                <a:latin typeface="Times New Roman" panose="02020603050405020304" pitchFamily="18" charset="0"/>
                <a:cs typeface="Times New Roman" panose="02020603050405020304" pitchFamily="18" charset="0"/>
              </a:defRPr>
            </a:lvl1pPr>
            <a:lvl2pPr marL="847725" indent="-382905">
              <a:spcBef>
                <a:spcPct val="20000"/>
              </a:spcBef>
              <a:buFont typeface="Arial" panose="020B0604020202020204" pitchFamily="34" charset="0"/>
              <a:buChar char="–"/>
              <a:defRPr sz="2800">
                <a:solidFill>
                  <a:srgbClr val="008000"/>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rgbClr val="7030A0"/>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rgbClr val="403152"/>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rgbClr val="403152"/>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403152"/>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403152"/>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403152"/>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403152"/>
                </a:solidFill>
                <a:latin typeface="Times New Roman" panose="02020603050405020304" pitchFamily="18" charset="0"/>
                <a:cs typeface="Times New Roman" panose="02020603050405020304" pitchFamily="18" charset="0"/>
              </a:defRPr>
            </a:lvl9p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 Introduction </a:t>
            </a: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Importance of Application</a:t>
            </a: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Problem Statement</a:t>
            </a: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Objectives</a:t>
            </a: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Related Work</a:t>
            </a:r>
          </a:p>
          <a:p>
            <a:pPr marL="68580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0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National Status</a:t>
            </a:r>
          </a:p>
          <a:p>
            <a:pPr marL="68580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0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 </a:t>
            </a:r>
            <a:r>
              <a:rPr kumimoji="0" lang="en-IN" sz="20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International Status </a:t>
            </a: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 Design Model</a:t>
            </a:r>
          </a:p>
          <a:p>
            <a:pPr marL="68580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0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 Block Diagram’s</a:t>
            </a:r>
          </a:p>
          <a:p>
            <a:pPr marL="68580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0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 </a:t>
            </a:r>
            <a:r>
              <a:rPr kumimoji="0" lang="en-IN" sz="20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Algorithms </a:t>
            </a:r>
          </a:p>
          <a:p>
            <a:pPr marL="68580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0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 </a:t>
            </a:r>
            <a:r>
              <a:rPr kumimoji="0" lang="en-IN" sz="20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rPr>
              <a:t>Flowcharts</a:t>
            </a:r>
            <a:endParaRPr kumimoji="0" lang="en-US" sz="20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 Requirements</a:t>
            </a:r>
            <a:endParaRPr kumimoji="0" lang="en-IN"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538480" marR="0" lvl="0" indent="-26987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Hardware Components</a:t>
            </a:r>
            <a:endParaRPr kumimoji="0" lang="en-IN"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538480" marR="0" lvl="0" indent="-26987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Software’s</a:t>
            </a:r>
          </a:p>
          <a:p>
            <a:pPr marL="447675" marR="0" lvl="0"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System Overview</a:t>
            </a:r>
          </a:p>
          <a:p>
            <a:pPr marL="447675" marR="0" lvl="0"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 </a:t>
            </a:r>
            <a:r>
              <a:rPr kumimoji="0" lang="en-GB" altLang="en-US"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Functional Components</a:t>
            </a:r>
            <a:endParaRPr kumimoji="0" lang="en-GB"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447675" marR="0" lvl="0"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rPr>
              <a:t>GUI Design</a:t>
            </a:r>
          </a:p>
          <a:p>
            <a:pPr marL="447675" marR="0" lvl="0"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Schematic Diagram</a:t>
            </a:r>
            <a:endParaRPr kumimoji="0" lang="en-GB"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447675" marR="0" lvl="0"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Invention Details</a:t>
            </a:r>
          </a:p>
          <a:p>
            <a:pPr marL="847725" marR="0" lvl="1"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 Objects of the Invention</a:t>
            </a:r>
          </a:p>
          <a:p>
            <a:pPr marL="847725" marR="0" lvl="1"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 Brief Description of the Drawings</a:t>
            </a:r>
          </a:p>
          <a:p>
            <a:pPr marL="847725" marR="0" lvl="1"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Working Examples</a:t>
            </a:r>
          </a:p>
          <a:p>
            <a:pPr marL="1143000"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Working Example 1</a:t>
            </a:r>
          </a:p>
          <a:p>
            <a:pPr marL="1143000"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Working Example 2</a:t>
            </a:r>
          </a:p>
          <a:p>
            <a:pPr marL="1143000"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Working Example 3</a:t>
            </a:r>
          </a:p>
          <a:p>
            <a:pPr marL="447675" marR="0" lvl="0"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Implementation</a:t>
            </a:r>
          </a:p>
          <a:p>
            <a:pPr marL="847725" marR="0" lvl="1" indent="-382905"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GB"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mn-ea"/>
                <a:cs typeface="Times New Roman" panose="02020603050405020304" pitchFamily="18" charset="0"/>
              </a:rPr>
              <a:t>Pseudo Code</a:t>
            </a:r>
          </a:p>
          <a:p>
            <a:pPr marL="538480" marR="0" lvl="0" indent="-269875"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IN"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847725" marR="0" lvl="1" indent="-3829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down)">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down)">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down)">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down)">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down)">
                                      <p:cBhvr>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down)">
                                      <p:cBhvr>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down)">
                                      <p:cBhvr>
                                        <p:cTn id="62" dur="50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down)">
                                      <p:cBhvr>
                                        <p:cTn id="67" dur="50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down)">
                                      <p:cBhvr>
                                        <p:cTn id="72" dur="50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down)">
                                      <p:cBhvr>
                                        <p:cTn id="77" dur="50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down)">
                                      <p:cBhvr>
                                        <p:cTn id="82" dur="50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down)">
                                      <p:cBhvr>
                                        <p:cTn id="87" dur="50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0">
                                            <p:txEl>
                                              <p:pRg st="17" end="17"/>
                                            </p:txEl>
                                          </p:spTgt>
                                        </p:tgtEl>
                                        <p:attrNameLst>
                                          <p:attrName>style.visibility</p:attrName>
                                        </p:attrNameLst>
                                      </p:cBhvr>
                                      <p:to>
                                        <p:strVal val="visible"/>
                                      </p:to>
                                    </p:set>
                                    <p:animEffect transition="in" filter="wipe(down)">
                                      <p:cBhvr>
                                        <p:cTn id="92" dur="500"/>
                                        <p:tgtEl>
                                          <p:spTgt spid="10">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10">
                                            <p:txEl>
                                              <p:pRg st="18" end="18"/>
                                            </p:txEl>
                                          </p:spTgt>
                                        </p:tgtEl>
                                        <p:attrNameLst>
                                          <p:attrName>style.visibility</p:attrName>
                                        </p:attrNameLst>
                                      </p:cBhvr>
                                      <p:to>
                                        <p:strVal val="visible"/>
                                      </p:to>
                                    </p:set>
                                    <p:animEffect transition="in" filter="wipe(down)">
                                      <p:cBhvr>
                                        <p:cTn id="97" dur="500"/>
                                        <p:tgtEl>
                                          <p:spTgt spid="10">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0">
                                            <p:txEl>
                                              <p:pRg st="19" end="19"/>
                                            </p:txEl>
                                          </p:spTgt>
                                        </p:tgtEl>
                                        <p:attrNameLst>
                                          <p:attrName>style.visibility</p:attrName>
                                        </p:attrNameLst>
                                      </p:cBhvr>
                                      <p:to>
                                        <p:strVal val="visible"/>
                                      </p:to>
                                    </p:set>
                                    <p:animEffect transition="in" filter="wipe(down)">
                                      <p:cBhvr>
                                        <p:cTn id="102" dur="500"/>
                                        <p:tgtEl>
                                          <p:spTgt spid="10">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0">
                                            <p:txEl>
                                              <p:pRg st="20" end="20"/>
                                            </p:txEl>
                                          </p:spTgt>
                                        </p:tgtEl>
                                        <p:attrNameLst>
                                          <p:attrName>style.visibility</p:attrName>
                                        </p:attrNameLst>
                                      </p:cBhvr>
                                      <p:to>
                                        <p:strVal val="visible"/>
                                      </p:to>
                                    </p:set>
                                    <p:animEffect transition="in" filter="wipe(down)">
                                      <p:cBhvr>
                                        <p:cTn id="107" dur="500"/>
                                        <p:tgtEl>
                                          <p:spTgt spid="10">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0">
                                            <p:txEl>
                                              <p:pRg st="21" end="21"/>
                                            </p:txEl>
                                          </p:spTgt>
                                        </p:tgtEl>
                                        <p:attrNameLst>
                                          <p:attrName>style.visibility</p:attrName>
                                        </p:attrNameLst>
                                      </p:cBhvr>
                                      <p:to>
                                        <p:strVal val="visible"/>
                                      </p:to>
                                    </p:set>
                                    <p:animEffect transition="in" filter="wipe(down)">
                                      <p:cBhvr>
                                        <p:cTn id="112" dur="500"/>
                                        <p:tgtEl>
                                          <p:spTgt spid="10">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10">
                                            <p:txEl>
                                              <p:pRg st="22" end="22"/>
                                            </p:txEl>
                                          </p:spTgt>
                                        </p:tgtEl>
                                        <p:attrNameLst>
                                          <p:attrName>style.visibility</p:attrName>
                                        </p:attrNameLst>
                                      </p:cBhvr>
                                      <p:to>
                                        <p:strVal val="visible"/>
                                      </p:to>
                                    </p:set>
                                    <p:animEffect transition="in" filter="wipe(down)">
                                      <p:cBhvr>
                                        <p:cTn id="117" dur="500"/>
                                        <p:tgtEl>
                                          <p:spTgt spid="10">
                                            <p:txEl>
                                              <p:pRg st="22" end="2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10">
                                            <p:txEl>
                                              <p:pRg st="23" end="23"/>
                                            </p:txEl>
                                          </p:spTgt>
                                        </p:tgtEl>
                                        <p:attrNameLst>
                                          <p:attrName>style.visibility</p:attrName>
                                        </p:attrNameLst>
                                      </p:cBhvr>
                                      <p:to>
                                        <p:strVal val="visible"/>
                                      </p:to>
                                    </p:set>
                                    <p:animEffect transition="in" filter="wipe(down)">
                                      <p:cBhvr>
                                        <p:cTn id="122" dur="500"/>
                                        <p:tgtEl>
                                          <p:spTgt spid="10">
                                            <p:txEl>
                                              <p:pRg st="23" end="2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0">
                                            <p:txEl>
                                              <p:pRg st="24" end="24"/>
                                            </p:txEl>
                                          </p:spTgt>
                                        </p:tgtEl>
                                        <p:attrNameLst>
                                          <p:attrName>style.visibility</p:attrName>
                                        </p:attrNameLst>
                                      </p:cBhvr>
                                      <p:to>
                                        <p:strVal val="visible"/>
                                      </p:to>
                                    </p:set>
                                    <p:animEffect transition="in" filter="wipe(down)">
                                      <p:cBhvr>
                                        <p:cTn id="127" dur="500"/>
                                        <p:tgtEl>
                                          <p:spTgt spid="10">
                                            <p:txEl>
                                              <p:pRg st="24" end="2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10">
                                            <p:txEl>
                                              <p:pRg st="25" end="25"/>
                                            </p:txEl>
                                          </p:spTgt>
                                        </p:tgtEl>
                                        <p:attrNameLst>
                                          <p:attrName>style.visibility</p:attrName>
                                        </p:attrNameLst>
                                      </p:cBhvr>
                                      <p:to>
                                        <p:strVal val="visible"/>
                                      </p:to>
                                    </p:set>
                                    <p:animEffect transition="in" filter="wipe(down)">
                                      <p:cBhvr>
                                        <p:cTn id="132" dur="500"/>
                                        <p:tgtEl>
                                          <p:spTgt spid="10">
                                            <p:txEl>
                                              <p:pRg st="25" end="2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10">
                                            <p:txEl>
                                              <p:pRg st="26" end="26"/>
                                            </p:txEl>
                                          </p:spTgt>
                                        </p:tgtEl>
                                        <p:attrNameLst>
                                          <p:attrName>style.visibility</p:attrName>
                                        </p:attrNameLst>
                                      </p:cBhvr>
                                      <p:to>
                                        <p:strVal val="visible"/>
                                      </p:to>
                                    </p:set>
                                    <p:animEffect transition="in" filter="wipe(down)">
                                      <p:cBhvr>
                                        <p:cTn id="137" dur="500"/>
                                        <p:tgtEl>
                                          <p:spTgt spid="10">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ln/>
        </p:spPr>
        <p:txBody>
          <a:bodyPr vert="horz" wrap="square" lIns="91440" tIns="45720" rIns="91440" bIns="45720" anchor="ctr"/>
          <a:lstStyle/>
          <a:p>
            <a:r>
              <a:rPr lang="en-IN" altLang="en-US" dirty="0"/>
              <a:t>Working Example 3</a:t>
            </a:r>
          </a:p>
        </p:txBody>
      </p:sp>
      <p:sp>
        <p:nvSpPr>
          <p:cNvPr id="4" name="TextBox 3"/>
          <p:cNvSpPr txBox="1"/>
          <p:nvPr/>
        </p:nvSpPr>
        <p:spPr>
          <a:xfrm>
            <a:off x="-11112" y="698500"/>
            <a:ext cx="3124200" cy="5324475"/>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Architecture Strategies/ System Architecture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Detailed System Design, GUI Design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Invention Details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Objects of the Invention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Brief Description of the Drawings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Working Examples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2</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Example 3</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endPar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295400"/>
            <a:ext cx="7467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ln/>
        </p:spPr>
        <p:txBody>
          <a:bodyPr vert="horz" wrap="square" lIns="91440" tIns="45720" rIns="91440" bIns="45720" anchor="ctr"/>
          <a:lstStyle/>
          <a:p>
            <a:r>
              <a:rPr lang="en-IN" altLang="en-US" dirty="0"/>
              <a:t>Working Example </a:t>
            </a:r>
            <a:r>
              <a:rPr lang="en-IN" altLang="en-US" dirty="0" smtClean="0"/>
              <a:t>4</a:t>
            </a:r>
            <a:endParaRPr lang="en-IN" altLang="en-US" dirty="0"/>
          </a:p>
        </p:txBody>
      </p:sp>
      <p:sp>
        <p:nvSpPr>
          <p:cNvPr id="4" name="TextBox 3"/>
          <p:cNvSpPr txBox="1"/>
          <p:nvPr/>
        </p:nvSpPr>
        <p:spPr>
          <a:xfrm>
            <a:off x="-11112" y="698500"/>
            <a:ext cx="3124200" cy="5324475"/>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Architecture Strategies/ System Architecture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Detailed System Design, GUI Design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Invention Details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Objects of the Invention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Brief Description of the Drawings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Working Examples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2</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3</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4</a:t>
            </a: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838200"/>
            <a:ext cx="7633276"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ln/>
        </p:spPr>
        <p:txBody>
          <a:bodyPr vert="horz" wrap="square" lIns="91440" tIns="45720" rIns="91440" bIns="45720" anchor="ctr"/>
          <a:lstStyle/>
          <a:p>
            <a:r>
              <a:rPr lang="en-IN" altLang="x-none" dirty="0"/>
              <a:t>Demo Video You Tube </a:t>
            </a:r>
            <a:r>
              <a:rPr lang="en-IN" altLang="x-none" dirty="0" smtClean="0"/>
              <a:t>link</a:t>
            </a:r>
            <a:endParaRPr lang="en-IN" altLang="x-none" dirty="0"/>
          </a:p>
        </p:txBody>
      </p:sp>
      <p:sp>
        <p:nvSpPr>
          <p:cNvPr id="3" name="Content Placeholder 2"/>
          <p:cNvSpPr>
            <a:spLocks noGrp="1"/>
          </p:cNvSpPr>
          <p:nvPr>
            <p:ph idx="1"/>
          </p:nvPr>
        </p:nvSpPr>
        <p:spPr>
          <a:xfrm>
            <a:off x="3124200" y="685800"/>
            <a:ext cx="9067800" cy="5773738"/>
          </a:xfrm>
        </p:spPr>
        <p:txBody>
          <a:bodyPr vert="horz" wrap="square" lIns="91440" tIns="45720" rIns="91440" bIns="45720" numCol="1" anchor="t" anchorCtr="0" compatLnSpc="1"/>
          <a:lstStyle/>
          <a:p>
            <a:pPr marL="0" lvl="0" indent="0">
              <a:buNone/>
              <a:defRPr/>
            </a:pPr>
            <a:r>
              <a:rPr lang="en-IN" dirty="0"/>
              <a:t>https://youtu.be/M7SwZKHBDf0</a:t>
            </a:r>
            <a:endParaRPr kumimoji="0" lang="en-IN" sz="32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p:txBody>
      </p:sp>
      <p:sp>
        <p:nvSpPr>
          <p:cNvPr id="4" name="TextBox 3"/>
          <p:cNvSpPr txBox="1"/>
          <p:nvPr/>
        </p:nvSpPr>
        <p:spPr>
          <a:xfrm>
            <a:off x="-11112" y="698500"/>
            <a:ext cx="3124200" cy="5324475"/>
          </a:xfrm>
          <a:prstGeom prst="rect">
            <a:avLst/>
          </a:prstGeom>
          <a:noFill/>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System Overview</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Design Considerations/ Architecture Strategies/ System Architecture</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Detailed System Design, GUI Design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Invention Details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Objects of the Invention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 Brief Description of the Drawings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Working Examples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1</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2</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3</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defRPr/>
            </a:pP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Working </a:t>
            </a:r>
            <a:r>
              <a:rPr kumimoji="0" lang="en-GB" sz="2000" b="0" i="0" u="none" strike="noStrike" kern="1200" cap="none" spc="0" normalizeH="0" baseline="0" noProof="0" dirty="0" err="1">
                <a:ln>
                  <a:noFill/>
                </a:ln>
                <a:solidFill>
                  <a:schemeClr val="bg1"/>
                </a:solidFill>
                <a:effectLst/>
                <a:uLnTx/>
                <a:uFillTx/>
                <a:latin typeface="+mj-lt"/>
                <a:ea typeface="+mn-ea"/>
                <a:cs typeface="Arial" panose="020B0604020202020204" pitchFamily="34" charset="0"/>
              </a:rPr>
              <a:t>Eg</a:t>
            </a:r>
            <a:r>
              <a:rPr kumimoji="0" lang="en-GB"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 4</a:t>
            </a:r>
          </a:p>
          <a:p>
            <a:pPr marL="285750" marR="0" indent="-285750" defTabSz="914400">
              <a:buClrTx/>
              <a:buSzTx/>
              <a:buFont typeface="Wingdings" panose="05000000000000000000" pitchFamily="2" charset="2"/>
              <a:buChar char="q"/>
              <a:defRPr/>
            </a:pPr>
            <a:r>
              <a:rPr kumimoji="0" lang="en-GB" sz="2000" kern="1200" cap="none" spc="0" normalizeH="0" baseline="0" noProof="0" dirty="0" smtClean="0">
                <a:solidFill>
                  <a:schemeClr val="bg1"/>
                </a:solidFill>
                <a:latin typeface="+mj-lt"/>
                <a:ea typeface="+mn-ea"/>
                <a:cs typeface="Arial" panose="020B0604020202020204" pitchFamily="34" charset="0"/>
              </a:rPr>
              <a:t> Demo Video</a:t>
            </a:r>
            <a:endParaRPr kumimoji="0" lang="en-GB" sz="2000" kern="1200" cap="none" spc="0" normalizeH="0" baseline="0" noProof="0" dirty="0">
              <a:solidFill>
                <a:schemeClr val="bg1"/>
              </a:solidFill>
              <a:latin typeface="+mj-lt"/>
              <a:ea typeface="+mn-ea"/>
              <a:cs typeface="Arial" panose="020B0604020202020204" pitchFamily="34" charset="0"/>
            </a:endParaRPr>
          </a:p>
          <a:p>
            <a:pPr marL="285750" marR="0" indent="-285750" defTabSz="914400">
              <a:buClrTx/>
              <a:buSzTx/>
              <a:buFont typeface="Wingdings" panose="05000000000000000000" pitchFamily="2" charset="2"/>
              <a:buChar char="q"/>
              <a:defRPr/>
            </a:pPr>
            <a:endParaRPr kumimoji="0" lang="en-GB" sz="2000" kern="1200" cap="none" spc="0" normalizeH="0" baseline="0" noProof="0" dirty="0">
              <a:solidFill>
                <a:schemeClr val="bg1"/>
              </a:solidFill>
              <a:latin typeface="+mj-lt"/>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ln/>
        </p:spPr>
        <p:txBody>
          <a:bodyPr vert="horz" wrap="square" lIns="91440" tIns="45720" rIns="91440" bIns="45720" anchor="ctr"/>
          <a:lstStyle/>
          <a:p>
            <a:r>
              <a:rPr lang="en-IN" altLang="en-US" dirty="0"/>
              <a:t>Conclusion</a:t>
            </a:r>
          </a:p>
        </p:txBody>
      </p:sp>
      <p:sp>
        <p:nvSpPr>
          <p:cNvPr id="33795" name="Content Placeholder 2"/>
          <p:cNvSpPr>
            <a:spLocks noGrp="1"/>
          </p:cNvSpPr>
          <p:nvPr>
            <p:ph idx="1"/>
          </p:nvPr>
        </p:nvSpPr>
        <p:spPr>
          <a:xfrm>
            <a:off x="3124200" y="685800"/>
            <a:ext cx="9067800" cy="5773738"/>
          </a:xfrm>
          <a:ln/>
        </p:spPr>
        <p:txBody>
          <a:bodyPr vert="horz" wrap="square" lIns="91440" tIns="45720" rIns="91440" bIns="45720" anchor="t"/>
          <a:lstStyle/>
          <a:p>
            <a:r>
              <a:rPr lang="en-GB" altLang="en-US" sz="4400" dirty="0"/>
              <a:t>Develop an apparatus and method for displaying weather conditions and various parameters of natural conditions in VIT</a:t>
            </a:r>
          </a:p>
          <a:p>
            <a:pPr marL="0" indent="0">
              <a:buNone/>
            </a:pPr>
            <a:r>
              <a:rPr lang="en-GB" altLang="en-US" sz="4400" kern="1200" dirty="0" smtClean="0">
                <a:latin typeface="Times New Roman" panose="02020603050405020304" pitchFamily="18" charset="0"/>
                <a:ea typeface="+mn-ea"/>
                <a:cs typeface="Times New Roman" panose="02020603050405020304" pitchFamily="18" charset="0"/>
              </a:rPr>
              <a:t> </a:t>
            </a:r>
            <a:endParaRPr lang="en-GB" altLang="en-US" sz="4400" kern="1200" dirty="0">
              <a:latin typeface="Times New Roman" panose="02020603050405020304" pitchFamily="18" charset="0"/>
              <a:ea typeface="+mn-ea"/>
              <a:cs typeface="Times New Roman" panose="02020603050405020304" pitchFamily="18" charset="0"/>
            </a:endParaRPr>
          </a:p>
          <a:p>
            <a:endParaRPr lang="en-IN" altLang="en-US" sz="4400" kern="1200" dirty="0">
              <a:latin typeface="Times New Roman" panose="02020603050405020304" pitchFamily="18" charset="0"/>
              <a:ea typeface="+mn-ea"/>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9775" y="3581634"/>
            <a:ext cx="2362200" cy="2238685"/>
          </a:xfrm>
          <a:prstGeom prst="rect">
            <a:avLst/>
          </a:prstGeom>
          <a:ln>
            <a:noFill/>
          </a:ln>
          <a:effectLst>
            <a:softEdge rad="112500"/>
          </a:effectLst>
        </p:spPr>
      </p:pic>
      <p:sp>
        <p:nvSpPr>
          <p:cNvPr id="8" name="TextBox 9"/>
          <p:cNvSpPr txBox="1">
            <a:spLocks noChangeArrowheads="1"/>
          </p:cNvSpPr>
          <p:nvPr/>
        </p:nvSpPr>
        <p:spPr bwMode="auto">
          <a:xfrm>
            <a:off x="0" y="593725"/>
            <a:ext cx="3101975" cy="347821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Software</a:t>
            </a:r>
          </a:p>
          <a:p>
            <a:pPr marL="342900" marR="0" indent="-34290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Conclusion	</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altLang="en-US" smtClean="0"/>
              <a:t>References</a:t>
            </a:r>
          </a:p>
        </p:txBody>
      </p:sp>
      <p:sp>
        <p:nvSpPr>
          <p:cNvPr id="3" name="Content Placeholder 2"/>
          <p:cNvSpPr txBox="1">
            <a:spLocks/>
          </p:cNvSpPr>
          <p:nvPr/>
        </p:nvSpPr>
        <p:spPr bwMode="auto">
          <a:xfrm>
            <a:off x="0" y="619125"/>
            <a:ext cx="12192000" cy="577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42950" indent="-742950" defTabSz="34925">
              <a:defRPr>
                <a:solidFill>
                  <a:schemeClr val="tx1"/>
                </a:solidFill>
                <a:latin typeface="Arial" charset="0"/>
                <a:cs typeface="Arial" charset="0"/>
              </a:defRPr>
            </a:lvl1pPr>
            <a:lvl2pPr marL="742950" indent="-285750" defTabSz="34925">
              <a:defRPr>
                <a:solidFill>
                  <a:schemeClr val="tx1"/>
                </a:solidFill>
                <a:latin typeface="Arial" charset="0"/>
                <a:cs typeface="Arial" charset="0"/>
              </a:defRPr>
            </a:lvl2pPr>
            <a:lvl3pPr marL="1143000" indent="-228600" defTabSz="34925">
              <a:defRPr>
                <a:solidFill>
                  <a:schemeClr val="tx1"/>
                </a:solidFill>
                <a:latin typeface="Arial" charset="0"/>
                <a:cs typeface="Arial" charset="0"/>
              </a:defRPr>
            </a:lvl3pPr>
            <a:lvl4pPr marL="1600200" indent="-228600" defTabSz="34925">
              <a:defRPr>
                <a:solidFill>
                  <a:schemeClr val="tx1"/>
                </a:solidFill>
                <a:latin typeface="Arial" charset="0"/>
                <a:cs typeface="Arial" charset="0"/>
              </a:defRPr>
            </a:lvl4pPr>
            <a:lvl5pPr marL="2057400" indent="-228600" defTabSz="34925">
              <a:defRPr>
                <a:solidFill>
                  <a:schemeClr val="tx1"/>
                </a:solidFill>
                <a:latin typeface="Arial" charset="0"/>
                <a:cs typeface="Arial" charset="0"/>
              </a:defRPr>
            </a:lvl5pPr>
            <a:lvl6pPr marL="2514600" indent="-228600" defTabSz="34925" eaLnBrk="0" fontAlgn="base" hangingPunct="0">
              <a:spcBef>
                <a:spcPct val="0"/>
              </a:spcBef>
              <a:spcAft>
                <a:spcPct val="0"/>
              </a:spcAft>
              <a:defRPr>
                <a:solidFill>
                  <a:schemeClr val="tx1"/>
                </a:solidFill>
                <a:latin typeface="Arial" charset="0"/>
                <a:cs typeface="Arial" charset="0"/>
              </a:defRPr>
            </a:lvl6pPr>
            <a:lvl7pPr marL="2971800" indent="-228600" defTabSz="34925" eaLnBrk="0" fontAlgn="base" hangingPunct="0">
              <a:spcBef>
                <a:spcPct val="0"/>
              </a:spcBef>
              <a:spcAft>
                <a:spcPct val="0"/>
              </a:spcAft>
              <a:defRPr>
                <a:solidFill>
                  <a:schemeClr val="tx1"/>
                </a:solidFill>
                <a:latin typeface="Arial" charset="0"/>
                <a:cs typeface="Arial" charset="0"/>
              </a:defRPr>
            </a:lvl7pPr>
            <a:lvl8pPr marL="3429000" indent="-228600" defTabSz="34925" eaLnBrk="0" fontAlgn="base" hangingPunct="0">
              <a:spcBef>
                <a:spcPct val="0"/>
              </a:spcBef>
              <a:spcAft>
                <a:spcPct val="0"/>
              </a:spcAft>
              <a:defRPr>
                <a:solidFill>
                  <a:schemeClr val="tx1"/>
                </a:solidFill>
                <a:latin typeface="Arial" charset="0"/>
                <a:cs typeface="Arial" charset="0"/>
              </a:defRPr>
            </a:lvl8pPr>
            <a:lvl9pPr marL="3886200" indent="-228600" defTabSz="34925" eaLnBrk="0" fontAlgn="base" hangingPunct="0">
              <a:spcBef>
                <a:spcPct val="0"/>
              </a:spcBef>
              <a:spcAft>
                <a:spcPct val="0"/>
              </a:spcAft>
              <a:defRPr>
                <a:solidFill>
                  <a:schemeClr val="tx1"/>
                </a:solidFill>
                <a:latin typeface="Arial" charset="0"/>
                <a:cs typeface="Arial" charset="0"/>
              </a:defRPr>
            </a:lvl9pPr>
          </a:lstStyle>
          <a:p>
            <a:pPr algn="just">
              <a:spcBef>
                <a:spcPct val="20000"/>
              </a:spcBef>
              <a:buFont typeface="Times New Roman" pitchFamily="18" charset="0"/>
              <a:buAutoNum type="arabicPeriod"/>
            </a:pPr>
            <a:r>
              <a:rPr lang="en-IN" sz="2300" b="1">
                <a:solidFill>
                  <a:srgbClr val="0000FF"/>
                </a:solidFill>
                <a:latin typeface="Times New Roman" pitchFamily="18" charset="0"/>
                <a:cs typeface="Times New Roman" pitchFamily="18" charset="0"/>
              </a:rPr>
              <a:t>Bruce Hartley, Lead Systems Engineer ,</a:t>
            </a:r>
            <a:r>
              <a:rPr lang="en-GB" altLang="en-US" sz="2300" b="1">
                <a:solidFill>
                  <a:srgbClr val="0000FF"/>
                </a:solidFill>
                <a:latin typeface="Times New Roman" pitchFamily="18" charset="0"/>
                <a:cs typeface="Times New Roman" pitchFamily="18" charset="0"/>
              </a:rPr>
              <a:t>"</a:t>
            </a:r>
            <a:r>
              <a:rPr lang="en-IN" sz="2300" b="1">
                <a:solidFill>
                  <a:srgbClr val="0000FF"/>
                </a:solidFill>
                <a:latin typeface="Times New Roman" pitchFamily="18" charset="0"/>
                <a:cs typeface="Times New Roman" pitchFamily="18" charset="0"/>
              </a:rPr>
              <a:t>The Internet of Things - Weather Monitoring too</a:t>
            </a:r>
            <a:r>
              <a:rPr lang="en-GB" altLang="en-US" sz="2300" b="1">
                <a:solidFill>
                  <a:srgbClr val="0000FF"/>
                </a:solidFill>
                <a:latin typeface="Times New Roman" pitchFamily="18" charset="0"/>
                <a:cs typeface="Times New Roman" pitchFamily="18" charset="0"/>
              </a:rPr>
              <a:t>", 2008.</a:t>
            </a:r>
          </a:p>
          <a:p>
            <a:pPr algn="just">
              <a:spcBef>
                <a:spcPct val="20000"/>
              </a:spcBef>
              <a:buFont typeface="Times New Roman" pitchFamily="18" charset="0"/>
              <a:buAutoNum type="arabicPeriod"/>
            </a:pPr>
            <a:r>
              <a:rPr lang="en-IN" sz="2300" b="1">
                <a:solidFill>
                  <a:srgbClr val="0000FF"/>
                </a:solidFill>
                <a:latin typeface="Times New Roman" pitchFamily="18" charset="0"/>
                <a:cs typeface="Times New Roman" pitchFamily="18" charset="0"/>
              </a:rPr>
              <a:t>Bulipe Srinivas Rao, Prof. Dr. K. Srinivasa Rao, Mr. N. Ome</a:t>
            </a:r>
            <a:r>
              <a:rPr lang="en-GB" altLang="en-US" sz="2300" b="1">
                <a:solidFill>
                  <a:srgbClr val="0000FF"/>
                </a:solidFill>
                <a:latin typeface="Times New Roman" pitchFamily="18" charset="0"/>
                <a:cs typeface="Times New Roman" pitchFamily="18" charset="0"/>
              </a:rPr>
              <a:t>, "</a:t>
            </a:r>
            <a:r>
              <a:rPr lang="en-IN" sz="2300" b="1">
                <a:solidFill>
                  <a:srgbClr val="0000FF"/>
                </a:solidFill>
                <a:latin typeface="Times New Roman" pitchFamily="18" charset="0"/>
                <a:cs typeface="Times New Roman" pitchFamily="18" charset="0"/>
              </a:rPr>
              <a:t>Internet of Things (IOT) Based Weather Monitoring system</a:t>
            </a:r>
            <a:r>
              <a:rPr lang="en-GB" altLang="en-US" sz="2300" b="1">
                <a:solidFill>
                  <a:srgbClr val="0000FF"/>
                </a:solidFill>
                <a:latin typeface="Times New Roman" pitchFamily="18" charset="0"/>
                <a:cs typeface="Times New Roman" pitchFamily="18" charset="0"/>
              </a:rPr>
              <a:t>", </a:t>
            </a:r>
            <a:r>
              <a:rPr lang="en-IN" sz="2300" b="1">
                <a:solidFill>
                  <a:srgbClr val="0000FF"/>
                </a:solidFill>
                <a:latin typeface="Times New Roman" pitchFamily="18" charset="0"/>
                <a:cs typeface="Times New Roman" pitchFamily="18" charset="0"/>
              </a:rPr>
              <a:t>International Journal of Advanced Research in Computer and Communication Engineering</a:t>
            </a:r>
            <a:r>
              <a:rPr lang="en-GB" altLang="en-US" sz="2300" b="1">
                <a:solidFill>
                  <a:srgbClr val="0000FF"/>
                </a:solidFill>
                <a:latin typeface="Times New Roman" pitchFamily="18" charset="0"/>
                <a:cs typeface="Times New Roman" pitchFamily="18" charset="0"/>
              </a:rPr>
              <a:t>,September 2016</a:t>
            </a:r>
          </a:p>
          <a:p>
            <a:pPr algn="just">
              <a:spcBef>
                <a:spcPct val="20000"/>
              </a:spcBef>
              <a:buFont typeface="Times New Roman" pitchFamily="18" charset="0"/>
              <a:buAutoNum type="arabicPeriod"/>
            </a:pPr>
            <a:r>
              <a:rPr lang="en-IN" sz="2300" b="1">
                <a:solidFill>
                  <a:srgbClr val="0000FF"/>
                </a:solidFill>
                <a:latin typeface="Times New Roman" pitchFamily="18" charset="0"/>
                <a:cs typeface="Times New Roman" pitchFamily="18" charset="0"/>
              </a:rPr>
              <a:t>Kondamudi Siva Sai Ram1 , A.N.P.S.Gupta2</a:t>
            </a:r>
            <a:r>
              <a:rPr lang="en-GB" altLang="en-US" sz="2300" b="1">
                <a:solidFill>
                  <a:srgbClr val="0000FF"/>
                </a:solidFill>
                <a:latin typeface="Times New Roman" pitchFamily="18" charset="0"/>
                <a:cs typeface="Times New Roman" pitchFamily="18" charset="0"/>
              </a:rPr>
              <a:t>, "</a:t>
            </a:r>
            <a:r>
              <a:rPr lang="en-IN" sz="2300" b="1">
                <a:solidFill>
                  <a:srgbClr val="0000FF"/>
                </a:solidFill>
                <a:latin typeface="Times New Roman" pitchFamily="18" charset="0"/>
                <a:cs typeface="Times New Roman" pitchFamily="18" charset="0"/>
              </a:rPr>
              <a:t>IoT based Data Logger System for weather monitoring using Wireless sensor networks </a:t>
            </a:r>
            <a:r>
              <a:rPr lang="en-GB" altLang="en-US" sz="2300" b="1">
                <a:solidFill>
                  <a:srgbClr val="0000FF"/>
                </a:solidFill>
                <a:latin typeface="Times New Roman" pitchFamily="18" charset="0"/>
                <a:cs typeface="Times New Roman" pitchFamily="18" charset="0"/>
              </a:rPr>
              <a:t>",</a:t>
            </a:r>
            <a:r>
              <a:rPr lang="en-IN" sz="2300" b="1">
                <a:solidFill>
                  <a:srgbClr val="0000FF"/>
                </a:solidFill>
                <a:latin typeface="Times New Roman" pitchFamily="18" charset="0"/>
                <a:cs typeface="Times New Roman" pitchFamily="18" charset="0"/>
              </a:rPr>
              <a:t>International Journal of Engineering Trends and Technology (IJETT)</a:t>
            </a:r>
            <a:r>
              <a:rPr lang="en-GB" altLang="en-US" sz="2300" b="1">
                <a:solidFill>
                  <a:srgbClr val="0000FF"/>
                </a:solidFill>
                <a:latin typeface="Times New Roman" pitchFamily="18" charset="0"/>
                <a:cs typeface="Times New Roman" pitchFamily="18" charset="0"/>
              </a:rPr>
              <a:t>, February 2016</a:t>
            </a:r>
          </a:p>
          <a:p>
            <a:pPr algn="just">
              <a:spcBef>
                <a:spcPct val="20000"/>
              </a:spcBef>
              <a:buFont typeface="Times New Roman" pitchFamily="18" charset="0"/>
              <a:buAutoNum type="arabicPeriod"/>
            </a:pPr>
            <a:r>
              <a:rPr lang="en-IN" sz="2300" b="1">
                <a:solidFill>
                  <a:srgbClr val="0000FF"/>
                </a:solidFill>
                <a:latin typeface="Times New Roman" pitchFamily="18" charset="0"/>
                <a:cs typeface="Times New Roman" pitchFamily="18" charset="0"/>
              </a:rPr>
              <a:t>C. Pfister, Getting Started with the Internet of Things. Sebastopol, CA: O'Reilly Media Inc., 2011. </a:t>
            </a:r>
          </a:p>
          <a:p>
            <a:pPr algn="just">
              <a:spcBef>
                <a:spcPct val="20000"/>
              </a:spcBef>
              <a:buFont typeface="Times New Roman" pitchFamily="18" charset="0"/>
              <a:buAutoNum type="arabicPeriod"/>
            </a:pPr>
            <a:r>
              <a:rPr lang="fi-FI" sz="2300" b="1">
                <a:solidFill>
                  <a:srgbClr val="0000FF"/>
                </a:solidFill>
                <a:latin typeface="Times New Roman" pitchFamily="18" charset="0"/>
                <a:cs typeface="Times New Roman" pitchFamily="18" charset="0"/>
              </a:rPr>
              <a:t>Aarti Rao Jaladi, Karishma Khithani, Pankaja Pawar, Kiran Malvi, Gauri Sahoo,</a:t>
            </a:r>
            <a:r>
              <a:rPr lang="en-GB" altLang="en-US" sz="2300" b="1">
                <a:solidFill>
                  <a:srgbClr val="0000FF"/>
                </a:solidFill>
                <a:latin typeface="Times New Roman" pitchFamily="18" charset="0"/>
                <a:cs typeface="Times New Roman" pitchFamily="18" charset="0"/>
              </a:rPr>
              <a:t> "</a:t>
            </a:r>
            <a:r>
              <a:rPr lang="en-IN" sz="2300" b="1">
                <a:solidFill>
                  <a:srgbClr val="0000FF"/>
                </a:solidFill>
                <a:latin typeface="Times New Roman" pitchFamily="18" charset="0"/>
                <a:cs typeface="Times New Roman" pitchFamily="18" charset="0"/>
              </a:rPr>
              <a:t> Environmental Monitoring Using Wireless Sensor Networks(WSN) based on IOT</a:t>
            </a:r>
            <a:r>
              <a:rPr lang="en-GB" altLang="en-US" sz="2300" b="1">
                <a:solidFill>
                  <a:srgbClr val="0000FF"/>
                </a:solidFill>
                <a:latin typeface="Times New Roman" pitchFamily="18" charset="0"/>
                <a:cs typeface="Times New Roman" pitchFamily="18" charset="0"/>
              </a:rPr>
              <a:t> " ,Int</a:t>
            </a:r>
            <a:r>
              <a:rPr lang="en-IN" sz="2300" b="1">
                <a:solidFill>
                  <a:srgbClr val="0000FF"/>
                </a:solidFill>
                <a:latin typeface="Times New Roman" pitchFamily="18" charset="0"/>
                <a:cs typeface="Times New Roman" pitchFamily="18" charset="0"/>
              </a:rPr>
              <a:t>ernational Research Journal of Engineering and Technology,January 2017</a:t>
            </a:r>
          </a:p>
          <a:p>
            <a:pPr algn="just">
              <a:spcBef>
                <a:spcPct val="20000"/>
              </a:spcBef>
              <a:buFont typeface="Times New Roman" pitchFamily="18" charset="0"/>
              <a:buAutoNum type="arabicPeriod"/>
            </a:pPr>
            <a:r>
              <a:rPr lang="en-US" altLang="en-US" sz="2300" b="1">
                <a:solidFill>
                  <a:srgbClr val="0000FF"/>
                </a:solidFill>
                <a:latin typeface="Times New Roman" pitchFamily="18" charset="0"/>
                <a:cs typeface="Times New Roman" pitchFamily="18" charset="0"/>
              </a:rPr>
              <a:t>[online] Available:http://iotworm.com/internet-of-things-technology-weather-forecasting/</a:t>
            </a:r>
          </a:p>
        </p:txBody>
      </p:sp>
    </p:spTree>
    <p:extLst>
      <p:ext uri="{BB962C8B-B14F-4D97-AF65-F5344CB8AC3E}">
        <p14:creationId xmlns:p14="http://schemas.microsoft.com/office/powerpoint/2010/main" val="174457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2192000" cy="6400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ln/>
        </p:spPr>
        <p:txBody>
          <a:bodyPr vert="horz" wrap="square" lIns="91440" tIns="45720" rIns="91440" bIns="45720" anchor="ctr"/>
          <a:lstStyle/>
          <a:p>
            <a:r>
              <a:rPr lang="en-US" altLang="en-US" dirty="0"/>
              <a:t>Introduction</a:t>
            </a:r>
            <a:endParaRPr lang="en-IN" altLang="en-US" dirty="0"/>
          </a:p>
        </p:txBody>
      </p:sp>
      <p:sp>
        <p:nvSpPr>
          <p:cNvPr id="13315" name="Content Placeholder 2"/>
          <p:cNvSpPr>
            <a:spLocks noGrp="1"/>
          </p:cNvSpPr>
          <p:nvPr>
            <p:ph idx="1"/>
          </p:nvPr>
        </p:nvSpPr>
        <p:spPr>
          <a:xfrm>
            <a:off x="3124200" y="685800"/>
            <a:ext cx="9067800" cy="5773738"/>
          </a:xfrm>
          <a:ln/>
        </p:spPr>
        <p:txBody>
          <a:bodyPr vert="horz" wrap="square" lIns="91440" tIns="45720" rIns="91440" bIns="45720" anchor="t"/>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IN" altLang="en-US" noProof="0" dirty="0">
                <a:ln>
                  <a:noFill/>
                </a:ln>
                <a:effectLst/>
                <a:uLnTx/>
                <a:uFillTx/>
                <a:sym typeface="+mn-ea"/>
              </a:rPr>
              <a:t>What is </a:t>
            </a:r>
            <a:r>
              <a:rPr lang="en-IN" altLang="en-US" noProof="0" dirty="0" err="1">
                <a:ln>
                  <a:noFill/>
                </a:ln>
                <a:effectLst/>
                <a:uLnTx/>
                <a:uFillTx/>
                <a:sym typeface="+mn-ea"/>
              </a:rPr>
              <a:t>IoT</a:t>
            </a:r>
            <a:r>
              <a:rPr lang="en-IN" altLang="en-US" noProof="0" dirty="0">
                <a:ln>
                  <a:noFill/>
                </a:ln>
                <a:effectLst/>
                <a:uLnTx/>
                <a:uFillTx/>
                <a:sym typeface="+mn-ea"/>
              </a:rPr>
              <a:t>?</a:t>
            </a:r>
            <a:endParaRPr kumimoji="0" lang="en-IN" altLang="en-US"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IN" altLang="en-US"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err="1">
                <a:ln>
                  <a:noFill/>
                </a:ln>
                <a:effectLst/>
                <a:uLnTx/>
                <a:uFillTx/>
                <a:sym typeface="+mn-ea"/>
              </a:rPr>
              <a:t>IoT</a:t>
            </a:r>
            <a:r>
              <a:rPr lang="en-IN" noProof="0" dirty="0">
                <a:ln>
                  <a:noFill/>
                </a:ln>
                <a:effectLst/>
                <a:uLnTx/>
                <a:uFillTx/>
                <a:sym typeface="+mn-ea"/>
              </a:rPr>
              <a:t> stands for Internet Of Things. </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a:ln>
                  <a:noFill/>
                </a:ln>
                <a:effectLst/>
                <a:uLnTx/>
                <a:uFillTx/>
                <a:sym typeface="+mn-ea"/>
              </a:rPr>
              <a:t>It is dynamic global network infrastructure with self configuring capabilities based on standard and interoperable communication protocols.</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a:ln>
                  <a:noFill/>
                </a:ln>
                <a:effectLst/>
                <a:uLnTx/>
                <a:uFillTx/>
                <a:sym typeface="+mn-ea"/>
              </a:rPr>
              <a:t> All the physical and virtual “things” have identities in an </a:t>
            </a:r>
            <a:r>
              <a:rPr lang="en-IN" noProof="0" dirty="0" err="1">
                <a:ln>
                  <a:noFill/>
                </a:ln>
                <a:effectLst/>
                <a:uLnTx/>
                <a:uFillTx/>
                <a:sym typeface="+mn-ea"/>
              </a:rPr>
              <a:t>IoT</a:t>
            </a:r>
            <a:r>
              <a:rPr lang="en-IN" noProof="0" dirty="0">
                <a:ln>
                  <a:noFill/>
                </a:ln>
                <a:effectLst/>
                <a:uLnTx/>
                <a:uFillTx/>
                <a:sym typeface="+mn-ea"/>
              </a:rPr>
              <a:t> system.</a:t>
            </a:r>
            <a:endParaRPr kumimoji="0" lang="en-IN" altLang="en-US"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IN" altLang="en-US"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endParaRPr lang="en-IN" altLang="en-US" kern="1200" dirty="0">
              <a:latin typeface="Times New Roman" panose="02020603050405020304" pitchFamily="18" charset="0"/>
              <a:ea typeface="+mn-ea"/>
              <a:cs typeface="Times New Roman" panose="02020603050405020304" pitchFamily="18" charset="0"/>
            </a:endParaRPr>
          </a:p>
        </p:txBody>
      </p:sp>
      <p:sp>
        <p:nvSpPr>
          <p:cNvPr id="13316" name="Text Placeholder 3"/>
          <p:cNvSpPr>
            <a:spLocks noGrp="1"/>
          </p:cNvSpPr>
          <p:nvPr>
            <p:ph type="body" sz="quarter" idx="10"/>
          </p:nvPr>
        </p:nvSpPr>
        <p:spPr>
          <a:xfrm>
            <a:off x="0" y="722313"/>
            <a:ext cx="3048000" cy="5661025"/>
          </a:xfrm>
          <a:ln/>
        </p:spPr>
        <p:txBody>
          <a:bodyPr vert="horz" wrap="square" lIns="91440" tIns="45720" rIns="91440" bIns="45720" anchor="t"/>
          <a:lstStyle/>
          <a:p>
            <a:pPr>
              <a:buFont typeface="Wingdings" panose="05000000000000000000" pitchFamily="2" charset="2"/>
            </a:pPr>
            <a:r>
              <a:rPr lang="en-IN" altLang="en-US" kern="1200" dirty="0">
                <a:latin typeface="Times New Roman" panose="02020603050405020304" pitchFamily="18" charset="0"/>
                <a:ea typeface="+mn-ea"/>
                <a:cs typeface="Times New Roman" panose="02020603050405020304" pitchFamily="18" charset="0"/>
              </a:rPr>
              <a:t> Introduction</a:t>
            </a:r>
          </a:p>
          <a:p>
            <a:pPr>
              <a:buFont typeface="Wingdings" panose="05000000000000000000" pitchFamily="2" charset="2"/>
            </a:pPr>
            <a:endParaRPr lang="en-IN" altLang="en-US" kern="1200" dirty="0">
              <a:latin typeface="Times New Roman" panose="02020603050405020304" pitchFamily="18" charset="0"/>
              <a:ea typeface="+mn-ea"/>
              <a:cs typeface="Times New Roman" panose="02020603050405020304" pitchFamily="18" charset="0"/>
            </a:endParaRPr>
          </a:p>
        </p:txBody>
      </p:sp>
      <p:pic>
        <p:nvPicPr>
          <p:cNvPr id="25602" name="Picture 2" descr="Image result for introduction"/>
          <p:cNvPicPr>
            <a:picLocks noChangeAspect="1" noChangeArrowheads="1"/>
          </p:cNvPicPr>
          <p:nvPr/>
        </p:nvPicPr>
        <p:blipFill rotWithShape="1">
          <a:blip r:embed="rId2">
            <a:extLst>
              <a:ext uri="{28A0092B-C50C-407E-A947-70E740481C1C}">
                <a14:useLocalDpi xmlns:a14="http://schemas.microsoft.com/office/drawing/2010/main" val="0"/>
              </a:ext>
            </a:extLst>
          </a:blip>
          <a:srcRect b="17647"/>
          <a:stretch>
            <a:fillRect/>
          </a:stretch>
        </p:blipFill>
        <p:spPr bwMode="auto">
          <a:xfrm>
            <a:off x="771525" y="1066800"/>
            <a:ext cx="2352675" cy="1752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ln/>
        </p:spPr>
        <p:txBody>
          <a:bodyPr vert="horz" wrap="square" lIns="91440" tIns="45720" rIns="91440" bIns="45720" anchor="ctr"/>
          <a:lstStyle/>
          <a:p>
            <a:r>
              <a:rPr lang="en-US" altLang="en-US" dirty="0"/>
              <a:t>Importance of application</a:t>
            </a:r>
            <a:endParaRPr lang="en-IN" altLang="en-US" dirty="0"/>
          </a:p>
        </p:txBody>
      </p:sp>
      <p:sp>
        <p:nvSpPr>
          <p:cNvPr id="14339" name="Content Placeholder 2"/>
          <p:cNvSpPr>
            <a:spLocks noGrp="1"/>
          </p:cNvSpPr>
          <p:nvPr>
            <p:ph idx="1"/>
          </p:nvPr>
        </p:nvSpPr>
        <p:spPr>
          <a:xfrm>
            <a:off x="3124200" y="685800"/>
            <a:ext cx="9067800" cy="5773738"/>
          </a:xfrm>
          <a:ln/>
        </p:spPr>
        <p:txBody>
          <a:bodyPr vert="horz" wrap="square" lIns="91440" tIns="45720" rIns="91440" bIns="45720" anchor="t"/>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IN" altLang="en-US" sz="2400" noProof="0" dirty="0">
                <a:ln>
                  <a:noFill/>
                </a:ln>
                <a:effectLst/>
                <a:uLnTx/>
                <a:uFillTx/>
                <a:sym typeface="+mn-ea"/>
              </a:rPr>
              <a:t>Importance of Weather Station:</a:t>
            </a:r>
            <a:endParaRPr kumimoji="0" lang="en-I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sz="2400" noProof="0" dirty="0">
                <a:ln>
                  <a:noFill/>
                </a:ln>
                <a:effectLst/>
                <a:uLnTx/>
                <a:uFillTx/>
                <a:sym typeface="+mn-ea"/>
              </a:rPr>
              <a:t>Our application has great importance since we can analyse the weather conditions and be aware of the current calamities.</a:t>
            </a:r>
            <a:endParaRPr kumimoji="0" lang="en-I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sz="2400" noProof="0" dirty="0">
                <a:ln>
                  <a:noFill/>
                </a:ln>
                <a:effectLst/>
                <a:uLnTx/>
                <a:uFillTx/>
                <a:sym typeface="+mn-ea"/>
              </a:rPr>
              <a:t>IOT weather reporting system has application to farmers as well. It plays very important role in the field of agriculture.</a:t>
            </a:r>
            <a:endParaRPr kumimoji="0" lang="en-IN"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sz="2400" noProof="0" dirty="0">
                <a:ln>
                  <a:noFill/>
                </a:ln>
                <a:effectLst/>
                <a:uLnTx/>
                <a:uFillTx/>
                <a:sym typeface="+mn-ea"/>
              </a:rPr>
              <a:t>It directly or  indirectly influences the economy sector.</a:t>
            </a:r>
            <a:endParaRPr kumimoji="0" lang="en-I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altLang="en-US" sz="1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IN" altLang="en-US" sz="2400" noProof="0" dirty="0">
                <a:ln>
                  <a:noFill/>
                </a:ln>
                <a:effectLst/>
                <a:uLnTx/>
                <a:uFillTx/>
                <a:sym typeface="+mn-ea"/>
              </a:rPr>
              <a:t>Need Of </a:t>
            </a:r>
            <a:r>
              <a:rPr lang="en-IN" altLang="en-US" sz="2400" noProof="0" dirty="0" err="1">
                <a:ln>
                  <a:noFill/>
                </a:ln>
                <a:effectLst/>
                <a:uLnTx/>
                <a:uFillTx/>
                <a:sym typeface="+mn-ea"/>
              </a:rPr>
              <a:t>IoT</a:t>
            </a:r>
            <a:r>
              <a:rPr lang="en-IN" altLang="en-US" sz="2400" noProof="0" dirty="0">
                <a:ln>
                  <a:noFill/>
                </a:ln>
                <a:effectLst/>
                <a:uLnTx/>
                <a:uFillTx/>
                <a:sym typeface="+mn-ea"/>
              </a:rPr>
              <a:t>:</a:t>
            </a:r>
            <a:endParaRPr kumimoji="0" lang="en-I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sz="2400" noProof="0" dirty="0">
                <a:ln>
                  <a:noFill/>
                </a:ln>
                <a:effectLst/>
                <a:uLnTx/>
                <a:uFillTx/>
                <a:sym typeface="+mn-ea"/>
              </a:rPr>
              <a:t>Sensors are used which converts the physical parameter to electrical signals.</a:t>
            </a:r>
            <a:endParaRPr kumimoji="0" lang="en-I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sz="2400" noProof="0" dirty="0">
                <a:ln>
                  <a:noFill/>
                </a:ln>
                <a:effectLst/>
                <a:uLnTx/>
                <a:uFillTx/>
                <a:sym typeface="+mn-ea"/>
              </a:rPr>
              <a:t>These sensors in integration with </a:t>
            </a:r>
            <a:r>
              <a:rPr lang="en-IN" sz="2400" noProof="0" dirty="0" err="1">
                <a:ln>
                  <a:noFill/>
                </a:ln>
                <a:effectLst/>
                <a:uLnTx/>
                <a:uFillTx/>
                <a:sym typeface="+mn-ea"/>
              </a:rPr>
              <a:t>IoT</a:t>
            </a:r>
            <a:r>
              <a:rPr lang="en-IN" sz="2400" noProof="0" dirty="0">
                <a:ln>
                  <a:noFill/>
                </a:ln>
                <a:effectLst/>
                <a:uLnTx/>
                <a:uFillTx/>
                <a:sym typeface="+mn-ea"/>
              </a:rPr>
              <a:t> help in collecting weather data which is further pooled in cloud for analysis.</a:t>
            </a:r>
            <a:endParaRPr kumimoji="0" lang="en-IN"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sz="2400" noProof="0" dirty="0">
                <a:ln>
                  <a:noFill/>
                </a:ln>
                <a:effectLst/>
                <a:uLnTx/>
                <a:uFillTx/>
                <a:sym typeface="+mn-ea"/>
              </a:rPr>
              <a:t>Internet then can display the weather prediction based on the calculations of the inputs collected through sensors.</a:t>
            </a:r>
            <a:endParaRPr lang="en-IN" altLang="en-US" sz="2400" kern="1200" noProof="0" dirty="0">
              <a:ln>
                <a:noFill/>
              </a:ln>
              <a:effectLst/>
              <a:uLnTx/>
              <a:uFillTx/>
              <a:latin typeface="Times New Roman" panose="02020603050405020304" pitchFamily="18" charset="0"/>
              <a:ea typeface="+mn-ea"/>
              <a:cs typeface="Times New Roman" panose="02020603050405020304" pitchFamily="18" charset="0"/>
              <a:sym typeface="+mn-ea"/>
            </a:endParaRPr>
          </a:p>
        </p:txBody>
      </p:sp>
      <p:sp>
        <p:nvSpPr>
          <p:cNvPr id="14340" name="Text Placeholder 3"/>
          <p:cNvSpPr>
            <a:spLocks noGrp="1"/>
          </p:cNvSpPr>
          <p:nvPr>
            <p:ph type="body" sz="quarter" idx="10"/>
          </p:nvPr>
        </p:nvSpPr>
        <p:spPr>
          <a:xfrm>
            <a:off x="0" y="722313"/>
            <a:ext cx="3048000" cy="5661025"/>
          </a:xfrm>
          <a:ln/>
        </p:spPr>
        <p:txBody>
          <a:bodyPr vert="horz" wrap="square" lIns="91440" tIns="45720" rIns="91440" bIns="45720" anchor="t"/>
          <a:lstStyle/>
          <a:p>
            <a:pPr>
              <a:buFont typeface="Wingdings" panose="05000000000000000000" pitchFamily="2" charset="2"/>
            </a:pPr>
            <a:r>
              <a:rPr lang="en-IN" altLang="en-US" kern="1200" dirty="0">
                <a:latin typeface="Times New Roman" panose="02020603050405020304" pitchFamily="18" charset="0"/>
                <a:ea typeface="+mn-ea"/>
                <a:cs typeface="Times New Roman" panose="02020603050405020304" pitchFamily="18" charset="0"/>
              </a:rPr>
              <a:t> Introduction</a:t>
            </a:r>
          </a:p>
          <a:p>
            <a:pPr lvl="1">
              <a:buFont typeface="Wingdings" panose="05000000000000000000" pitchFamily="2" charset="2"/>
            </a:pPr>
            <a:r>
              <a:rPr lang="en-IN" altLang="en-US" kern="1200" dirty="0">
                <a:latin typeface="Times New Roman" panose="02020603050405020304" pitchFamily="18" charset="0"/>
                <a:ea typeface="+mn-ea"/>
                <a:cs typeface="Times New Roman" panose="02020603050405020304" pitchFamily="18" charset="0"/>
              </a:rPr>
              <a:t>Importance/Need of App</a:t>
            </a:r>
          </a:p>
          <a:p>
            <a:pPr>
              <a:buFont typeface="Wingdings" panose="05000000000000000000" pitchFamily="2" charset="2"/>
            </a:pPr>
            <a:endParaRPr lang="en-IN" altLang="en-US" kern="1200" dirty="0">
              <a:latin typeface="Times New Roman" panose="02020603050405020304" pitchFamily="18" charset="0"/>
              <a:ea typeface="+mn-ea"/>
              <a:cs typeface="Times New Roman" panose="02020603050405020304" pitchFamily="18" charset="0"/>
            </a:endParaRPr>
          </a:p>
        </p:txBody>
      </p:sp>
      <p:pic>
        <p:nvPicPr>
          <p:cNvPr id="21506" name="Picture 2" descr="Image result for impor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97" y="1433732"/>
            <a:ext cx="2390775" cy="1914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2192000" cy="685800"/>
          </a:xfrm>
        </p:spPr>
        <p:txBody>
          <a:bodyPr/>
          <a:lstStyle/>
          <a:p>
            <a:r>
              <a:rPr lang="en-IN" altLang="en-US" smtClean="0"/>
              <a:t>Problem Statement</a:t>
            </a:r>
          </a:p>
        </p:txBody>
      </p:sp>
      <p:sp>
        <p:nvSpPr>
          <p:cNvPr id="15363" name="Content Placeholder 2"/>
          <p:cNvSpPr>
            <a:spLocks noGrp="1"/>
          </p:cNvSpPr>
          <p:nvPr>
            <p:ph idx="1"/>
          </p:nvPr>
        </p:nvSpPr>
        <p:spPr>
          <a:xfrm>
            <a:off x="3124200" y="685800"/>
            <a:ext cx="9067800" cy="5773738"/>
          </a:xfrm>
        </p:spPr>
        <p:txBody>
          <a:bodyPr/>
          <a:lstStyle/>
          <a:p>
            <a:pPr>
              <a:defRPr/>
            </a:pPr>
            <a:endParaRPr lang="en-GB" altLang="en-US" sz="4000" dirty="0" smtClean="0"/>
          </a:p>
          <a:p>
            <a:pPr>
              <a:defRPr/>
            </a:pPr>
            <a:r>
              <a:rPr lang="en-GB" altLang="en-US" dirty="0"/>
              <a:t>To develop an apparatus and method that could display the current weather conditions using various sensors and display it using Internet of Things (</a:t>
            </a:r>
            <a:r>
              <a:rPr lang="en-GB" altLang="en-US" dirty="0" err="1"/>
              <a:t>IoT</a:t>
            </a:r>
            <a:r>
              <a:rPr lang="en-GB" altLang="en-US" dirty="0"/>
              <a:t>) and sensors</a:t>
            </a:r>
            <a:r>
              <a:rPr lang="en-GB" altLang="en-US" dirty="0" smtClean="0"/>
              <a:t>.</a:t>
            </a:r>
          </a:p>
          <a:p>
            <a:pPr>
              <a:defRPr/>
            </a:pPr>
            <a:endParaRPr lang="en-GB" altLang="en-US" dirty="0"/>
          </a:p>
          <a:p>
            <a:pPr marL="0" indent="0">
              <a:buFont typeface="Arial" charset="0"/>
              <a:buNone/>
              <a:defRPr/>
            </a:pPr>
            <a:endParaRPr lang="en-GB" altLang="en-US" dirty="0" smtClean="0"/>
          </a:p>
          <a:p>
            <a:pPr>
              <a:defRPr/>
            </a:pPr>
            <a:endParaRPr lang="en-GB" altLang="en-US" dirty="0" smtClean="0"/>
          </a:p>
          <a:p>
            <a:pPr>
              <a:defRPr/>
            </a:pPr>
            <a:endParaRPr lang="en-IN" altLang="en-US" dirty="0" smtClean="0"/>
          </a:p>
        </p:txBody>
      </p:sp>
      <p:sp>
        <p:nvSpPr>
          <p:cNvPr id="13316" name="Text Placeholder 3"/>
          <p:cNvSpPr>
            <a:spLocks noGrp="1"/>
          </p:cNvSpPr>
          <p:nvPr>
            <p:ph type="body" sz="quarter" idx="10"/>
          </p:nvPr>
        </p:nvSpPr>
        <p:spPr>
          <a:xfrm>
            <a:off x="0" y="722313"/>
            <a:ext cx="3048000" cy="5661025"/>
          </a:xfrm>
          <a:noFill/>
          <a:extLst>
            <a:ext uri="{909E8E84-426E-40DD-AFC4-6F175D3DCCD1}">
              <a14:hiddenFill xmlns:a14="http://schemas.microsoft.com/office/drawing/2010/main">
                <a:solidFill>
                  <a:schemeClr val="bg1"/>
                </a:solidFill>
              </a14:hiddenFill>
            </a:ext>
          </a:extLst>
        </p:spPr>
        <p:txBody>
          <a:bodyPr/>
          <a:lstStyle/>
          <a:p>
            <a:r>
              <a:rPr lang="en-IN" altLang="en-US" smtClean="0"/>
              <a:t> Introduction</a:t>
            </a:r>
          </a:p>
          <a:p>
            <a:pPr lvl="1"/>
            <a:r>
              <a:rPr lang="en-IN" altLang="en-US" smtClean="0"/>
              <a:t>Importance/Need of App</a:t>
            </a:r>
          </a:p>
          <a:p>
            <a:r>
              <a:rPr lang="en-IN" altLang="en-US" smtClean="0"/>
              <a:t> Problem Statement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1905000"/>
            <a:ext cx="2057400" cy="1981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52800"/>
            <a:ext cx="585787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071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altLang="en-US" smtClean="0"/>
              <a:t>Objectives</a:t>
            </a:r>
          </a:p>
        </p:txBody>
      </p:sp>
      <p:sp>
        <p:nvSpPr>
          <p:cNvPr id="14339" name="Text Placeholder 2"/>
          <p:cNvSpPr>
            <a:spLocks noGrp="1"/>
          </p:cNvSpPr>
          <p:nvPr>
            <p:ph type="body" sz="quarter" idx="10"/>
          </p:nvPr>
        </p:nvSpPr>
        <p:spPr>
          <a:xfrm>
            <a:off x="0" y="722313"/>
            <a:ext cx="3048000" cy="5661025"/>
          </a:xfrm>
          <a:noFill/>
          <a:extLst>
            <a:ext uri="{909E8E84-426E-40DD-AFC4-6F175D3DCCD1}">
              <a14:hiddenFill xmlns:a14="http://schemas.microsoft.com/office/drawing/2010/main">
                <a:solidFill>
                  <a:schemeClr val="bg1"/>
                </a:solidFill>
              </a14:hiddenFill>
            </a:ext>
          </a:extLst>
        </p:spPr>
        <p:txBody>
          <a:bodyPr/>
          <a:lstStyle/>
          <a:p>
            <a:r>
              <a:rPr lang="en-IN" altLang="en-US" smtClean="0"/>
              <a:t> Introduction</a:t>
            </a:r>
          </a:p>
          <a:p>
            <a:pPr lvl="1"/>
            <a:r>
              <a:rPr lang="en-IN" altLang="en-US" smtClean="0"/>
              <a:t>Importance/Need of App</a:t>
            </a:r>
          </a:p>
          <a:p>
            <a:r>
              <a:rPr lang="en-IN" altLang="en-US" smtClean="0"/>
              <a:t> Problem Statement</a:t>
            </a:r>
          </a:p>
          <a:p>
            <a:r>
              <a:rPr lang="en-IN" altLang="en-US" smtClean="0"/>
              <a:t>Objectives</a:t>
            </a:r>
          </a:p>
        </p:txBody>
      </p:sp>
      <p:graphicFrame>
        <p:nvGraphicFramePr>
          <p:cNvPr id="4" name="Diagram 3"/>
          <p:cNvGraphicFramePr/>
          <p:nvPr/>
        </p:nvGraphicFramePr>
        <p:xfrm>
          <a:off x="3200400" y="593725"/>
          <a:ext cx="8915400" cy="595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9908" y="2133600"/>
            <a:ext cx="2057400" cy="2524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149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ln/>
        </p:spPr>
        <p:txBody>
          <a:bodyPr vert="horz" wrap="square" lIns="91440" tIns="45720" rIns="91440" bIns="45720" anchor="ctr"/>
          <a:lstStyle/>
          <a:p>
            <a:r>
              <a:rPr lang="en-IN" altLang="en-US" dirty="0"/>
              <a:t>Model</a:t>
            </a:r>
          </a:p>
        </p:txBody>
      </p:sp>
      <p:pic>
        <p:nvPicPr>
          <p:cNvPr id="17411" name="Picture 29"/>
          <p:cNvPicPr>
            <a:picLocks noChangeAspect="1"/>
          </p:cNvPicPr>
          <p:nvPr/>
        </p:nvPicPr>
        <p:blipFill>
          <a:blip r:embed="rId2"/>
          <a:stretch>
            <a:fillRect/>
          </a:stretch>
        </p:blipFill>
        <p:spPr>
          <a:xfrm>
            <a:off x="3276600" y="762000"/>
            <a:ext cx="8805863" cy="5638800"/>
          </a:xfrm>
          <a:prstGeom prst="rect">
            <a:avLst/>
          </a:prstGeom>
          <a:noFill/>
          <a:ln w="9525">
            <a:noFill/>
          </a:ln>
        </p:spPr>
      </p:pic>
      <p:sp>
        <p:nvSpPr>
          <p:cNvPr id="31" name="TextBox 9"/>
          <p:cNvSpPr txBox="1">
            <a:spLocks noChangeArrowheads="1"/>
          </p:cNvSpPr>
          <p:nvPr/>
        </p:nvSpPr>
        <p:spPr bwMode="auto">
          <a:xfrm>
            <a:off x="0" y="593725"/>
            <a:ext cx="3101975" cy="1631950"/>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Design Model</a:t>
            </a:r>
            <a:endParaRPr kumimoji="0" lang="en-US" sz="2000" kern="1200" cap="none" spc="0" normalizeH="0" baseline="0" noProof="0" dirty="0">
              <a:solidFill>
                <a:schemeClr val="bg1"/>
              </a:solidFill>
              <a:latin typeface="+mj-lt"/>
              <a:ea typeface="+mn-ea"/>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ln/>
        </p:spPr>
        <p:txBody>
          <a:bodyPr vert="horz" wrap="square" lIns="91440" tIns="45720" rIns="91440" bIns="45720" anchor="ctr"/>
          <a:lstStyle/>
          <a:p>
            <a:r>
              <a:rPr lang="en-IN" altLang="en-US" dirty="0"/>
              <a:t>List of Hardware Components</a:t>
            </a:r>
          </a:p>
        </p:txBody>
      </p:sp>
      <p:sp>
        <p:nvSpPr>
          <p:cNvPr id="18435" name="Content Placeholder 2"/>
          <p:cNvSpPr>
            <a:spLocks noGrp="1"/>
          </p:cNvSpPr>
          <p:nvPr>
            <p:ph idx="1"/>
          </p:nvPr>
        </p:nvSpPr>
        <p:spPr>
          <a:xfrm>
            <a:off x="3124200" y="685800"/>
            <a:ext cx="9067800" cy="5773738"/>
          </a:xfrm>
          <a:ln/>
        </p:spPr>
        <p:txBody>
          <a:bodyPr vert="horz" wrap="square" lIns="91440" tIns="45720" rIns="91440" bIns="45720" anchor="t"/>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 Arduino </a:t>
            </a:r>
            <a:r>
              <a:rPr lang="en-IN" noProof="0" dirty="0">
                <a:ln>
                  <a:noFill/>
                </a:ln>
                <a:effectLst/>
                <a:uLnTx/>
                <a:uFillTx/>
                <a:sym typeface="+mn-ea"/>
              </a:rPr>
              <a:t>UNO</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Temperature </a:t>
            </a:r>
            <a:r>
              <a:rPr lang="en-IN" noProof="0" dirty="0">
                <a:ln>
                  <a:noFill/>
                </a:ln>
                <a:effectLst/>
                <a:uLnTx/>
                <a:uFillTx/>
                <a:sym typeface="+mn-ea"/>
              </a:rPr>
              <a:t>and Humidity Sensor(DHT11)</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 Barometric Pressure/Temperature/Altitude Sensor(BMP085</a:t>
            </a:r>
            <a:r>
              <a:rPr lang="en-IN" noProof="0" dirty="0">
                <a:ln>
                  <a:noFill/>
                </a:ln>
                <a:effectLst/>
                <a:uLnTx/>
                <a:uFillTx/>
                <a:sym typeface="+mn-ea"/>
              </a:rPr>
              <a:t>)</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 </a:t>
            </a:r>
            <a:r>
              <a:rPr lang="en-IN" noProof="0" dirty="0">
                <a:ln>
                  <a:noFill/>
                </a:ln>
                <a:effectLst/>
                <a:uLnTx/>
                <a:uFillTx/>
                <a:sym typeface="+mn-ea"/>
              </a:rPr>
              <a:t>LDR(Light Dependent Resistor)</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 </a:t>
            </a:r>
            <a:r>
              <a:rPr lang="en-IN" noProof="0" dirty="0">
                <a:ln>
                  <a:noFill/>
                </a:ln>
                <a:effectLst/>
                <a:uLnTx/>
                <a:uFillTx/>
                <a:sym typeface="+mn-ea"/>
              </a:rPr>
              <a:t>Raindrop </a:t>
            </a:r>
            <a:r>
              <a:rPr lang="en-IN" noProof="0" dirty="0" smtClean="0">
                <a:ln>
                  <a:noFill/>
                </a:ln>
                <a:effectLst/>
                <a:uLnTx/>
                <a:uFillTx/>
                <a:sym typeface="+mn-ea"/>
              </a:rPr>
              <a:t>sensor</a:t>
            </a:r>
            <a:endParaRPr kumimoji="0" lang="en-IN"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Ethernet Shield</a:t>
            </a:r>
            <a:endParaRPr kumimoji="0" lang="en-IN"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noProof="0" dirty="0" smtClean="0">
                <a:ln>
                  <a:noFill/>
                </a:ln>
                <a:effectLst/>
                <a:uLnTx/>
                <a:uFillTx/>
                <a:sym typeface="+mn-ea"/>
              </a:rPr>
              <a:t> </a:t>
            </a:r>
            <a:r>
              <a:rPr lang="en-IN" noProof="0" dirty="0">
                <a:ln>
                  <a:noFill/>
                </a:ln>
                <a:effectLst/>
                <a:uLnTx/>
                <a:uFillTx/>
                <a:sym typeface="+mn-ea"/>
              </a:rPr>
              <a:t>Breadboard</a:t>
            </a:r>
            <a:endParaRPr lang="en-IN" altLang="en-US" kern="1200" dirty="0">
              <a:latin typeface="Times New Roman" panose="02020603050405020304" pitchFamily="18" charset="0"/>
              <a:ea typeface="+mn-ea"/>
              <a:cs typeface="Times New Roman" panose="02020603050405020304" pitchFamily="18" charset="0"/>
            </a:endParaRPr>
          </a:p>
          <a:p>
            <a:pPr marL="514350" indent="-514350">
              <a:buFont typeface="Times New Roman" panose="02020603050405020304" pitchFamily="18" charset="0"/>
              <a:buAutoNum type="arabicPeriod"/>
            </a:pPr>
            <a:endParaRPr lang="en-IN" altLang="en-US" kern="1200" dirty="0">
              <a:latin typeface="Times New Roman" panose="02020603050405020304" pitchFamily="18" charset="0"/>
              <a:ea typeface="+mn-ea"/>
              <a:cs typeface="Times New Roman" panose="02020603050405020304" pitchFamily="18" charset="0"/>
            </a:endParaRPr>
          </a:p>
        </p:txBody>
      </p:sp>
      <p:sp>
        <p:nvSpPr>
          <p:cNvPr id="4" name="TextBox 9"/>
          <p:cNvSpPr txBox="1">
            <a:spLocks noChangeArrowheads="1"/>
          </p:cNvSpPr>
          <p:nvPr/>
        </p:nvSpPr>
        <p:spPr bwMode="auto">
          <a:xfrm>
            <a:off x="0" y="593725"/>
            <a:ext cx="3101975" cy="286226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lstStyle/>
          <a:p>
            <a:r>
              <a:rPr lang="en-IN" altLang="en-US" dirty="0"/>
              <a:t>Description of Hardware Components</a:t>
            </a:r>
          </a:p>
        </p:txBody>
      </p:sp>
      <p:sp>
        <p:nvSpPr>
          <p:cNvPr id="19459" name="Content Placeholder 2"/>
          <p:cNvSpPr>
            <a:spLocks noGrp="1"/>
          </p:cNvSpPr>
          <p:nvPr>
            <p:ph idx="1"/>
          </p:nvPr>
        </p:nvSpPr>
        <p:spPr>
          <a:xfrm>
            <a:off x="6096000" y="685800"/>
            <a:ext cx="6096000" cy="3200400"/>
          </a:xfrm>
          <a:ln/>
        </p:spPr>
        <p:txBody>
          <a:bodyPr vert="horz" wrap="square" lIns="91440" tIns="45720" rIns="91440" bIns="45720" anchor="t"/>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sz="2800" noProof="0" dirty="0" smtClean="0">
                <a:ln>
                  <a:noFill/>
                </a:ln>
                <a:solidFill>
                  <a:srgbClr val="0000FF"/>
                </a:solidFill>
                <a:effectLst/>
                <a:uLnTx/>
                <a:uFillTx/>
                <a:sym typeface="+mn-ea"/>
              </a:rPr>
              <a:t>Arduino</a:t>
            </a:r>
            <a:endParaRPr kumimoji="0" lang="en-IN" altLang="en-US"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noProof="0" dirty="0" smtClean="0">
                <a:ln>
                  <a:noFill/>
                </a:ln>
                <a:effectLst/>
                <a:uLnTx/>
                <a:uFillTx/>
                <a:sym typeface="+mn-ea"/>
              </a:rPr>
              <a:t>Model: Arduino UNO</a:t>
            </a:r>
            <a:endParaRPr kumimoji="0" lang="en-IN" altLang="en-US" sz="32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noProof="0" dirty="0" smtClean="0">
                <a:ln>
                  <a:noFill/>
                </a:ln>
                <a:effectLst/>
                <a:uLnTx/>
                <a:uFillTx/>
                <a:sym typeface="+mn-ea"/>
              </a:rPr>
              <a:t>Vendor: Module 143</a:t>
            </a:r>
            <a:endParaRPr kumimoji="0" lang="en-IN" altLang="en-US" sz="32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noProof="0" dirty="0" smtClean="0">
                <a:ln>
                  <a:noFill/>
                </a:ln>
                <a:effectLst/>
                <a:uLnTx/>
                <a:uFillTx/>
                <a:sym typeface="+mn-ea"/>
              </a:rPr>
              <a:t>Price: </a:t>
            </a:r>
            <a:r>
              <a:rPr lang="en-IN" altLang="en-US" noProof="0" dirty="0" err="1" smtClean="0">
                <a:ln>
                  <a:noFill/>
                </a:ln>
                <a:effectLst/>
                <a:uLnTx/>
                <a:uFillTx/>
                <a:sym typeface="+mn-ea"/>
              </a:rPr>
              <a:t>Rs</a:t>
            </a:r>
            <a:r>
              <a:rPr lang="en-IN" altLang="en-US" noProof="0" dirty="0" smtClean="0">
                <a:ln>
                  <a:noFill/>
                </a:ln>
                <a:effectLst/>
                <a:uLnTx/>
                <a:uFillTx/>
                <a:sym typeface="+mn-ea"/>
              </a:rPr>
              <a:t>. 480</a:t>
            </a:r>
            <a:endParaRPr kumimoji="0" lang="en-IN" altLang="en-US" sz="32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altLang="en-US" noProof="0" dirty="0" smtClean="0">
                <a:ln>
                  <a:noFill/>
                </a:ln>
                <a:effectLst/>
                <a:uLnTx/>
                <a:uFillTx/>
                <a:sym typeface="+mn-ea"/>
              </a:rPr>
              <a:t>Spec: Microcontroller Atmega328</a:t>
            </a:r>
            <a:endParaRPr kumimoji="0" lang="en-IN" altLang="en-US" sz="32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sym typeface="+mn-ea"/>
            </a:endParaRPr>
          </a:p>
          <a:p>
            <a:pPr marL="457200" marR="0" lvl="1"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IN" altLang="en-US" noProof="0" dirty="0" smtClean="0">
                <a:ln>
                  <a:noFill/>
                </a:ln>
                <a:effectLst/>
                <a:uLnTx/>
                <a:uFillTx/>
                <a:sym typeface="+mn-ea"/>
              </a:rPr>
              <a:t>Clock Speed 16MHz Voltage 5V</a:t>
            </a:r>
            <a:endParaRPr kumimoji="0" lang="en-IN" altLang="en-US" sz="32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IN" altLang="en-US" sz="3200" b="0" i="0" u="none" strike="noStrike" kern="1200" cap="none" spc="0" normalizeH="0" baseline="0" noProof="0" dirty="0" smtClean="0">
              <a:ln>
                <a:noFill/>
              </a:ln>
              <a:solidFill>
                <a:srgbClr val="008000"/>
              </a:solidFill>
              <a:effectLst/>
              <a:uLnTx/>
              <a:uFillTx/>
              <a:latin typeface="Times New Roman" panose="02020603050405020304" pitchFamily="18" charset="0"/>
              <a:ea typeface="+mn-ea"/>
              <a:cs typeface="Times New Roman" panose="02020603050405020304" pitchFamily="18" charset="0"/>
              <a:sym typeface="+mn-ea"/>
            </a:endParaRPr>
          </a:p>
        </p:txBody>
      </p:sp>
      <p:graphicFrame>
        <p:nvGraphicFramePr>
          <p:cNvPr id="8" name="Diagram 7"/>
          <p:cNvGraphicFramePr/>
          <p:nvPr/>
        </p:nvGraphicFramePr>
        <p:xfrm>
          <a:off x="3200400" y="762000"/>
          <a:ext cx="2667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1" name="Content Placeholder 2"/>
          <p:cNvSpPr txBox="1"/>
          <p:nvPr/>
        </p:nvSpPr>
        <p:spPr>
          <a:xfrm>
            <a:off x="3124200" y="3886200"/>
            <a:ext cx="9067800" cy="15240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stStyle>
          <a:p>
            <a:pPr marL="342900" lvl="0" indent="-342900" algn="just"/>
            <a:r>
              <a:rPr lang="en-IN" altLang="en-US" sz="1600" dirty="0">
                <a:sym typeface="+mn-ea"/>
              </a:rPr>
              <a:t>Description:</a:t>
            </a:r>
            <a:endParaRPr lang="en-IN" altLang="en-US" sz="1800" dirty="0">
              <a:solidFill>
                <a:srgbClr val="0000FF"/>
              </a:solidFill>
              <a:latin typeface="Times New Roman" panose="02020603050405020304" pitchFamily="18" charset="0"/>
              <a:cs typeface="Times New Roman" panose="02020603050405020304" pitchFamily="18" charset="0"/>
              <a:sym typeface="+mn-ea"/>
            </a:endParaRPr>
          </a:p>
          <a:p>
            <a:pPr marL="342900" lvl="0" indent="-342900" algn="just"/>
            <a:r>
              <a:rPr lang="en-IN" altLang="x-none" sz="1600" b="1" dirty="0">
                <a:sym typeface="+mn-ea"/>
              </a:rPr>
              <a:t>Arduino</a:t>
            </a:r>
            <a:r>
              <a:rPr lang="en-IN" altLang="x-none" sz="1600" dirty="0">
                <a:sym typeface="+mn-ea"/>
              </a:rPr>
              <a:t> is an open source computer hardware and software company, project, and user community that designs and manufactures single-board microcontrollers and microcontroller kits for building digital devices and interactive objects that can sense and control objects in the physical and digital world. It is the heart of the device. It provides the platform for IOT. It is used to connect to various sensors and collect the data from sensors and display it on website </a:t>
            </a:r>
            <a:r>
              <a:rPr lang="en-IN" altLang="en-US" sz="1600" dirty="0"/>
              <a:t>:</a:t>
            </a:r>
          </a:p>
        </p:txBody>
      </p:sp>
      <p:sp>
        <p:nvSpPr>
          <p:cNvPr id="6" name="Content Placeholder 2"/>
          <p:cNvSpPr txBox="1"/>
          <p:nvPr/>
        </p:nvSpPr>
        <p:spPr bwMode="auto">
          <a:xfrm>
            <a:off x="3124200" y="5410200"/>
            <a:ext cx="9067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rtl="0" eaLnBrk="0" fontAlgn="base" hangingPunct="0">
              <a:spcBef>
                <a:spcPct val="20000"/>
              </a:spcBef>
              <a:spcAft>
                <a:spcPct val="0"/>
              </a:spcAft>
              <a:buFont typeface="Arial" panose="020B0604020202020204" pitchFamily="34" charset="0"/>
              <a:buChar char="•"/>
              <a:defRPr sz="3200" kern="1200">
                <a:solidFill>
                  <a:srgbClr val="0000FF"/>
                </a:solidFill>
                <a:latin typeface="Times New Roman" panose="02020603050405020304" pitchFamily="18" charset="0"/>
                <a:ea typeface="+mn-ea"/>
                <a:cs typeface="Times New Roman" panose="02020603050405020304" pitchFamily="18" charset="0"/>
              </a:defRPr>
            </a:lvl1pPr>
            <a:lvl2pPr marL="742950" indent="-285750" algn="just" rtl="0" eaLnBrk="0" fontAlgn="base" hangingPunct="0">
              <a:spcBef>
                <a:spcPct val="20000"/>
              </a:spcBef>
              <a:spcAft>
                <a:spcPct val="0"/>
              </a:spcAft>
              <a:buFont typeface="Arial" panose="020B0604020202020204" pitchFamily="34" charset="0"/>
              <a:buChar char="–"/>
              <a:defRPr sz="2800" kern="1200">
                <a:solidFill>
                  <a:srgbClr val="008000"/>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spcBef>
                <a:spcPct val="20000"/>
              </a:spcBef>
              <a:spcAft>
                <a:spcPct val="0"/>
              </a:spcAft>
              <a:buFont typeface="Arial" panose="020B0604020202020204" pitchFamily="34" charset="0"/>
              <a:buChar char="•"/>
              <a:defRPr sz="2400" kern="1200">
                <a:solidFill>
                  <a:srgbClr val="7030A0"/>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spcBef>
                <a:spcPct val="20000"/>
              </a:spcBef>
              <a:spcAft>
                <a:spcPct val="0"/>
              </a:spcAft>
              <a:buFont typeface="Arial" panose="020B0604020202020204" pitchFamily="34" charset="0"/>
              <a:buChar char="»"/>
              <a:defRPr sz="2000" kern="1200">
                <a:solidFill>
                  <a:srgbClr val="40315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IN" sz="2800" noProof="0" dirty="0" smtClean="0">
                <a:ln>
                  <a:noFill/>
                </a:ln>
                <a:effectLst/>
                <a:uLnTx/>
                <a:uFillTx/>
                <a:sym typeface="+mn-ea"/>
              </a:rPr>
              <a:t>Reference URL:  </a:t>
            </a:r>
            <a:r>
              <a:rPr lang="en-IN" sz="2800" noProof="0" dirty="0">
                <a:ln>
                  <a:noFill/>
                </a:ln>
                <a:effectLst/>
                <a:uLnTx/>
                <a:uFillTx/>
                <a:sym typeface="+mn-ea"/>
              </a:rPr>
              <a:t>https://www.arduino.cc/</a:t>
            </a:r>
            <a:endParaRPr kumimoji="0" lang="en-IN" sz="2800" b="0"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28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p:txBody>
      </p:sp>
      <p:sp>
        <p:nvSpPr>
          <p:cNvPr id="9" name="TextBox 9"/>
          <p:cNvSpPr txBox="1">
            <a:spLocks noChangeArrowheads="1"/>
          </p:cNvSpPr>
          <p:nvPr/>
        </p:nvSpPr>
        <p:spPr bwMode="auto">
          <a:xfrm>
            <a:off x="0" y="593725"/>
            <a:ext cx="3101975" cy="2862263"/>
          </a:xfrm>
          <a:prstGeom prst="rect">
            <a:avLst/>
          </a:prstGeom>
          <a:noFill/>
          <a:ln w="9525">
            <a:noFill/>
            <a:miter lim="800000"/>
          </a:ln>
        </p:spPr>
        <p:txBody>
          <a:bodyPr>
            <a:spAutoFit/>
          </a:bodyPr>
          <a:lstStyle/>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Introduction</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Importance/Need of App</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Problem Statement</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Objectives</a:t>
            </a:r>
          </a:p>
          <a:p>
            <a:pPr marL="285750" marR="0" indent="-285750" defTabSz="914400">
              <a:buClrTx/>
              <a:buSzTx/>
              <a:buFont typeface="Wingdings" panose="05000000000000000000" pitchFamily="2" charset="2"/>
              <a:buChar char="q"/>
              <a:defRPr/>
            </a:pPr>
            <a:r>
              <a:rPr kumimoji="0" lang="en-GB" sz="2000" kern="1200" cap="none" spc="0" normalizeH="0" baseline="0" noProof="0" dirty="0">
                <a:solidFill>
                  <a:schemeClr val="bg1"/>
                </a:solidFill>
                <a:latin typeface="+mj-lt"/>
                <a:ea typeface="+mn-ea"/>
                <a:cs typeface="Arial" panose="020B0604020202020204" pitchFamily="34" charset="0"/>
              </a:rPr>
              <a:t>Design Model</a:t>
            </a:r>
          </a:p>
          <a:p>
            <a:pPr marL="285750" marR="0" indent="-285750" defTabSz="914400">
              <a:buClrTx/>
              <a:buSzTx/>
              <a:buFont typeface="Wingdings" panose="05000000000000000000" pitchFamily="2" charset="2"/>
              <a:buChar char="q"/>
              <a:defRPr/>
            </a:pPr>
            <a:r>
              <a:rPr kumimoji="0" lang="en-IN" sz="2000" kern="1200" cap="none" spc="0" normalizeH="0" baseline="0" noProof="0" dirty="0">
                <a:solidFill>
                  <a:schemeClr val="bg1"/>
                </a:solidFill>
                <a:latin typeface="+mj-lt"/>
                <a:ea typeface="+mn-ea"/>
                <a:cs typeface="Arial" panose="020B0604020202020204" pitchFamily="34" charset="0"/>
              </a:rPr>
              <a:t>Requirements</a:t>
            </a:r>
          </a:p>
          <a:p>
            <a:pPr marL="538480" marR="0" indent="-269875" defTabSz="914400">
              <a:buClrTx/>
              <a:buSzTx/>
              <a:buFont typeface="Wingdings" panose="05000000000000000000" pitchFamily="2" charset="2"/>
              <a:buChar char="Ø"/>
              <a:defRPr/>
            </a:pPr>
            <a:r>
              <a:rPr kumimoji="0" lang="en-IN" sz="2000" kern="1200" cap="none" spc="0" normalizeH="0" baseline="0" noProof="0" dirty="0">
                <a:solidFill>
                  <a:schemeClr val="bg1"/>
                </a:solidFill>
                <a:latin typeface="+mj-lt"/>
                <a:ea typeface="+mn-ea"/>
                <a:cs typeface="Arial" panose="020B0604020202020204" pitchFamily="34" charset="0"/>
              </a:rPr>
              <a:t>Hardware</a:t>
            </a:r>
          </a:p>
          <a:p>
            <a:pPr marL="538480" marR="0" indent="-269875" defTabSz="914400">
              <a:buClrTx/>
              <a:buSzTx/>
              <a:buFont typeface="Wingdings" panose="05000000000000000000" pitchFamily="2" charset="2"/>
              <a:buChar char="Ø"/>
              <a:defRPr/>
            </a:pPr>
            <a:endParaRPr kumimoji="0" lang="en-IN" sz="2000" kern="1200" cap="none" spc="0" normalizeH="0" baseline="0" noProof="0" dirty="0">
              <a:solidFill>
                <a:schemeClr val="bg1"/>
              </a:solidFill>
              <a:latin typeface="+mj-lt"/>
              <a:ea typeface="+mn-ea"/>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graphicFrame>
        <p:nvGraphicFramePr>
          <p:cNvPr id="2" name="Diagram 1"/>
          <p:cNvGraphicFramePr/>
          <p:nvPr/>
        </p:nvGraphicFramePr>
        <p:xfrm>
          <a:off x="3327400" y="889000"/>
          <a:ext cx="2667000" cy="304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1450</Words>
  <Application>Microsoft Office PowerPoint</Application>
  <PresentationFormat>Custom</PresentationFormat>
  <Paragraphs>337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IOT AS WEATHER STATION</vt:lpstr>
      <vt:lpstr>Outline</vt:lpstr>
      <vt:lpstr>Introduction</vt:lpstr>
      <vt:lpstr>Importance of application</vt:lpstr>
      <vt:lpstr>Problem Statement</vt:lpstr>
      <vt:lpstr>Objectives</vt:lpstr>
      <vt:lpstr>Model</vt:lpstr>
      <vt:lpstr>List of Hardware Components</vt:lpstr>
      <vt:lpstr>Description of Hardware Components</vt:lpstr>
      <vt:lpstr>Description of Hardware Components</vt:lpstr>
      <vt:lpstr>Description of Hardware Components</vt:lpstr>
      <vt:lpstr>Description of Hardware Components</vt:lpstr>
      <vt:lpstr>Description of Hardware Components</vt:lpstr>
      <vt:lpstr>List of Software's</vt:lpstr>
      <vt:lpstr>Functional Modules</vt:lpstr>
      <vt:lpstr>Schematic Diagram</vt:lpstr>
      <vt:lpstr>Invention Details</vt:lpstr>
      <vt:lpstr>Working Example 1</vt:lpstr>
      <vt:lpstr>Working Example 2</vt:lpstr>
      <vt:lpstr>Working Example 3</vt:lpstr>
      <vt:lpstr>Working Example 4</vt:lpstr>
      <vt:lpstr>Demo Video You Tube link</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rajababu</dc:creator>
  <cp:lastModifiedBy>VISHAL</cp:lastModifiedBy>
  <cp:revision>1650</cp:revision>
  <dcterms:created xsi:type="dcterms:W3CDTF">2010-06-28T13:24:51Z</dcterms:created>
  <dcterms:modified xsi:type="dcterms:W3CDTF">2018-03-29T05:36:48Z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