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6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0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3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6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0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4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78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8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2B25B-4986-4283-9F10-981CE0899508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4CB485-DB2F-429F-8FAE-28799FE5E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cVe0pT2uw" TargetMode="External"/><Relationship Id="rId2" Type="http://schemas.openxmlformats.org/officeDocument/2006/relationships/hyperlink" Target="https://www.ques10.com/p/11101/what-is-a-firewall-what-are-the-capabilities-and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QZCVRYDb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F0CD-CF8D-4758-A3F9-ACC72B160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A0015-D0E3-40DA-8877-5F6FD46AA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1.Understanding of Firewall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Firewalls strengths / capabilities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Firewalls weakness / limitations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Types of Firewall</a:t>
            </a:r>
            <a:endParaRPr lang="en-US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07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1E1E-4F86-452B-8E08-AC1120D2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Firewall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64C5-BD24-4D82-B8A7-822B9D03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firewall is a type of cybersecurity tool that is used to filter traffic on a network. Firewalls can be used to separate network nodes from external traffic sources, internal traffic sources, or even specific applications. Firewalls can be software, hardware, or cloud-based, with each type of firewall having its own unique pros and cons.</a:t>
            </a: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a firewall is to block malicious traffic requests and data packets while allowing legitimate traffic through.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firewall is used to protect more secure network from a less secure network. Generally, firewalls are used to protect your internal/private LAN from the Internet.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firewall generally works at layer 3 and 4 of the OSI model. Layer 3 is the Network Layer where IP works and Layer 4 is the Transport Layer, where TCP and UDP function. Many firewalls today have advanced up the OSI layers and can even understand Layer 7 – the Application Layer.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2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A43AA-C9FB-42A0-B35C-89449ADA0417}"/>
              </a:ext>
            </a:extLst>
          </p:cNvPr>
          <p:cNvSpPr txBox="1"/>
          <p:nvPr/>
        </p:nvSpPr>
        <p:spPr>
          <a:xfrm>
            <a:off x="1060881" y="934738"/>
            <a:ext cx="96189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Firewalls strengths / capabilities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excellent at enforcing corporate security policies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to restrict access to specify services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firewalls can even provide selective access via authentication functionality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Firewalls are singular in purpose and do not need to be made between security and usability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excellent auditors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Firewalls are very good at altering appropriate people of specified events.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4E55F-001F-4780-8904-98DED68DAB5E}"/>
              </a:ext>
            </a:extLst>
          </p:cNvPr>
          <p:cNvSpPr txBox="1"/>
          <p:nvPr/>
        </p:nvSpPr>
        <p:spPr>
          <a:xfrm>
            <a:off x="1060881" y="3282882"/>
            <a:ext cx="96189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Firewalls weakness / limitations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Firewalls cannot protect against what has been authorized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cannot stop social engineering attacks or an unauthorized user intentionally using their access for unwanted purposes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Firewalls cannot fix poor administrative practices or poorly designed security policies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cannot stop attacks if the traffic does not pass through them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only as effective as the rules they are configured to enforce.</a:t>
            </a:r>
          </a:p>
        </p:txBody>
      </p:sp>
    </p:spTree>
    <p:extLst>
      <p:ext uri="{BB962C8B-B14F-4D97-AF65-F5344CB8AC3E}">
        <p14:creationId xmlns:p14="http://schemas.microsoft.com/office/powerpoint/2010/main" val="30994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BF02B-653A-4AB7-B6C8-664CC13F198D}"/>
              </a:ext>
            </a:extLst>
          </p:cNvPr>
          <p:cNvSpPr txBox="1"/>
          <p:nvPr/>
        </p:nvSpPr>
        <p:spPr>
          <a:xfrm>
            <a:off x="994299" y="753563"/>
            <a:ext cx="1026258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four main firewalls technologies available are: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Packet Filters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gateways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Circuit-level gateways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Stateful packet inspection engines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Packet Filtering Firewalls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network security by filtering network communication based on the information contained in TCP/IP headers of each packet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performance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for traffic management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connectionless permitted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port range may be opened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spoofing attacks</a:t>
            </a:r>
          </a:p>
        </p:txBody>
      </p:sp>
    </p:spTree>
    <p:extLst>
      <p:ext uri="{BB962C8B-B14F-4D97-AF65-F5344CB8AC3E}">
        <p14:creationId xmlns:p14="http://schemas.microsoft.com/office/powerpoint/2010/main" val="142432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963042-F210-47A9-B059-768ABDE0BA8F}"/>
              </a:ext>
            </a:extLst>
          </p:cNvPr>
          <p:cNvSpPr txBox="1"/>
          <p:nvPr/>
        </p:nvSpPr>
        <p:spPr>
          <a:xfrm>
            <a:off x="976544" y="936490"/>
            <a:ext cx="10227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2.Application Gateways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gateway makes access decisions based on packet information at all seven layers of OSI model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gateways provide a higher level of security that packet filters do but they as the loss of transparency to the services that are being controlled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gateways can be used to protect vulnerable services to the protected systems</a:t>
            </a:r>
          </a:p>
          <a:p>
            <a:pPr lvl="2"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Slower Performance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performance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proxies for each application</a:t>
            </a:r>
          </a:p>
        </p:txBody>
      </p:sp>
    </p:spTree>
    <p:extLst>
      <p:ext uri="{BB962C8B-B14F-4D97-AF65-F5344CB8AC3E}">
        <p14:creationId xmlns:p14="http://schemas.microsoft.com/office/powerpoint/2010/main" val="90966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CAEDCB-1DD6-4841-9984-9A873EDA46E1}"/>
              </a:ext>
            </a:extLst>
          </p:cNvPr>
          <p:cNvSpPr txBox="1"/>
          <p:nvPr/>
        </p:nvSpPr>
        <p:spPr>
          <a:xfrm>
            <a:off x="861133" y="686045"/>
            <a:ext cx="102892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Circuit Level Gateways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Circuit-level gateways are similar to application gateways but they are not application aware.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circuit level gateway operates by relaying TCP connections from the trusted network to the untrusted network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a circuit level gateway over an application gateway is that it provides services for many different protocols.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must be able to use them and they cannot inspect application layer</a:t>
            </a:r>
          </a:p>
          <a:p>
            <a:pPr lvl="1"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Stateful Packet Inspection (SPI) Firewalls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SPI firewall permits and denies packets based on a set of rules very that similar to packet filter.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track the state of each session and can dynamically open and close ports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 firewalls were deployed to combine the speed and flexibility of packet filters with application level security of application proxies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differentiate between valid and faked ACK packets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look inti the data of certain packet types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disadvantages of SPI firewall it permits direct connections between untrusted and trusted hosts.</a:t>
            </a:r>
          </a:p>
        </p:txBody>
      </p:sp>
    </p:spTree>
    <p:extLst>
      <p:ext uri="{BB962C8B-B14F-4D97-AF65-F5344CB8AC3E}">
        <p14:creationId xmlns:p14="http://schemas.microsoft.com/office/powerpoint/2010/main" val="36677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2FA4-1143-418D-8254-3F2D7105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4D49-8202-4884-8F35-1AB59A6F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https://www.ques10.com/p/11101/what-is-a-firewall-what-are-the-capabilities-and-2/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https://www.youtube.com/watch?v=QOcVe0pT2uw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https://www.youtube.com/watch?v=dQZCVRYDbzE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346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688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Times New Roman</vt:lpstr>
      <vt:lpstr>Wingdings</vt:lpstr>
      <vt:lpstr>Organic</vt:lpstr>
      <vt:lpstr>Firewall</vt:lpstr>
      <vt:lpstr>Understanding of Firewall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Vishal</dc:creator>
  <cp:lastModifiedBy>Vishal</cp:lastModifiedBy>
  <cp:revision>11</cp:revision>
  <dcterms:created xsi:type="dcterms:W3CDTF">2021-02-22T17:25:21Z</dcterms:created>
  <dcterms:modified xsi:type="dcterms:W3CDTF">2021-02-22T18:07:51Z</dcterms:modified>
</cp:coreProperties>
</file>