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73" r:id="rId3"/>
    <p:sldId id="257" r:id="rId4"/>
    <p:sldId id="258" r:id="rId5"/>
    <p:sldId id="259" r:id="rId6"/>
    <p:sldId id="260" r:id="rId7"/>
    <p:sldId id="270" r:id="rId8"/>
    <p:sldId id="261" r:id="rId9"/>
    <p:sldId id="262" r:id="rId10"/>
    <p:sldId id="263" r:id="rId11"/>
    <p:sldId id="264" r:id="rId12"/>
    <p:sldId id="265" r:id="rId13"/>
    <p:sldId id="266" r:id="rId14"/>
    <p:sldId id="272" r:id="rId15"/>
    <p:sldId id="267" r:id="rId16"/>
    <p:sldId id="268" r:id="rId17"/>
    <p:sldId id="269"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DCB"/>
          </a:solidFill>
        </a:fill>
      </a:tcStyle>
    </a:wholeTbl>
    <a:band2H>
      <a:tcTxStyle/>
      <a:tcStyle>
        <a:tcBdr/>
        <a:fill>
          <a:solidFill>
            <a:srgbClr val="EC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DE"/>
          </a:solidFill>
        </a:fill>
      </a:tcStyle>
    </a:wholeTbl>
    <a:band2H>
      <a:tcTxStyle/>
      <a:tcStyle>
        <a:tcBdr/>
        <a:fill>
          <a:solidFill>
            <a:srgbClr val="E8EB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4CD"/>
          </a:solidFill>
        </a:fill>
      </a:tcStyle>
    </a:wholeTbl>
    <a:band2H>
      <a:tcTxStyle/>
      <a:tcStyle>
        <a:tcBdr/>
        <a:fill>
          <a:solidFill>
            <a:srgbClr val="F9F2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xfrm>
            <a:off x="1143000" y="685800"/>
            <a:ext cx="4572000" cy="3429000"/>
          </a:xfrm>
          <a:prstGeom prst="rect">
            <a:avLst/>
          </a:prstGeom>
        </p:spPr>
        <p:txBody>
          <a:bodyPr/>
          <a:lstStyle/>
          <a:p>
            <a:endParaRPr/>
          </a:p>
        </p:txBody>
      </p:sp>
      <p:sp>
        <p:nvSpPr>
          <p:cNvPr id="230" name="Shape 2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Garamond"/>
      </a:defRPr>
    </a:lvl1pPr>
    <a:lvl2pPr indent="228600" defTabSz="457200" latinLnBrk="0">
      <a:defRPr sz="1200">
        <a:latin typeface="+mj-lt"/>
        <a:ea typeface="+mj-ea"/>
        <a:cs typeface="+mj-cs"/>
        <a:sym typeface="Garamond"/>
      </a:defRPr>
    </a:lvl2pPr>
    <a:lvl3pPr indent="457200" defTabSz="457200" latinLnBrk="0">
      <a:defRPr sz="1200">
        <a:latin typeface="+mj-lt"/>
        <a:ea typeface="+mj-ea"/>
        <a:cs typeface="+mj-cs"/>
        <a:sym typeface="Garamond"/>
      </a:defRPr>
    </a:lvl3pPr>
    <a:lvl4pPr indent="685800" defTabSz="457200" latinLnBrk="0">
      <a:defRPr sz="1200">
        <a:latin typeface="+mj-lt"/>
        <a:ea typeface="+mj-ea"/>
        <a:cs typeface="+mj-cs"/>
        <a:sym typeface="Garamond"/>
      </a:defRPr>
    </a:lvl4pPr>
    <a:lvl5pPr indent="914400" defTabSz="457200" latinLnBrk="0">
      <a:defRPr sz="1200">
        <a:latin typeface="+mj-lt"/>
        <a:ea typeface="+mj-ea"/>
        <a:cs typeface="+mj-cs"/>
        <a:sym typeface="Garamond"/>
      </a:defRPr>
    </a:lvl5pPr>
    <a:lvl6pPr indent="1143000" defTabSz="457200" latinLnBrk="0">
      <a:defRPr sz="1200">
        <a:latin typeface="+mj-lt"/>
        <a:ea typeface="+mj-ea"/>
        <a:cs typeface="+mj-cs"/>
        <a:sym typeface="Garamond"/>
      </a:defRPr>
    </a:lvl6pPr>
    <a:lvl7pPr indent="1371600" defTabSz="457200" latinLnBrk="0">
      <a:defRPr sz="1200">
        <a:latin typeface="+mj-lt"/>
        <a:ea typeface="+mj-ea"/>
        <a:cs typeface="+mj-cs"/>
        <a:sym typeface="Garamond"/>
      </a:defRPr>
    </a:lvl7pPr>
    <a:lvl8pPr indent="1600200" defTabSz="457200" latinLnBrk="0">
      <a:defRPr sz="1200">
        <a:latin typeface="+mj-lt"/>
        <a:ea typeface="+mj-ea"/>
        <a:cs typeface="+mj-cs"/>
        <a:sym typeface="Garamond"/>
      </a:defRPr>
    </a:lvl8pPr>
    <a:lvl9pPr indent="1828800" defTabSz="457200" latinLnBrk="0">
      <a:defRPr sz="1200">
        <a:latin typeface="+mj-lt"/>
        <a:ea typeface="+mj-ea"/>
        <a:cs typeface="+mj-cs"/>
        <a:sym typeface="Garamond"/>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20" name="Group 6"/>
          <p:cNvGrpSpPr/>
          <p:nvPr/>
        </p:nvGrpSpPr>
        <p:grpSpPr>
          <a:xfrm>
            <a:off x="-16935" y="0"/>
            <a:ext cx="12231162" cy="6856215"/>
            <a:chOff x="0" y="0"/>
            <a:chExt cx="12231160" cy="6856214"/>
          </a:xfrm>
        </p:grpSpPr>
        <p:pic>
          <p:nvPicPr>
            <p:cNvPr id="16" name="Picture 15" descr="Picture 15"/>
            <p:cNvPicPr>
              <a:picLocks noChangeAspect="1"/>
            </p:cNvPicPr>
            <p:nvPr/>
          </p:nvPicPr>
          <p:blipFill>
            <a:blip r:embed="rId2"/>
            <a:stretch>
              <a:fillRect/>
            </a:stretch>
          </p:blipFill>
          <p:spPr>
            <a:xfrm>
              <a:off x="16933" y="0"/>
              <a:ext cx="12188826" cy="6856215"/>
            </a:xfrm>
            <a:prstGeom prst="rect">
              <a:avLst/>
            </a:prstGeom>
            <a:ln w="12700" cap="flat">
              <a:noFill/>
              <a:miter lim="400000"/>
            </a:ln>
            <a:effectLst/>
          </p:spPr>
        </p:pic>
        <p:sp>
          <p:nvSpPr>
            <p:cNvPr id="17" name="Rectangle 25"/>
            <p:cNvSpPr/>
            <p:nvPr/>
          </p:nvSpPr>
          <p:spPr>
            <a:xfrm>
              <a:off x="2345265" y="1540930"/>
              <a:ext cx="7543803" cy="3835403"/>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18" name="Picture 16" descr="Picture 16"/>
            <p:cNvPicPr>
              <a:picLocks noChangeAspect="1"/>
            </p:cNvPicPr>
            <p:nvPr/>
          </p:nvPicPr>
          <p:blipFill>
            <a:blip r:embed="rId3"/>
            <a:stretch>
              <a:fillRect/>
            </a:stretch>
          </p:blipFill>
          <p:spPr>
            <a:xfrm>
              <a:off x="-1" y="3147609"/>
              <a:ext cx="2478025" cy="612649"/>
            </a:xfrm>
            <a:prstGeom prst="rect">
              <a:avLst/>
            </a:prstGeom>
            <a:ln w="12700" cap="flat">
              <a:noFill/>
              <a:miter lim="400000"/>
            </a:ln>
            <a:effectLst/>
          </p:spPr>
        </p:pic>
        <p:pic>
          <p:nvPicPr>
            <p:cNvPr id="19" name="Picture 19" descr="Picture 19"/>
            <p:cNvPicPr>
              <a:picLocks noChangeAspect="1"/>
            </p:cNvPicPr>
            <p:nvPr/>
          </p:nvPicPr>
          <p:blipFill>
            <a:blip r:embed="rId3"/>
            <a:stretch>
              <a:fillRect/>
            </a:stretch>
          </p:blipFill>
          <p:spPr>
            <a:xfrm>
              <a:off x="9753135" y="3147609"/>
              <a:ext cx="2478025" cy="612649"/>
            </a:xfrm>
            <a:prstGeom prst="rect">
              <a:avLst/>
            </a:prstGeom>
            <a:ln w="12700" cap="flat">
              <a:noFill/>
              <a:miter lim="400000"/>
            </a:ln>
            <a:effectLst/>
          </p:spPr>
        </p:pic>
      </p:grpSp>
      <p:sp>
        <p:nvSpPr>
          <p:cNvPr id="21" name="Title Text"/>
          <p:cNvSpPr txBox="1">
            <a:spLocks noGrp="1"/>
          </p:cNvSpPr>
          <p:nvPr>
            <p:ph type="title"/>
          </p:nvPr>
        </p:nvSpPr>
        <p:spPr>
          <a:xfrm>
            <a:off x="2692398" y="1871130"/>
            <a:ext cx="6815670" cy="1515534"/>
          </a:xfrm>
          <a:prstGeom prst="rect">
            <a:avLst/>
          </a:prstGeom>
        </p:spPr>
        <p:txBody>
          <a:bodyPr anchor="b"/>
          <a:lstStyle>
            <a:lvl1pPr>
              <a:defRPr sz="5400"/>
            </a:lvl1pPr>
          </a:lstStyle>
          <a:p>
            <a:r>
              <a:t>Title Text</a:t>
            </a:r>
          </a:p>
        </p:txBody>
      </p:sp>
      <p:sp>
        <p:nvSpPr>
          <p:cNvPr id="22" name="Body Level One…"/>
          <p:cNvSpPr txBox="1">
            <a:spLocks noGrp="1"/>
          </p:cNvSpPr>
          <p:nvPr>
            <p:ph type="body" sz="quarter" idx="1"/>
          </p:nvPr>
        </p:nvSpPr>
        <p:spPr>
          <a:xfrm>
            <a:off x="2692398" y="3657596"/>
            <a:ext cx="6815670" cy="1320803"/>
          </a:xfrm>
          <a:prstGeom prst="rect">
            <a:avLst/>
          </a:prstGeom>
        </p:spPr>
        <p:txBody>
          <a:bodyPr/>
          <a:lstStyle>
            <a:lvl1pPr marL="0" indent="0" algn="ctr">
              <a:buClrTx/>
              <a:buSzTx/>
              <a:buFontTx/>
              <a:buNone/>
              <a:defRPr sz="2100">
                <a:solidFill>
                  <a:srgbClr val="000000"/>
                </a:solidFill>
              </a:defRPr>
            </a:lvl1pPr>
            <a:lvl2pPr marL="0" indent="457200" algn="ctr">
              <a:buClrTx/>
              <a:buSzTx/>
              <a:buFontTx/>
              <a:buNone/>
              <a:defRPr sz="2100">
                <a:solidFill>
                  <a:srgbClr val="000000"/>
                </a:solidFill>
              </a:defRPr>
            </a:lvl2pPr>
            <a:lvl3pPr marL="0" indent="914400" algn="ctr">
              <a:buClrTx/>
              <a:buSzTx/>
              <a:buFontTx/>
              <a:buNone/>
              <a:defRPr sz="2100">
                <a:solidFill>
                  <a:srgbClr val="000000"/>
                </a:solidFill>
              </a:defRPr>
            </a:lvl3pPr>
            <a:lvl4pPr marL="0" indent="1371600" algn="ctr">
              <a:buClrTx/>
              <a:buSzTx/>
              <a:buFontTx/>
              <a:buNone/>
              <a:defRPr sz="2100">
                <a:solidFill>
                  <a:srgbClr val="000000"/>
                </a:solidFill>
              </a:defRPr>
            </a:lvl4pPr>
            <a:lvl5pPr marL="0" indent="1828800" algn="ctr">
              <a:buClrTx/>
              <a:buSzTx/>
              <a:buFontTx/>
              <a:buNone/>
              <a:defRPr sz="21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3" name="Straight Connector 14"/>
          <p:cNvSpPr/>
          <p:nvPr/>
        </p:nvSpPr>
        <p:spPr>
          <a:xfrm>
            <a:off x="2692399" y="3522131"/>
            <a:ext cx="6815668" cy="1"/>
          </a:xfrm>
          <a:prstGeom prst="line">
            <a:avLst/>
          </a:prstGeom>
          <a:ln w="15875">
            <a:solidFill>
              <a:schemeClr val="accent1"/>
            </a:solidFill>
          </a:ln>
        </p:spPr>
        <p:txBody>
          <a:bodyPr lIns="45719" rIns="45719"/>
          <a:lstStyle/>
          <a:p>
            <a:endParaRPr/>
          </a:p>
        </p:txBody>
      </p:sp>
      <p:sp>
        <p:nvSpPr>
          <p:cNvPr id="24" name="Slide Number"/>
          <p:cNvSpPr txBox="1">
            <a:spLocks noGrp="1"/>
          </p:cNvSpPr>
          <p:nvPr>
            <p:ph type="sldNum" sz="quarter" idx="2"/>
          </p:nvPr>
        </p:nvSpPr>
        <p:spPr>
          <a:xfrm>
            <a:off x="9284864" y="5055443"/>
            <a:ext cx="223203" cy="243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grpSp>
        <p:nvGrpSpPr>
          <p:cNvPr id="138" name="Group 6"/>
          <p:cNvGrpSpPr/>
          <p:nvPr/>
        </p:nvGrpSpPr>
        <p:grpSpPr>
          <a:xfrm>
            <a:off x="-15737" y="0"/>
            <a:ext cx="12229964" cy="6856215"/>
            <a:chOff x="0" y="0"/>
            <a:chExt cx="12229962" cy="6856214"/>
          </a:xfrm>
        </p:grpSpPr>
        <p:pic>
          <p:nvPicPr>
            <p:cNvPr id="134"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135"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136"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137"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139" name="Title Text"/>
          <p:cNvSpPr txBox="1">
            <a:spLocks noGrp="1"/>
          </p:cNvSpPr>
          <p:nvPr>
            <p:ph type="title"/>
          </p:nvPr>
        </p:nvSpPr>
        <p:spPr>
          <a:xfrm>
            <a:off x="1295400" y="4815414"/>
            <a:ext cx="9609668" cy="566739"/>
          </a:xfrm>
          <a:prstGeom prst="rect">
            <a:avLst/>
          </a:prstGeom>
        </p:spPr>
        <p:txBody>
          <a:bodyPr anchor="b"/>
          <a:lstStyle>
            <a:lvl1pPr>
              <a:defRPr sz="2400"/>
            </a:lvl1pPr>
          </a:lstStyle>
          <a:p>
            <a:r>
              <a:t>Title Text</a:t>
            </a:r>
          </a:p>
        </p:txBody>
      </p:sp>
      <p:sp>
        <p:nvSpPr>
          <p:cNvPr id="140" name="Picture Placeholder 2"/>
          <p:cNvSpPr>
            <a:spLocks noGrp="1"/>
          </p:cNvSpPr>
          <p:nvPr>
            <p:ph type="pic" idx="21"/>
          </p:nvPr>
        </p:nvSpPr>
        <p:spPr>
          <a:xfrm>
            <a:off x="1041426" y="1041398"/>
            <a:ext cx="10105974" cy="3335870"/>
          </a:xfrm>
          <a:prstGeom prst="rect">
            <a:avLst/>
          </a:prstGeom>
          <a:ln w="57150">
            <a:solidFill>
              <a:srgbClr val="808080"/>
            </a:solidFill>
            <a:miter lim="800000"/>
          </a:ln>
        </p:spPr>
        <p:txBody>
          <a:bodyPr lIns="91439" rIns="91439">
            <a:noAutofit/>
          </a:bodyPr>
          <a:lstStyle/>
          <a:p>
            <a:endParaRPr/>
          </a:p>
        </p:txBody>
      </p:sp>
      <p:sp>
        <p:nvSpPr>
          <p:cNvPr id="141" name="Body Level One…"/>
          <p:cNvSpPr txBox="1">
            <a:spLocks noGrp="1"/>
          </p:cNvSpPr>
          <p:nvPr>
            <p:ph type="body" sz="quarter" idx="1"/>
          </p:nvPr>
        </p:nvSpPr>
        <p:spPr>
          <a:xfrm>
            <a:off x="1295400" y="5382152"/>
            <a:ext cx="9609668" cy="493713"/>
          </a:xfrm>
          <a:prstGeom prst="rect">
            <a:avLst/>
          </a:prstGeom>
        </p:spPr>
        <p:txBody>
          <a:bodyPr/>
          <a:lstStyle>
            <a:lvl1pPr marL="0" indent="0" algn="ctr">
              <a:buClrTx/>
              <a:buSzTx/>
              <a:buFontTx/>
              <a:buNone/>
              <a:defRPr sz="1400"/>
            </a:lvl1pPr>
            <a:lvl2pPr marL="0" indent="457200" algn="ctr">
              <a:buClrTx/>
              <a:buSzTx/>
              <a:buFontTx/>
              <a:buNone/>
              <a:defRPr sz="1400"/>
            </a:lvl2pPr>
            <a:lvl3pPr marL="0" indent="914400" algn="ctr">
              <a:buClrTx/>
              <a:buSzTx/>
              <a:buFontTx/>
              <a:buNone/>
              <a:defRPr sz="1400"/>
            </a:lvl3pPr>
            <a:lvl4pPr marL="0" indent="1371600" algn="ctr">
              <a:buClrTx/>
              <a:buSzTx/>
              <a:buFontTx/>
              <a:buNone/>
              <a:defRPr sz="1400"/>
            </a:lvl4pPr>
            <a:lvl5pPr marL="0" indent="1828800" algn="ctr">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grpSp>
        <p:nvGrpSpPr>
          <p:cNvPr id="153" name="Group 6"/>
          <p:cNvGrpSpPr/>
          <p:nvPr/>
        </p:nvGrpSpPr>
        <p:grpSpPr>
          <a:xfrm>
            <a:off x="-15737" y="0"/>
            <a:ext cx="12229964" cy="6856215"/>
            <a:chOff x="0" y="0"/>
            <a:chExt cx="12229962" cy="6856214"/>
          </a:xfrm>
        </p:grpSpPr>
        <p:pic>
          <p:nvPicPr>
            <p:cNvPr id="149"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150"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151"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152"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154" name="Title Text"/>
          <p:cNvSpPr txBox="1">
            <a:spLocks noGrp="1"/>
          </p:cNvSpPr>
          <p:nvPr>
            <p:ph type="title"/>
          </p:nvPr>
        </p:nvSpPr>
        <p:spPr>
          <a:xfrm>
            <a:off x="1303867" y="982132"/>
            <a:ext cx="9592734" cy="2954869"/>
          </a:xfrm>
          <a:prstGeom prst="rect">
            <a:avLst/>
          </a:prstGeom>
        </p:spPr>
        <p:txBody>
          <a:bodyPr/>
          <a:lstStyle>
            <a:lvl1pPr>
              <a:defRPr sz="3200"/>
            </a:lvl1pPr>
          </a:lstStyle>
          <a:p>
            <a:r>
              <a:t>Title Text</a:t>
            </a:r>
          </a:p>
        </p:txBody>
      </p:sp>
      <p:sp>
        <p:nvSpPr>
          <p:cNvPr id="155" name="Body Level One…"/>
          <p:cNvSpPr txBox="1">
            <a:spLocks noGrp="1"/>
          </p:cNvSpPr>
          <p:nvPr>
            <p:ph type="body" sz="quarter" idx="1"/>
          </p:nvPr>
        </p:nvSpPr>
        <p:spPr>
          <a:xfrm>
            <a:off x="1303867" y="4343398"/>
            <a:ext cx="9592734" cy="1532468"/>
          </a:xfrm>
          <a:prstGeom prst="rect">
            <a:avLst/>
          </a:prstGeom>
        </p:spPr>
        <p:txBody>
          <a:bodyPr anchor="ctr"/>
          <a:lstStyle>
            <a:lvl1pPr marL="0" indent="0" algn="ctr">
              <a:buClrTx/>
              <a:buSzTx/>
              <a:buFontTx/>
              <a:buNone/>
              <a:defRPr sz="2000">
                <a:solidFill>
                  <a:srgbClr val="000000"/>
                </a:solidFill>
              </a:defRPr>
            </a:lvl1pPr>
            <a:lvl2pPr marL="0" indent="457200" algn="ctr">
              <a:buClrTx/>
              <a:buSzTx/>
              <a:buFontTx/>
              <a:buNone/>
              <a:defRPr sz="2000">
                <a:solidFill>
                  <a:srgbClr val="000000"/>
                </a:solidFill>
              </a:defRPr>
            </a:lvl2pPr>
            <a:lvl3pPr marL="0" indent="914400" algn="ctr">
              <a:buClrTx/>
              <a:buSzTx/>
              <a:buFontTx/>
              <a:buNone/>
              <a:defRPr sz="2000">
                <a:solidFill>
                  <a:srgbClr val="000000"/>
                </a:solidFill>
              </a:defRPr>
            </a:lvl3pPr>
            <a:lvl4pPr marL="0" indent="1371600" algn="ctr">
              <a:buClrTx/>
              <a:buSzTx/>
              <a:buFontTx/>
              <a:buNone/>
              <a:defRPr sz="2000">
                <a:solidFill>
                  <a:srgbClr val="000000"/>
                </a:solidFill>
              </a:defRPr>
            </a:lvl4pPr>
            <a:lvl5pPr marL="0" indent="1828800" algn="ctr">
              <a:buClrTx/>
              <a:buSzTx/>
              <a:buFontTx/>
              <a:buNone/>
              <a:defRPr sz="20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6" name="Straight Connector 14"/>
          <p:cNvSpPr/>
          <p:nvPr/>
        </p:nvSpPr>
        <p:spPr>
          <a:xfrm>
            <a:off x="1396169" y="4140198"/>
            <a:ext cx="9407299" cy="1"/>
          </a:xfrm>
          <a:prstGeom prst="line">
            <a:avLst/>
          </a:prstGeom>
          <a:ln w="15875">
            <a:solidFill>
              <a:schemeClr val="accent1"/>
            </a:solidFill>
          </a:ln>
        </p:spPr>
        <p:txBody>
          <a:bodyPr lIns="45719" rIns="45719"/>
          <a:lstStyle/>
          <a:p>
            <a:endParaRPr/>
          </a:p>
        </p:txBody>
      </p:sp>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grpSp>
        <p:nvGrpSpPr>
          <p:cNvPr id="168" name="Group 6"/>
          <p:cNvGrpSpPr/>
          <p:nvPr/>
        </p:nvGrpSpPr>
        <p:grpSpPr>
          <a:xfrm>
            <a:off x="-15737" y="0"/>
            <a:ext cx="12229964" cy="6856215"/>
            <a:chOff x="0" y="0"/>
            <a:chExt cx="12229962" cy="6856214"/>
          </a:xfrm>
        </p:grpSpPr>
        <p:pic>
          <p:nvPicPr>
            <p:cNvPr id="164"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165"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166"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167"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169" name="Title Text"/>
          <p:cNvSpPr txBox="1">
            <a:spLocks noGrp="1"/>
          </p:cNvSpPr>
          <p:nvPr>
            <p:ph type="title"/>
          </p:nvPr>
        </p:nvSpPr>
        <p:spPr>
          <a:xfrm>
            <a:off x="1446212" y="982132"/>
            <a:ext cx="9296399" cy="2370669"/>
          </a:xfrm>
          <a:prstGeom prst="rect">
            <a:avLst/>
          </a:prstGeom>
        </p:spPr>
        <p:txBody>
          <a:bodyPr/>
          <a:lstStyle>
            <a:lvl1pPr>
              <a:defRPr sz="3200">
                <a:solidFill>
                  <a:srgbClr val="000000"/>
                </a:solidFill>
              </a:defRPr>
            </a:lvl1pPr>
          </a:lstStyle>
          <a:p>
            <a:r>
              <a:t>Title Text</a:t>
            </a:r>
          </a:p>
        </p:txBody>
      </p:sp>
      <p:sp>
        <p:nvSpPr>
          <p:cNvPr id="170" name="Body Level One…"/>
          <p:cNvSpPr txBox="1">
            <a:spLocks noGrp="1"/>
          </p:cNvSpPr>
          <p:nvPr>
            <p:ph type="body" sz="quarter" idx="1"/>
          </p:nvPr>
        </p:nvSpPr>
        <p:spPr>
          <a:xfrm>
            <a:off x="1674811" y="3352800"/>
            <a:ext cx="8839204" cy="584200"/>
          </a:xfrm>
          <a:prstGeom prst="rect">
            <a:avLst/>
          </a:prstGeom>
        </p:spPr>
        <p:txBody>
          <a:bodyPr anchor="ctr"/>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171" name="Text Placeholder 2"/>
          <p:cNvSpPr>
            <a:spLocks noGrp="1"/>
          </p:cNvSpPr>
          <p:nvPr>
            <p:ph type="body" sz="quarter" idx="21"/>
          </p:nvPr>
        </p:nvSpPr>
        <p:spPr>
          <a:xfrm>
            <a:off x="1295400" y="4343398"/>
            <a:ext cx="9609668" cy="1532468"/>
          </a:xfrm>
          <a:prstGeom prst="rect">
            <a:avLst/>
          </a:prstGeom>
        </p:spPr>
        <p:txBody>
          <a:bodyPr anchor="ctr"/>
          <a:lstStyle/>
          <a:p>
            <a:pPr marL="0" indent="0" algn="ctr">
              <a:buClrTx/>
              <a:buSzTx/>
              <a:buFontTx/>
              <a:buNone/>
              <a:defRPr sz="2000">
                <a:solidFill>
                  <a:srgbClr val="000000"/>
                </a:solidFill>
              </a:defRPr>
            </a:pPr>
            <a:endParaRPr/>
          </a:p>
        </p:txBody>
      </p:sp>
      <p:sp>
        <p:nvSpPr>
          <p:cNvPr id="172" name="TextBox 13"/>
          <p:cNvSpPr txBox="1"/>
          <p:nvPr/>
        </p:nvSpPr>
        <p:spPr>
          <a:xfrm>
            <a:off x="907732" y="555129"/>
            <a:ext cx="518161" cy="1234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8000"/>
            </a:lvl1pPr>
          </a:lstStyle>
          <a:p>
            <a:r>
              <a:t>“</a:t>
            </a:r>
          </a:p>
        </p:txBody>
      </p:sp>
      <p:sp>
        <p:nvSpPr>
          <p:cNvPr id="173" name="TextBox 14"/>
          <p:cNvSpPr txBox="1"/>
          <p:nvPr/>
        </p:nvSpPr>
        <p:spPr>
          <a:xfrm>
            <a:off x="10645986" y="2503038"/>
            <a:ext cx="518161" cy="1234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8000"/>
            </a:lvl1pPr>
          </a:lstStyle>
          <a:p>
            <a:r>
              <a:t>”</a:t>
            </a:r>
          </a:p>
        </p:txBody>
      </p:sp>
      <p:sp>
        <p:nvSpPr>
          <p:cNvPr id="174" name="Straight Connector 18"/>
          <p:cNvSpPr/>
          <p:nvPr/>
        </p:nvSpPr>
        <p:spPr>
          <a:xfrm>
            <a:off x="1396169" y="4140198"/>
            <a:ext cx="9407299" cy="1"/>
          </a:xfrm>
          <a:prstGeom prst="line">
            <a:avLst/>
          </a:prstGeom>
          <a:ln w="15875">
            <a:solidFill>
              <a:schemeClr val="accent1"/>
            </a:solidFill>
          </a:ln>
        </p:spPr>
        <p:txBody>
          <a:bodyPr lIns="45719" rIns="45719"/>
          <a:lstStyle/>
          <a:p>
            <a:endParaRPr/>
          </a:p>
        </p:txBody>
      </p:sp>
      <p:sp>
        <p:nvSpPr>
          <p:cNvPr id="1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grpSp>
        <p:nvGrpSpPr>
          <p:cNvPr id="186" name="Group 6"/>
          <p:cNvGrpSpPr/>
          <p:nvPr/>
        </p:nvGrpSpPr>
        <p:grpSpPr>
          <a:xfrm>
            <a:off x="-15737" y="0"/>
            <a:ext cx="12229964" cy="6856215"/>
            <a:chOff x="0" y="0"/>
            <a:chExt cx="12229962" cy="6856214"/>
          </a:xfrm>
        </p:grpSpPr>
        <p:pic>
          <p:nvPicPr>
            <p:cNvPr id="182"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183"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184"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185"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187" name="Title Text"/>
          <p:cNvSpPr txBox="1">
            <a:spLocks noGrp="1"/>
          </p:cNvSpPr>
          <p:nvPr>
            <p:ph type="title"/>
          </p:nvPr>
        </p:nvSpPr>
        <p:spPr>
          <a:xfrm>
            <a:off x="1295402" y="3308580"/>
            <a:ext cx="9609668" cy="1468801"/>
          </a:xfrm>
          <a:prstGeom prst="rect">
            <a:avLst/>
          </a:prstGeom>
        </p:spPr>
        <p:txBody>
          <a:bodyPr anchor="b"/>
          <a:lstStyle>
            <a:lvl1pPr algn="l">
              <a:defRPr sz="3200"/>
            </a:lvl1pPr>
          </a:lstStyle>
          <a:p>
            <a:r>
              <a:t>Title Text</a:t>
            </a:r>
          </a:p>
        </p:txBody>
      </p:sp>
      <p:sp>
        <p:nvSpPr>
          <p:cNvPr id="188" name="Body Level One…"/>
          <p:cNvSpPr txBox="1">
            <a:spLocks noGrp="1"/>
          </p:cNvSpPr>
          <p:nvPr>
            <p:ph type="body" sz="quarter" idx="1"/>
          </p:nvPr>
        </p:nvSpPr>
        <p:spPr>
          <a:xfrm>
            <a:off x="1295400" y="4777380"/>
            <a:ext cx="9609669" cy="860401"/>
          </a:xfrm>
          <a:prstGeom prst="rect">
            <a:avLst/>
          </a:prstGeom>
        </p:spPr>
        <p:txBody>
          <a:bodyPr/>
          <a:lstStyle>
            <a:lvl1pPr marL="0" indent="0">
              <a:buClrTx/>
              <a:buSzTx/>
              <a:buFontTx/>
              <a:buNone/>
              <a:defRPr sz="2000">
                <a:solidFill>
                  <a:srgbClr val="000000"/>
                </a:solidFill>
              </a:defRPr>
            </a:lvl1pPr>
            <a:lvl2pPr marL="0" indent="457200">
              <a:buClrTx/>
              <a:buSzTx/>
              <a:buFontTx/>
              <a:buNone/>
              <a:defRPr sz="2000">
                <a:solidFill>
                  <a:srgbClr val="000000"/>
                </a:solidFill>
              </a:defRPr>
            </a:lvl2pPr>
            <a:lvl3pPr marL="0" indent="914400">
              <a:buClrTx/>
              <a:buSzTx/>
              <a:buFontTx/>
              <a:buNone/>
              <a:defRPr sz="2000">
                <a:solidFill>
                  <a:srgbClr val="000000"/>
                </a:solidFill>
              </a:defRPr>
            </a:lvl3pPr>
            <a:lvl4pPr marL="0" indent="1371600">
              <a:buClrTx/>
              <a:buSzTx/>
              <a:buFontTx/>
              <a:buNone/>
              <a:defRPr sz="2000">
                <a:solidFill>
                  <a:srgbClr val="000000"/>
                </a:solidFill>
              </a:defRPr>
            </a:lvl4pPr>
            <a:lvl5pPr marL="0" indent="1828800">
              <a:buClrTx/>
              <a:buSzTx/>
              <a:buFontTx/>
              <a:buNone/>
              <a:defRPr sz="20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Quote Name Card">
    <p:spTree>
      <p:nvGrpSpPr>
        <p:cNvPr id="1" name=""/>
        <p:cNvGrpSpPr/>
        <p:nvPr/>
      </p:nvGrpSpPr>
      <p:grpSpPr>
        <a:xfrm>
          <a:off x="0" y="0"/>
          <a:ext cx="0" cy="0"/>
          <a:chOff x="0" y="0"/>
          <a:chExt cx="0" cy="0"/>
        </a:xfrm>
      </p:grpSpPr>
      <p:grpSp>
        <p:nvGrpSpPr>
          <p:cNvPr id="200" name="Group 6"/>
          <p:cNvGrpSpPr/>
          <p:nvPr/>
        </p:nvGrpSpPr>
        <p:grpSpPr>
          <a:xfrm>
            <a:off x="-15737" y="0"/>
            <a:ext cx="12229964" cy="6856215"/>
            <a:chOff x="0" y="0"/>
            <a:chExt cx="12229962" cy="6856214"/>
          </a:xfrm>
        </p:grpSpPr>
        <p:pic>
          <p:nvPicPr>
            <p:cNvPr id="196"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197"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198"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199"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201" name="Title Text"/>
          <p:cNvSpPr txBox="1">
            <a:spLocks noGrp="1"/>
          </p:cNvSpPr>
          <p:nvPr>
            <p:ph type="title"/>
          </p:nvPr>
        </p:nvSpPr>
        <p:spPr>
          <a:xfrm>
            <a:off x="1446212" y="982132"/>
            <a:ext cx="9296399" cy="2243669"/>
          </a:xfrm>
          <a:prstGeom prst="rect">
            <a:avLst/>
          </a:prstGeom>
        </p:spPr>
        <p:txBody>
          <a:bodyPr/>
          <a:lstStyle>
            <a:lvl1pPr>
              <a:defRPr sz="3200">
                <a:solidFill>
                  <a:srgbClr val="000000"/>
                </a:solidFill>
              </a:defRPr>
            </a:lvl1pPr>
          </a:lstStyle>
          <a:p>
            <a:r>
              <a:t>Title Text</a:t>
            </a:r>
          </a:p>
        </p:txBody>
      </p:sp>
      <p:sp>
        <p:nvSpPr>
          <p:cNvPr id="202" name="Body Level One…"/>
          <p:cNvSpPr txBox="1">
            <a:spLocks noGrp="1"/>
          </p:cNvSpPr>
          <p:nvPr>
            <p:ph type="body" sz="quarter" idx="1"/>
          </p:nvPr>
        </p:nvSpPr>
        <p:spPr>
          <a:xfrm>
            <a:off x="1295400" y="3639311"/>
            <a:ext cx="9609669" cy="886969"/>
          </a:xfrm>
          <a:prstGeom prst="rect">
            <a:avLst/>
          </a:prstGeom>
        </p:spPr>
        <p:txBody>
          <a:bodyPr anchor="b"/>
          <a:lstStyle>
            <a:lvl1pPr marL="0" indent="0">
              <a:buClrTx/>
              <a:buSzTx/>
              <a:buFontTx/>
              <a:buNone/>
              <a:defRPr>
                <a:solidFill>
                  <a:srgbClr val="000000"/>
                </a:solidFill>
              </a:defRPr>
            </a:lvl1pPr>
            <a:lvl2pPr marL="0" indent="457200">
              <a:buClrTx/>
              <a:buSzTx/>
              <a:buFontTx/>
              <a:buNone/>
              <a:defRPr>
                <a:solidFill>
                  <a:srgbClr val="000000"/>
                </a:solidFill>
              </a:defRPr>
            </a:lvl2pPr>
            <a:lvl3pPr marL="0" indent="914400">
              <a:buClrTx/>
              <a:buSzTx/>
              <a:buFontTx/>
              <a:buNone/>
              <a:defRPr>
                <a:solidFill>
                  <a:srgbClr val="000000"/>
                </a:solidFill>
              </a:defRPr>
            </a:lvl3pPr>
            <a:lvl4pPr marL="0" indent="1371600">
              <a:buClrTx/>
              <a:buSzTx/>
              <a:buFontTx/>
              <a:buNone/>
              <a:defRPr>
                <a:solidFill>
                  <a:srgbClr val="000000"/>
                </a:solidFill>
              </a:defRPr>
            </a:lvl4pPr>
            <a:lvl5pPr marL="0" indent="1828800">
              <a:buClrTx/>
              <a:buSzTx/>
              <a:buFontTx/>
              <a:buNone/>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03" name="Text Placeholder 2"/>
          <p:cNvSpPr>
            <a:spLocks noGrp="1"/>
          </p:cNvSpPr>
          <p:nvPr>
            <p:ph type="body" sz="quarter" idx="21"/>
          </p:nvPr>
        </p:nvSpPr>
        <p:spPr>
          <a:xfrm>
            <a:off x="1295400" y="4529666"/>
            <a:ext cx="9609670" cy="1346201"/>
          </a:xfrm>
          <a:prstGeom prst="rect">
            <a:avLst/>
          </a:prstGeom>
        </p:spPr>
        <p:txBody>
          <a:bodyPr/>
          <a:lstStyle/>
          <a:p>
            <a:pPr marL="0" indent="0">
              <a:buClrTx/>
              <a:buSzTx/>
              <a:buFontTx/>
              <a:buNone/>
              <a:defRPr sz="1800">
                <a:solidFill>
                  <a:srgbClr val="000000"/>
                </a:solidFill>
              </a:defRPr>
            </a:pPr>
            <a:endParaRPr/>
          </a:p>
        </p:txBody>
      </p:sp>
      <p:sp>
        <p:nvSpPr>
          <p:cNvPr id="204" name="TextBox 11"/>
          <p:cNvSpPr txBox="1"/>
          <p:nvPr/>
        </p:nvSpPr>
        <p:spPr>
          <a:xfrm>
            <a:off x="907732" y="555129"/>
            <a:ext cx="518161" cy="1234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8000"/>
            </a:lvl1pPr>
          </a:lstStyle>
          <a:p>
            <a:r>
              <a:t>“</a:t>
            </a:r>
          </a:p>
        </p:txBody>
      </p:sp>
      <p:sp>
        <p:nvSpPr>
          <p:cNvPr id="205" name="TextBox 12"/>
          <p:cNvSpPr txBox="1"/>
          <p:nvPr/>
        </p:nvSpPr>
        <p:spPr>
          <a:xfrm>
            <a:off x="10645986" y="2274428"/>
            <a:ext cx="518161" cy="1234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8000"/>
            </a:lvl1pPr>
          </a:lstStyle>
          <a:p>
            <a:r>
              <a:t>”</a:t>
            </a:r>
          </a:p>
        </p:txBody>
      </p:sp>
      <p:sp>
        <p:nvSpPr>
          <p:cNvPr id="206" name="Straight Connector 25"/>
          <p:cNvSpPr/>
          <p:nvPr/>
        </p:nvSpPr>
        <p:spPr>
          <a:xfrm>
            <a:off x="1396169" y="3429000"/>
            <a:ext cx="9407299" cy="0"/>
          </a:xfrm>
          <a:prstGeom prst="line">
            <a:avLst/>
          </a:prstGeom>
          <a:ln w="15875">
            <a:solidFill>
              <a:schemeClr val="accent1"/>
            </a:solidFill>
          </a:ln>
        </p:spPr>
        <p:txBody>
          <a:bodyPr lIns="45719" rIns="45719"/>
          <a:lstStyle/>
          <a:p>
            <a:endParaRPr/>
          </a:p>
        </p:txBody>
      </p:sp>
      <p:sp>
        <p:nvSpPr>
          <p:cNvPr id="2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rue or False">
    <p:spTree>
      <p:nvGrpSpPr>
        <p:cNvPr id="1" name=""/>
        <p:cNvGrpSpPr/>
        <p:nvPr/>
      </p:nvGrpSpPr>
      <p:grpSpPr>
        <a:xfrm>
          <a:off x="0" y="0"/>
          <a:ext cx="0" cy="0"/>
          <a:chOff x="0" y="0"/>
          <a:chExt cx="0" cy="0"/>
        </a:xfrm>
      </p:grpSpPr>
      <p:grpSp>
        <p:nvGrpSpPr>
          <p:cNvPr id="218" name="Group 6"/>
          <p:cNvGrpSpPr/>
          <p:nvPr/>
        </p:nvGrpSpPr>
        <p:grpSpPr>
          <a:xfrm>
            <a:off x="-15737" y="0"/>
            <a:ext cx="12229964" cy="6856215"/>
            <a:chOff x="0" y="0"/>
            <a:chExt cx="12229962" cy="6856214"/>
          </a:xfrm>
        </p:grpSpPr>
        <p:pic>
          <p:nvPicPr>
            <p:cNvPr id="214"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215"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216"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217"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219" name="Title Text"/>
          <p:cNvSpPr txBox="1">
            <a:spLocks noGrp="1"/>
          </p:cNvSpPr>
          <p:nvPr>
            <p:ph type="title"/>
          </p:nvPr>
        </p:nvSpPr>
        <p:spPr>
          <a:xfrm>
            <a:off x="1295400" y="982132"/>
            <a:ext cx="9609668" cy="2243669"/>
          </a:xfrm>
          <a:prstGeom prst="rect">
            <a:avLst/>
          </a:prstGeom>
        </p:spPr>
        <p:txBody>
          <a:bodyPr/>
          <a:lstStyle/>
          <a:p>
            <a:r>
              <a:t>Title Text</a:t>
            </a:r>
          </a:p>
        </p:txBody>
      </p:sp>
      <p:sp>
        <p:nvSpPr>
          <p:cNvPr id="220" name="Body Level One…"/>
          <p:cNvSpPr txBox="1">
            <a:spLocks noGrp="1"/>
          </p:cNvSpPr>
          <p:nvPr>
            <p:ph type="body" sz="quarter" idx="1"/>
          </p:nvPr>
        </p:nvSpPr>
        <p:spPr>
          <a:xfrm>
            <a:off x="1295400" y="3630167"/>
            <a:ext cx="9609669" cy="841249"/>
          </a:xfrm>
          <a:prstGeom prst="rect">
            <a:avLst/>
          </a:prstGeom>
        </p:spPr>
        <p:txBody>
          <a:bodyPr anchor="b"/>
          <a:lstStyle>
            <a:lvl1pPr marL="0" indent="0">
              <a:buClrTx/>
              <a:buSzTx/>
              <a:buFontTx/>
              <a:buNone/>
              <a:defRPr sz="2800">
                <a:solidFill>
                  <a:srgbClr val="000000"/>
                </a:solidFill>
              </a:defRPr>
            </a:lvl1pPr>
            <a:lvl2pPr marL="0" indent="457200">
              <a:buClrTx/>
              <a:buSzTx/>
              <a:buFontTx/>
              <a:buNone/>
              <a:defRPr sz="2800">
                <a:solidFill>
                  <a:srgbClr val="000000"/>
                </a:solidFill>
              </a:defRPr>
            </a:lvl2pPr>
            <a:lvl3pPr marL="0" indent="914400">
              <a:buClrTx/>
              <a:buSzTx/>
              <a:buFontTx/>
              <a:buNone/>
              <a:defRPr sz="2800">
                <a:solidFill>
                  <a:srgbClr val="000000"/>
                </a:solidFill>
              </a:defRPr>
            </a:lvl3pPr>
            <a:lvl4pPr marL="0" indent="1371600">
              <a:buClrTx/>
              <a:buSzTx/>
              <a:buFontTx/>
              <a:buNone/>
              <a:defRPr sz="2800">
                <a:solidFill>
                  <a:srgbClr val="000000"/>
                </a:solidFill>
              </a:defRPr>
            </a:lvl4pPr>
            <a:lvl5pPr marL="0" indent="1828800">
              <a:buClrTx/>
              <a:buSzTx/>
              <a:buFontTx/>
              <a:buNone/>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21" name="Text Placeholder 2"/>
          <p:cNvSpPr>
            <a:spLocks noGrp="1"/>
          </p:cNvSpPr>
          <p:nvPr>
            <p:ph type="body" sz="quarter" idx="21"/>
          </p:nvPr>
        </p:nvSpPr>
        <p:spPr>
          <a:xfrm>
            <a:off x="1295399" y="4470398"/>
            <a:ext cx="9609672" cy="1405468"/>
          </a:xfrm>
          <a:prstGeom prst="rect">
            <a:avLst/>
          </a:prstGeom>
        </p:spPr>
        <p:txBody>
          <a:bodyPr/>
          <a:lstStyle/>
          <a:p>
            <a:pPr marL="0" indent="0">
              <a:buClrTx/>
              <a:buSzTx/>
              <a:buFontTx/>
              <a:buNone/>
              <a:defRPr sz="1800">
                <a:solidFill>
                  <a:srgbClr val="000000"/>
                </a:solidFill>
              </a:defRPr>
            </a:pPr>
            <a:endParaRPr/>
          </a:p>
        </p:txBody>
      </p:sp>
      <p:sp>
        <p:nvSpPr>
          <p:cNvPr id="222" name="Straight Connector 14"/>
          <p:cNvSpPr/>
          <p:nvPr/>
        </p:nvSpPr>
        <p:spPr>
          <a:xfrm>
            <a:off x="1396169" y="3429000"/>
            <a:ext cx="9407299" cy="0"/>
          </a:xfrm>
          <a:prstGeom prst="line">
            <a:avLst/>
          </a:prstGeom>
          <a:ln w="15875">
            <a:solidFill>
              <a:schemeClr val="accent1"/>
            </a:solidFill>
          </a:ln>
        </p:spPr>
        <p:txBody>
          <a:bodyPr lIns="45719" rIns="45719"/>
          <a:lstStyle/>
          <a:p>
            <a:endParaRPr/>
          </a:p>
        </p:txBody>
      </p:sp>
      <p:sp>
        <p:nvSpPr>
          <p:cNvPr id="2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traight Connector 6"/>
          <p:cNvSpPr/>
          <p:nvPr/>
        </p:nvSpPr>
        <p:spPr>
          <a:xfrm>
            <a:off x="1396169" y="2421465"/>
            <a:ext cx="9407299" cy="1"/>
          </a:xfrm>
          <a:prstGeom prst="line">
            <a:avLst/>
          </a:prstGeom>
          <a:ln w="15875">
            <a:solidFill>
              <a:schemeClr val="accent1"/>
            </a:solidFill>
          </a:ln>
        </p:spPr>
        <p:txBody>
          <a:bodyPr lIns="45719" rIns="45719"/>
          <a:lstStyle/>
          <a:p>
            <a:endParaRPr/>
          </a:p>
        </p:txBody>
      </p:sp>
      <p:sp>
        <p:nvSpPr>
          <p:cNvPr id="32" name="Title Text"/>
          <p:cNvSpPr txBox="1">
            <a:spLocks noGrp="1"/>
          </p:cNvSpPr>
          <p:nvPr>
            <p:ph type="title"/>
          </p:nvPr>
        </p:nvSpPr>
        <p:spPr>
          <a:xfrm>
            <a:off x="1295402" y="982132"/>
            <a:ext cx="9601197" cy="1303868"/>
          </a:xfrm>
          <a:prstGeom prst="rect">
            <a:avLst/>
          </a:prstGeom>
        </p:spPr>
        <p:txBody>
          <a:bodyPr/>
          <a:lstStyle/>
          <a:p>
            <a:r>
              <a:t>Title Text</a:t>
            </a:r>
          </a:p>
        </p:txBody>
      </p:sp>
      <p:sp>
        <p:nvSpPr>
          <p:cNvPr id="33" name="Body Level One…"/>
          <p:cNvSpPr txBox="1">
            <a:spLocks noGrp="1"/>
          </p:cNvSpPr>
          <p:nvPr>
            <p:ph type="body" sz="half" idx="1"/>
          </p:nvPr>
        </p:nvSpPr>
        <p:spPr>
          <a:xfrm>
            <a:off x="1295400" y="2556931"/>
            <a:ext cx="9601198" cy="33189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45" name="Group 6"/>
          <p:cNvGrpSpPr/>
          <p:nvPr/>
        </p:nvGrpSpPr>
        <p:grpSpPr>
          <a:xfrm>
            <a:off x="-15737" y="0"/>
            <a:ext cx="12229964" cy="6856215"/>
            <a:chOff x="0" y="0"/>
            <a:chExt cx="12229962" cy="6856214"/>
          </a:xfrm>
        </p:grpSpPr>
        <p:pic>
          <p:nvPicPr>
            <p:cNvPr id="41"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42"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43"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44"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46" name="Title Text"/>
          <p:cNvSpPr txBox="1">
            <a:spLocks noGrp="1"/>
          </p:cNvSpPr>
          <p:nvPr>
            <p:ph type="title"/>
          </p:nvPr>
        </p:nvSpPr>
        <p:spPr>
          <a:xfrm>
            <a:off x="2015069" y="1752606"/>
            <a:ext cx="8158689" cy="1822514"/>
          </a:xfrm>
          <a:prstGeom prst="rect">
            <a:avLst/>
          </a:prstGeom>
        </p:spPr>
        <p:txBody>
          <a:bodyPr anchor="b"/>
          <a:lstStyle/>
          <a:p>
            <a:r>
              <a:t>Title Text</a:t>
            </a:r>
          </a:p>
        </p:txBody>
      </p:sp>
      <p:sp>
        <p:nvSpPr>
          <p:cNvPr id="47" name="Body Level One…"/>
          <p:cNvSpPr txBox="1">
            <a:spLocks noGrp="1"/>
          </p:cNvSpPr>
          <p:nvPr>
            <p:ph type="body" sz="quarter" idx="1"/>
          </p:nvPr>
        </p:nvSpPr>
        <p:spPr>
          <a:xfrm>
            <a:off x="2015066" y="3846050"/>
            <a:ext cx="8158692" cy="954548"/>
          </a:xfrm>
          <a:prstGeom prst="rect">
            <a:avLst/>
          </a:prstGeom>
        </p:spPr>
        <p:txBody>
          <a:bodyPr/>
          <a:lstStyle>
            <a:lvl1pPr marL="0" indent="0" algn="ctr">
              <a:buClrTx/>
              <a:buSzTx/>
              <a:buFontTx/>
              <a:buNone/>
              <a:defRPr>
                <a:solidFill>
                  <a:srgbClr val="000000"/>
                </a:solidFill>
              </a:defRPr>
            </a:lvl1pPr>
            <a:lvl2pPr marL="0" indent="457200" algn="ctr">
              <a:buClrTx/>
              <a:buSzTx/>
              <a:buFontTx/>
              <a:buNone/>
              <a:defRPr>
                <a:solidFill>
                  <a:srgbClr val="000000"/>
                </a:solidFill>
              </a:defRPr>
            </a:lvl2pPr>
            <a:lvl3pPr marL="0" indent="914400" algn="ctr">
              <a:buClrTx/>
              <a:buSzTx/>
              <a:buFontTx/>
              <a:buNone/>
              <a:defRPr>
                <a:solidFill>
                  <a:srgbClr val="000000"/>
                </a:solidFill>
              </a:defRPr>
            </a:lvl3pPr>
            <a:lvl4pPr marL="0" indent="1371600" algn="ctr">
              <a:buClrTx/>
              <a:buSzTx/>
              <a:buFontTx/>
              <a:buNone/>
              <a:defRPr>
                <a:solidFill>
                  <a:srgbClr val="000000"/>
                </a:solidFill>
              </a:defRPr>
            </a:lvl4pPr>
            <a:lvl5pPr marL="0" indent="1828800" algn="ctr">
              <a:buClrTx/>
              <a:buSzTx/>
              <a:buFontTx/>
              <a:buNone/>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48" name="Straight Connector 15"/>
          <p:cNvSpPr/>
          <p:nvPr/>
        </p:nvSpPr>
        <p:spPr>
          <a:xfrm>
            <a:off x="2012723" y="3710585"/>
            <a:ext cx="8163381" cy="1"/>
          </a:xfrm>
          <a:prstGeom prst="line">
            <a:avLst/>
          </a:prstGeom>
          <a:ln w="15875">
            <a:solidFill>
              <a:schemeClr val="accent1"/>
            </a:solidFill>
          </a:ln>
        </p:spPr>
        <p:txBody>
          <a:bodyPr lIns="45719" rIns="45719"/>
          <a:lstStyle/>
          <a:p>
            <a:endParaRP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60" name="Group 6"/>
          <p:cNvGrpSpPr/>
          <p:nvPr/>
        </p:nvGrpSpPr>
        <p:grpSpPr>
          <a:xfrm>
            <a:off x="-15737" y="0"/>
            <a:ext cx="12229964" cy="6856215"/>
            <a:chOff x="0" y="0"/>
            <a:chExt cx="12229962" cy="6856214"/>
          </a:xfrm>
        </p:grpSpPr>
        <p:pic>
          <p:nvPicPr>
            <p:cNvPr id="56"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57"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58"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59"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61" name="Straight Connector 7"/>
          <p:cNvSpPr/>
          <p:nvPr/>
        </p:nvSpPr>
        <p:spPr>
          <a:xfrm>
            <a:off x="1396169" y="2421465"/>
            <a:ext cx="9407299" cy="1"/>
          </a:xfrm>
          <a:prstGeom prst="line">
            <a:avLst/>
          </a:prstGeom>
          <a:ln w="15875">
            <a:solidFill>
              <a:schemeClr val="accent1"/>
            </a:solidFill>
          </a:ln>
        </p:spPr>
        <p:txBody>
          <a:bodyPr lIns="45719" rIns="45719"/>
          <a:lstStyle/>
          <a:p>
            <a:endParaRPr/>
          </a:p>
        </p:txBody>
      </p:sp>
      <p:sp>
        <p:nvSpPr>
          <p:cNvPr id="62" name="Title Text"/>
          <p:cNvSpPr txBox="1">
            <a:spLocks noGrp="1"/>
          </p:cNvSpPr>
          <p:nvPr>
            <p:ph type="title"/>
          </p:nvPr>
        </p:nvSpPr>
        <p:spPr>
          <a:xfrm>
            <a:off x="1295402" y="982132"/>
            <a:ext cx="9601197" cy="1303868"/>
          </a:xfrm>
          <a:prstGeom prst="rect">
            <a:avLst/>
          </a:prstGeom>
        </p:spPr>
        <p:txBody>
          <a:bodyPr/>
          <a:lstStyle/>
          <a:p>
            <a:r>
              <a:t>Title Text</a:t>
            </a:r>
          </a:p>
        </p:txBody>
      </p:sp>
      <p:sp>
        <p:nvSpPr>
          <p:cNvPr id="63" name="Body Level One…"/>
          <p:cNvSpPr txBox="1">
            <a:spLocks noGrp="1"/>
          </p:cNvSpPr>
          <p:nvPr>
            <p:ph type="body" sz="quarter" idx="1"/>
          </p:nvPr>
        </p:nvSpPr>
        <p:spPr>
          <a:xfrm>
            <a:off x="1298447" y="2560320"/>
            <a:ext cx="4718305" cy="331012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75" name="Group 6"/>
          <p:cNvGrpSpPr/>
          <p:nvPr/>
        </p:nvGrpSpPr>
        <p:grpSpPr>
          <a:xfrm>
            <a:off x="-15737" y="0"/>
            <a:ext cx="12229964" cy="6856215"/>
            <a:chOff x="0" y="0"/>
            <a:chExt cx="12229962" cy="6856214"/>
          </a:xfrm>
        </p:grpSpPr>
        <p:pic>
          <p:nvPicPr>
            <p:cNvPr id="71"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72"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73"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74"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76" name="Title Text"/>
          <p:cNvSpPr txBox="1">
            <a:spLocks noGrp="1"/>
          </p:cNvSpPr>
          <p:nvPr>
            <p:ph type="title"/>
          </p:nvPr>
        </p:nvSpPr>
        <p:spPr>
          <a:xfrm>
            <a:off x="1295402" y="982132"/>
            <a:ext cx="9601197" cy="1303868"/>
          </a:xfrm>
          <a:prstGeom prst="rect">
            <a:avLst/>
          </a:prstGeom>
        </p:spPr>
        <p:txBody>
          <a:bodyPr/>
          <a:lstStyle/>
          <a:p>
            <a:r>
              <a:t>Title Text</a:t>
            </a:r>
          </a:p>
        </p:txBody>
      </p:sp>
      <p:sp>
        <p:nvSpPr>
          <p:cNvPr id="77" name="Body Level One…"/>
          <p:cNvSpPr txBox="1">
            <a:spLocks noGrp="1"/>
          </p:cNvSpPr>
          <p:nvPr>
            <p:ph type="body" sz="quarter" idx="1"/>
          </p:nvPr>
        </p:nvSpPr>
        <p:spPr>
          <a:xfrm>
            <a:off x="1295400" y="2658533"/>
            <a:ext cx="4718304" cy="576263"/>
          </a:xfrm>
          <a:prstGeom prst="rect">
            <a:avLst/>
          </a:prstGeom>
        </p:spPr>
        <p:txBody>
          <a:bodyPr anchor="b"/>
          <a:lstStyle>
            <a:lvl1pPr marL="0" indent="0">
              <a:buClrTx/>
              <a:buSzTx/>
              <a:buFontTx/>
              <a:buNone/>
              <a:defRPr sz="2800">
                <a:solidFill>
                  <a:schemeClr val="accent1"/>
                </a:solidFill>
              </a:defRPr>
            </a:lvl1pPr>
            <a:lvl2pPr marL="0" indent="457200">
              <a:buClrTx/>
              <a:buSzTx/>
              <a:buFontTx/>
              <a:buNone/>
              <a:defRPr sz="2800">
                <a:solidFill>
                  <a:schemeClr val="accent1"/>
                </a:solidFill>
              </a:defRPr>
            </a:lvl2pPr>
            <a:lvl3pPr marL="0" indent="914400">
              <a:buClrTx/>
              <a:buSzTx/>
              <a:buFontTx/>
              <a:buNone/>
              <a:defRPr sz="2800">
                <a:solidFill>
                  <a:schemeClr val="accent1"/>
                </a:solidFill>
              </a:defRPr>
            </a:lvl3pPr>
            <a:lvl4pPr marL="0" indent="1371600">
              <a:buClrTx/>
              <a:buSzTx/>
              <a:buFontTx/>
              <a:buNone/>
              <a:defRPr sz="2800">
                <a:solidFill>
                  <a:schemeClr val="accent1"/>
                </a:solidFill>
              </a:defRPr>
            </a:lvl4pPr>
            <a:lvl5pPr marL="0" indent="1828800">
              <a:buClrTx/>
              <a:buSzTx/>
              <a:buFontTx/>
              <a:buNone/>
              <a:defRPr sz="28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78" name="Text Placeholder 4"/>
          <p:cNvSpPr>
            <a:spLocks noGrp="1"/>
          </p:cNvSpPr>
          <p:nvPr>
            <p:ph type="body" sz="quarter" idx="21"/>
          </p:nvPr>
        </p:nvSpPr>
        <p:spPr>
          <a:xfrm>
            <a:off x="6180669" y="2658533"/>
            <a:ext cx="4718306" cy="576263"/>
          </a:xfrm>
          <a:prstGeom prst="rect">
            <a:avLst/>
          </a:prstGeom>
        </p:spPr>
        <p:txBody>
          <a:bodyPr anchor="b"/>
          <a:lstStyle/>
          <a:p>
            <a:pPr marL="0" indent="0">
              <a:buClrTx/>
              <a:buSzTx/>
              <a:buFontTx/>
              <a:buNone/>
              <a:defRPr sz="2800">
                <a:solidFill>
                  <a:schemeClr val="accent1"/>
                </a:solidFill>
              </a:defRPr>
            </a:pPr>
            <a:endParaRPr/>
          </a:p>
        </p:txBody>
      </p:sp>
      <p:sp>
        <p:nvSpPr>
          <p:cNvPr id="79" name="Straight Connector 17"/>
          <p:cNvSpPr/>
          <p:nvPr/>
        </p:nvSpPr>
        <p:spPr>
          <a:xfrm>
            <a:off x="1396169" y="2421465"/>
            <a:ext cx="9407299" cy="1"/>
          </a:xfrm>
          <a:prstGeom prst="line">
            <a:avLst/>
          </a:prstGeom>
          <a:ln w="15875">
            <a:solidFill>
              <a:schemeClr val="accent1"/>
            </a:solidFill>
          </a:ln>
        </p:spPr>
        <p:txBody>
          <a:bodyPr lIns="45719" rIns="45719"/>
          <a:lstStyle/>
          <a:p>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91" name="Group 6"/>
          <p:cNvGrpSpPr/>
          <p:nvPr/>
        </p:nvGrpSpPr>
        <p:grpSpPr>
          <a:xfrm>
            <a:off x="-15737" y="0"/>
            <a:ext cx="12229964" cy="6856215"/>
            <a:chOff x="0" y="0"/>
            <a:chExt cx="12229962" cy="6856214"/>
          </a:xfrm>
        </p:grpSpPr>
        <p:pic>
          <p:nvPicPr>
            <p:cNvPr id="87"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88"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89"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90"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92" name="Title Text"/>
          <p:cNvSpPr txBox="1">
            <a:spLocks noGrp="1"/>
          </p:cNvSpPr>
          <p:nvPr>
            <p:ph type="title"/>
          </p:nvPr>
        </p:nvSpPr>
        <p:spPr>
          <a:xfrm>
            <a:off x="1295402" y="982132"/>
            <a:ext cx="9601197" cy="1303868"/>
          </a:xfrm>
          <a:prstGeom prst="rect">
            <a:avLst/>
          </a:prstGeom>
        </p:spPr>
        <p:txBody>
          <a:bodyPr/>
          <a:lstStyle/>
          <a:p>
            <a:r>
              <a:t>Title Text</a:t>
            </a:r>
          </a:p>
        </p:txBody>
      </p:sp>
      <p:sp>
        <p:nvSpPr>
          <p:cNvPr id="93" name="Straight Connector 13"/>
          <p:cNvSpPr/>
          <p:nvPr/>
        </p:nvSpPr>
        <p:spPr>
          <a:xfrm>
            <a:off x="1396169" y="2421465"/>
            <a:ext cx="9407299" cy="1"/>
          </a:xfrm>
          <a:prstGeom prst="line">
            <a:avLst/>
          </a:prstGeom>
          <a:ln w="15875">
            <a:solidFill>
              <a:schemeClr val="accent1"/>
            </a:solidFill>
          </a:ln>
        </p:spPr>
        <p:txBody>
          <a:bodyPr lIns="45719" rIns="45719"/>
          <a:lstStyle/>
          <a:p>
            <a:endParaRP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8" name="Title Text"/>
          <p:cNvSpPr txBox="1">
            <a:spLocks noGrp="1"/>
          </p:cNvSpPr>
          <p:nvPr>
            <p:ph type="title"/>
          </p:nvPr>
        </p:nvSpPr>
        <p:spPr>
          <a:xfrm>
            <a:off x="1293811" y="1388534"/>
            <a:ext cx="3718455" cy="1371601"/>
          </a:xfrm>
          <a:prstGeom prst="rect">
            <a:avLst/>
          </a:prstGeom>
        </p:spPr>
        <p:txBody>
          <a:bodyPr anchor="b"/>
          <a:lstStyle>
            <a:lvl1pPr>
              <a:defRPr sz="2400"/>
            </a:lvl1pPr>
          </a:lstStyle>
          <a:p>
            <a:r>
              <a:t>Title Text</a:t>
            </a:r>
          </a:p>
        </p:txBody>
      </p:sp>
      <p:sp>
        <p:nvSpPr>
          <p:cNvPr id="109" name="Body Level One…"/>
          <p:cNvSpPr txBox="1">
            <a:spLocks noGrp="1"/>
          </p:cNvSpPr>
          <p:nvPr>
            <p:ph type="body" sz="half" idx="1"/>
          </p:nvPr>
        </p:nvSpPr>
        <p:spPr>
          <a:xfrm>
            <a:off x="5418668" y="982131"/>
            <a:ext cx="5469467" cy="4893736"/>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10" name="Text Placeholder 3"/>
          <p:cNvSpPr>
            <a:spLocks noGrp="1"/>
          </p:cNvSpPr>
          <p:nvPr>
            <p:ph type="body" sz="quarter" idx="21"/>
          </p:nvPr>
        </p:nvSpPr>
        <p:spPr>
          <a:xfrm>
            <a:off x="1293811" y="3031064"/>
            <a:ext cx="3718455" cy="2438406"/>
          </a:xfrm>
          <a:prstGeom prst="rect">
            <a:avLst/>
          </a:prstGeom>
        </p:spPr>
        <p:txBody>
          <a:bodyPr/>
          <a:lstStyle/>
          <a:p>
            <a:pPr marL="0" indent="0" algn="ctr">
              <a:buClrTx/>
              <a:buSzTx/>
              <a:buFontTx/>
              <a:buNone/>
              <a:defRPr sz="1600"/>
            </a:pPr>
            <a:endParaRPr/>
          </a:p>
        </p:txBody>
      </p:sp>
      <p:sp>
        <p:nvSpPr>
          <p:cNvPr id="111" name="Straight Connector 15"/>
          <p:cNvSpPr/>
          <p:nvPr/>
        </p:nvSpPr>
        <p:spPr>
          <a:xfrm>
            <a:off x="1396169" y="2912533"/>
            <a:ext cx="3514498" cy="1"/>
          </a:xfrm>
          <a:prstGeom prst="line">
            <a:avLst/>
          </a:prstGeom>
          <a:ln w="15875">
            <a:solidFill>
              <a:schemeClr val="accent1"/>
            </a:solidFill>
          </a:ln>
        </p:spPr>
        <p:txBody>
          <a:bodyPr lIns="45719" rIns="45719"/>
          <a:lstStyle/>
          <a:p>
            <a:endParaRP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23" name="Group 6"/>
          <p:cNvGrpSpPr/>
          <p:nvPr/>
        </p:nvGrpSpPr>
        <p:grpSpPr>
          <a:xfrm>
            <a:off x="-15737" y="0"/>
            <a:ext cx="12229964" cy="6856215"/>
            <a:chOff x="0" y="0"/>
            <a:chExt cx="12229962" cy="6856214"/>
          </a:xfrm>
        </p:grpSpPr>
        <p:pic>
          <p:nvPicPr>
            <p:cNvPr id="119" name="Picture 7" descr="Picture 7"/>
            <p:cNvPicPr>
              <a:picLocks noChangeAspect="1"/>
            </p:cNvPicPr>
            <p:nvPr/>
          </p:nvPicPr>
          <p:blipFill>
            <a:blip r:embed="rId2"/>
            <a:stretch>
              <a:fillRect/>
            </a:stretch>
          </p:blipFill>
          <p:spPr>
            <a:xfrm>
              <a:off x="15736" y="0"/>
              <a:ext cx="12188826" cy="6856215"/>
            </a:xfrm>
            <a:prstGeom prst="rect">
              <a:avLst/>
            </a:prstGeom>
            <a:ln w="12700" cap="flat">
              <a:noFill/>
              <a:miter lim="400000"/>
            </a:ln>
            <a:effectLst/>
          </p:spPr>
        </p:pic>
        <p:sp>
          <p:nvSpPr>
            <p:cNvPr id="120"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121" name="Picture 9" descr="Picture 9"/>
            <p:cNvPicPr>
              <a:picLocks noChangeAspect="1"/>
            </p:cNvPicPr>
            <p:nvPr/>
          </p:nvPicPr>
          <p:blipFill>
            <a:blip r:embed="rId3"/>
            <a:stretch>
              <a:fillRect/>
            </a:stretch>
          </p:blipFill>
          <p:spPr>
            <a:xfrm>
              <a:off x="-1" y="3153832"/>
              <a:ext cx="777241" cy="606426"/>
            </a:xfrm>
            <a:prstGeom prst="rect">
              <a:avLst/>
            </a:prstGeom>
            <a:ln w="12700" cap="flat">
              <a:noFill/>
              <a:miter lim="400000"/>
            </a:ln>
            <a:effectLst/>
          </p:spPr>
        </p:pic>
        <p:pic>
          <p:nvPicPr>
            <p:cNvPr id="122" name="Picture 10" descr="Picture 10"/>
            <p:cNvPicPr>
              <a:picLocks noChangeAspect="1"/>
            </p:cNvPicPr>
            <p:nvPr/>
          </p:nvPicPr>
          <p:blipFill>
            <a:blip r:embed="rId3"/>
            <a:stretch>
              <a:fillRect/>
            </a:stretch>
          </p:blipFill>
          <p:spPr>
            <a:xfrm>
              <a:off x="11452722" y="3153832"/>
              <a:ext cx="777241" cy="606426"/>
            </a:xfrm>
            <a:prstGeom prst="rect">
              <a:avLst/>
            </a:prstGeom>
            <a:ln w="12700" cap="flat">
              <a:noFill/>
              <a:miter lim="400000"/>
            </a:ln>
            <a:effectLst/>
          </p:spPr>
        </p:pic>
      </p:grpSp>
      <p:sp>
        <p:nvSpPr>
          <p:cNvPr id="124" name="Title Text"/>
          <p:cNvSpPr txBox="1">
            <a:spLocks noGrp="1"/>
          </p:cNvSpPr>
          <p:nvPr>
            <p:ph type="title"/>
          </p:nvPr>
        </p:nvSpPr>
        <p:spPr>
          <a:xfrm>
            <a:off x="1295399" y="1883831"/>
            <a:ext cx="6241816" cy="1371601"/>
          </a:xfrm>
          <a:prstGeom prst="rect">
            <a:avLst/>
          </a:prstGeom>
        </p:spPr>
        <p:txBody>
          <a:bodyPr anchor="b"/>
          <a:lstStyle>
            <a:lvl1pPr>
              <a:defRPr sz="2800"/>
            </a:lvl1pPr>
          </a:lstStyle>
          <a:p>
            <a:r>
              <a:t>Title Text</a:t>
            </a:r>
          </a:p>
        </p:txBody>
      </p:sp>
      <p:sp>
        <p:nvSpPr>
          <p:cNvPr id="125" name="Picture Placeholder 2"/>
          <p:cNvSpPr>
            <a:spLocks noGrp="1"/>
          </p:cNvSpPr>
          <p:nvPr>
            <p:ph type="pic" sz="quarter" idx="21"/>
          </p:nvPr>
        </p:nvSpPr>
        <p:spPr>
          <a:xfrm>
            <a:off x="8094830" y="1041400"/>
            <a:ext cx="3063348" cy="4775200"/>
          </a:xfrm>
          <a:prstGeom prst="rect">
            <a:avLst/>
          </a:prstGeom>
          <a:ln w="57150">
            <a:solidFill>
              <a:srgbClr val="808080"/>
            </a:solidFill>
            <a:miter lim="800000"/>
          </a:ln>
        </p:spPr>
        <p:txBody>
          <a:bodyPr lIns="91439" rIns="91439">
            <a:noAutofit/>
          </a:bodyPr>
          <a:lstStyle/>
          <a:p>
            <a:endParaRPr/>
          </a:p>
        </p:txBody>
      </p:sp>
      <p:sp>
        <p:nvSpPr>
          <p:cNvPr id="126" name="Body Level One…"/>
          <p:cNvSpPr txBox="1">
            <a:spLocks noGrp="1"/>
          </p:cNvSpPr>
          <p:nvPr>
            <p:ph type="body" sz="quarter" idx="1"/>
          </p:nvPr>
        </p:nvSpPr>
        <p:spPr>
          <a:xfrm>
            <a:off x="1295399" y="3255431"/>
            <a:ext cx="6241816" cy="1828801"/>
          </a:xfrm>
          <a:prstGeom prst="rect">
            <a:avLst/>
          </a:prstGeom>
        </p:spPr>
        <p:txBody>
          <a:bodyPr/>
          <a:lstStyle>
            <a:lvl1pPr marL="0" indent="0" algn="ctr">
              <a:buClrTx/>
              <a:buSzTx/>
              <a:buFontTx/>
              <a:buNone/>
              <a:defRPr sz="1800"/>
            </a:lvl1pPr>
            <a:lvl2pPr marL="0" indent="457200" algn="ctr">
              <a:buClrTx/>
              <a:buSzTx/>
              <a:buFontTx/>
              <a:buNone/>
              <a:defRPr sz="1800"/>
            </a:lvl2pPr>
            <a:lvl3pPr marL="0" indent="914400" algn="ctr">
              <a:buClrTx/>
              <a:buSzTx/>
              <a:buFontTx/>
              <a:buNone/>
              <a:defRPr sz="1800"/>
            </a:lvl3pPr>
            <a:lvl4pPr marL="0" indent="1371600" algn="ctr">
              <a:buClrTx/>
              <a:buSzTx/>
              <a:buFontTx/>
              <a:buNone/>
              <a:defRPr sz="1800"/>
            </a:lvl4pPr>
            <a:lvl5pPr marL="0" indent="1828800" algn="ctr">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grpSp>
        <p:nvGrpSpPr>
          <p:cNvPr id="6" name="Group 6"/>
          <p:cNvGrpSpPr/>
          <p:nvPr/>
        </p:nvGrpSpPr>
        <p:grpSpPr>
          <a:xfrm>
            <a:off x="-15737" y="0"/>
            <a:ext cx="12229964" cy="6856215"/>
            <a:chOff x="0" y="0"/>
            <a:chExt cx="12229962" cy="6856214"/>
          </a:xfrm>
        </p:grpSpPr>
        <p:pic>
          <p:nvPicPr>
            <p:cNvPr id="2" name="Picture 7" descr="Picture 7"/>
            <p:cNvPicPr>
              <a:picLocks noChangeAspect="1"/>
            </p:cNvPicPr>
            <p:nvPr/>
          </p:nvPicPr>
          <p:blipFill>
            <a:blip r:embed="rId18"/>
            <a:stretch>
              <a:fillRect/>
            </a:stretch>
          </p:blipFill>
          <p:spPr>
            <a:xfrm>
              <a:off x="15736" y="0"/>
              <a:ext cx="12188826" cy="6856215"/>
            </a:xfrm>
            <a:prstGeom prst="rect">
              <a:avLst/>
            </a:prstGeom>
            <a:ln w="12700" cap="flat">
              <a:noFill/>
              <a:miter lim="400000"/>
            </a:ln>
            <a:effectLst/>
          </p:spPr>
        </p:pic>
        <p:sp>
          <p:nvSpPr>
            <p:cNvPr id="3"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endParaRPr/>
            </a:p>
          </p:txBody>
        </p:sp>
        <p:pic>
          <p:nvPicPr>
            <p:cNvPr id="4" name="Picture 9" descr="Picture 9"/>
            <p:cNvPicPr>
              <a:picLocks noChangeAspect="1"/>
            </p:cNvPicPr>
            <p:nvPr/>
          </p:nvPicPr>
          <p:blipFill>
            <a:blip r:embed="rId19"/>
            <a:stretch>
              <a:fillRect/>
            </a:stretch>
          </p:blipFill>
          <p:spPr>
            <a:xfrm>
              <a:off x="-1" y="3153832"/>
              <a:ext cx="777241" cy="606426"/>
            </a:xfrm>
            <a:prstGeom prst="rect">
              <a:avLst/>
            </a:prstGeom>
            <a:ln w="12700" cap="flat">
              <a:noFill/>
              <a:miter lim="400000"/>
            </a:ln>
            <a:effectLst/>
          </p:spPr>
        </p:pic>
        <p:pic>
          <p:nvPicPr>
            <p:cNvPr id="5" name="Picture 10" descr="Picture 10"/>
            <p:cNvPicPr>
              <a:picLocks noChangeAspect="1"/>
            </p:cNvPicPr>
            <p:nvPr/>
          </p:nvPicPr>
          <p:blipFill>
            <a:blip r:embed="rId19"/>
            <a:stretch>
              <a:fillRect/>
            </a:stretch>
          </p:blipFill>
          <p:spPr>
            <a:xfrm>
              <a:off x="11452722" y="3153832"/>
              <a:ext cx="777241" cy="606426"/>
            </a:xfrm>
            <a:prstGeom prst="rect">
              <a:avLst/>
            </a:prstGeom>
            <a:ln w="12700" cap="flat">
              <a:noFill/>
              <a:miter lim="400000"/>
            </a:ln>
            <a:effectLst/>
          </p:spPr>
        </p:pic>
      </p:grpSp>
      <p:sp>
        <p:nvSpPr>
          <p:cNvPr id="7"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8"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0673395" y="5986779"/>
            <a:ext cx="223204" cy="243841"/>
          </a:xfrm>
          <a:prstGeom prst="rect">
            <a:avLst/>
          </a:prstGeom>
          <a:ln w="12700">
            <a:miter lim="400000"/>
          </a:ln>
        </p:spPr>
        <p:txBody>
          <a:bodyPr wrap="none" lIns="45719" rIns="45719" anchor="ctr">
            <a:spAutoFit/>
          </a:bodyPr>
          <a:lstStyle>
            <a:lvl1pPr algn="r">
              <a:defRPr sz="1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262626"/>
          </a:solidFill>
          <a:uFillTx/>
          <a:latin typeface="+mj-lt"/>
          <a:ea typeface="+mj-ea"/>
          <a:cs typeface="+mj-cs"/>
          <a:sym typeface="Garamond"/>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262626"/>
          </a:solidFill>
          <a:uFillTx/>
          <a:latin typeface="+mj-lt"/>
          <a:ea typeface="+mj-ea"/>
          <a:cs typeface="+mj-cs"/>
          <a:sym typeface="Garamond"/>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262626"/>
          </a:solidFill>
          <a:uFillTx/>
          <a:latin typeface="+mj-lt"/>
          <a:ea typeface="+mj-ea"/>
          <a:cs typeface="+mj-cs"/>
          <a:sym typeface="Garamond"/>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262626"/>
          </a:solidFill>
          <a:uFillTx/>
          <a:latin typeface="+mj-lt"/>
          <a:ea typeface="+mj-ea"/>
          <a:cs typeface="+mj-cs"/>
          <a:sym typeface="Garamond"/>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262626"/>
          </a:solidFill>
          <a:uFillTx/>
          <a:latin typeface="+mj-lt"/>
          <a:ea typeface="+mj-ea"/>
          <a:cs typeface="+mj-cs"/>
          <a:sym typeface="Garamond"/>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262626"/>
          </a:solidFill>
          <a:uFillTx/>
          <a:latin typeface="+mj-lt"/>
          <a:ea typeface="+mj-ea"/>
          <a:cs typeface="+mj-cs"/>
          <a:sym typeface="Garamond"/>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262626"/>
          </a:solidFill>
          <a:uFillTx/>
          <a:latin typeface="+mj-lt"/>
          <a:ea typeface="+mj-ea"/>
          <a:cs typeface="+mj-cs"/>
          <a:sym typeface="Garamond"/>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262626"/>
          </a:solidFill>
          <a:uFillTx/>
          <a:latin typeface="+mj-lt"/>
          <a:ea typeface="+mj-ea"/>
          <a:cs typeface="+mj-cs"/>
          <a:sym typeface="Garamond"/>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262626"/>
          </a:solidFill>
          <a:uFillTx/>
          <a:latin typeface="+mj-lt"/>
          <a:ea typeface="+mj-ea"/>
          <a:cs typeface="+mj-cs"/>
          <a:sym typeface="Garamond"/>
        </a:defRPr>
      </a:lvl9pPr>
    </p:titleStyle>
    <p:bodyStyle>
      <a:lvl1pPr marL="285750" marR="0" indent="-285750" algn="l" defTabSz="457200" rtl="0" latinLnBrk="0">
        <a:lnSpc>
          <a:spcPct val="100000"/>
        </a:lnSpc>
        <a:spcBef>
          <a:spcPts val="600"/>
        </a:spcBef>
        <a:spcAft>
          <a:spcPts val="0"/>
        </a:spcAft>
        <a:buClr>
          <a:schemeClr val="accent1"/>
        </a:buClr>
        <a:buSzPct val="115000"/>
        <a:buFont typeface="Arial"/>
        <a:buChar char="•"/>
        <a:tabLst/>
        <a:defRPr sz="2400" b="0" i="0" u="none" strike="noStrike" cap="none" spc="0" baseline="0">
          <a:solidFill>
            <a:srgbClr val="262626"/>
          </a:solidFill>
          <a:uFillTx/>
          <a:latin typeface="+mj-lt"/>
          <a:ea typeface="+mj-ea"/>
          <a:cs typeface="+mj-cs"/>
          <a:sym typeface="Garamond"/>
        </a:defRPr>
      </a:lvl1pPr>
      <a:lvl2pPr marL="800100" marR="0" indent="-342900" algn="l" defTabSz="457200" rtl="0" latinLnBrk="0">
        <a:lnSpc>
          <a:spcPct val="100000"/>
        </a:lnSpc>
        <a:spcBef>
          <a:spcPts val="600"/>
        </a:spcBef>
        <a:spcAft>
          <a:spcPts val="0"/>
        </a:spcAft>
        <a:buClr>
          <a:schemeClr val="accent1"/>
        </a:buClr>
        <a:buSzPct val="115000"/>
        <a:buFont typeface="Arial"/>
        <a:buChar char="•"/>
        <a:tabLst/>
        <a:defRPr sz="2400" b="0" i="0" u="none" strike="noStrike" cap="none" spc="0" baseline="0">
          <a:solidFill>
            <a:srgbClr val="262626"/>
          </a:solidFill>
          <a:uFillTx/>
          <a:latin typeface="+mj-lt"/>
          <a:ea typeface="+mj-ea"/>
          <a:cs typeface="+mj-cs"/>
          <a:sym typeface="Garamond"/>
        </a:defRPr>
      </a:lvl2pPr>
      <a:lvl3pPr marL="1295400" marR="0" indent="-381000" algn="l" defTabSz="457200" rtl="0" latinLnBrk="0">
        <a:lnSpc>
          <a:spcPct val="100000"/>
        </a:lnSpc>
        <a:spcBef>
          <a:spcPts val="600"/>
        </a:spcBef>
        <a:spcAft>
          <a:spcPts val="0"/>
        </a:spcAft>
        <a:buClr>
          <a:schemeClr val="accent1"/>
        </a:buClr>
        <a:buSzPct val="115000"/>
        <a:buFont typeface="Arial"/>
        <a:buChar char="•"/>
        <a:tabLst/>
        <a:defRPr sz="2400" b="0" i="0" u="none" strike="noStrike" cap="none" spc="0" baseline="0">
          <a:solidFill>
            <a:srgbClr val="262626"/>
          </a:solidFill>
          <a:uFillTx/>
          <a:latin typeface="+mj-lt"/>
          <a:ea typeface="+mj-ea"/>
          <a:cs typeface="+mj-cs"/>
          <a:sym typeface="Garamond"/>
        </a:defRPr>
      </a:lvl3pPr>
      <a:lvl4pPr marL="1628775" marR="0" indent="-257175" algn="l" defTabSz="457200" rtl="0" latinLnBrk="0">
        <a:lnSpc>
          <a:spcPct val="100000"/>
        </a:lnSpc>
        <a:spcBef>
          <a:spcPts val="600"/>
        </a:spcBef>
        <a:spcAft>
          <a:spcPts val="0"/>
        </a:spcAft>
        <a:buClr>
          <a:schemeClr val="accent1"/>
        </a:buClr>
        <a:buSzPct val="115000"/>
        <a:buFont typeface="Arial"/>
        <a:buChar char="•"/>
        <a:tabLst/>
        <a:defRPr sz="2400" b="0" i="0" u="none" strike="noStrike" cap="none" spc="0" baseline="0">
          <a:solidFill>
            <a:srgbClr val="262626"/>
          </a:solidFill>
          <a:uFillTx/>
          <a:latin typeface="+mj-lt"/>
          <a:ea typeface="+mj-ea"/>
          <a:cs typeface="+mj-cs"/>
          <a:sym typeface="Garamond"/>
        </a:defRPr>
      </a:lvl4pPr>
      <a:lvl5pPr marL="2122714" marR="0" indent="-293914" algn="l" defTabSz="457200" rtl="0" latinLnBrk="0">
        <a:lnSpc>
          <a:spcPct val="100000"/>
        </a:lnSpc>
        <a:spcBef>
          <a:spcPts val="600"/>
        </a:spcBef>
        <a:spcAft>
          <a:spcPts val="0"/>
        </a:spcAft>
        <a:buClr>
          <a:schemeClr val="accent1"/>
        </a:buClr>
        <a:buSzPct val="115000"/>
        <a:buFont typeface="Arial"/>
        <a:buChar char="•"/>
        <a:tabLst/>
        <a:defRPr sz="2400" b="0" i="0" u="none" strike="noStrike" cap="none" spc="0" baseline="0">
          <a:solidFill>
            <a:srgbClr val="262626"/>
          </a:solidFill>
          <a:uFillTx/>
          <a:latin typeface="+mj-lt"/>
          <a:ea typeface="+mj-ea"/>
          <a:cs typeface="+mj-cs"/>
          <a:sym typeface="Garamond"/>
        </a:defRPr>
      </a:lvl5pPr>
      <a:lvl6pPr marL="2677885" marR="0" indent="-391885" algn="l" defTabSz="457200" rtl="0" latinLnBrk="0">
        <a:lnSpc>
          <a:spcPct val="100000"/>
        </a:lnSpc>
        <a:spcBef>
          <a:spcPts val="600"/>
        </a:spcBef>
        <a:spcAft>
          <a:spcPts val="0"/>
        </a:spcAft>
        <a:buClr>
          <a:schemeClr val="accent1"/>
        </a:buClr>
        <a:buSzPct val="115000"/>
        <a:buFont typeface="Arial"/>
        <a:buChar char="•"/>
        <a:tabLst/>
        <a:defRPr sz="2400" b="0" i="0" u="none" strike="noStrike" cap="none" spc="0" baseline="0">
          <a:solidFill>
            <a:srgbClr val="262626"/>
          </a:solidFill>
          <a:uFillTx/>
          <a:latin typeface="+mj-lt"/>
          <a:ea typeface="+mj-ea"/>
          <a:cs typeface="+mj-cs"/>
          <a:sym typeface="Garamond"/>
        </a:defRPr>
      </a:lvl6pPr>
      <a:lvl7pPr marL="3135085" marR="0" indent="-391885" algn="l" defTabSz="457200" rtl="0" latinLnBrk="0">
        <a:lnSpc>
          <a:spcPct val="100000"/>
        </a:lnSpc>
        <a:spcBef>
          <a:spcPts val="600"/>
        </a:spcBef>
        <a:spcAft>
          <a:spcPts val="0"/>
        </a:spcAft>
        <a:buClr>
          <a:schemeClr val="accent1"/>
        </a:buClr>
        <a:buSzPct val="115000"/>
        <a:buFont typeface="Arial"/>
        <a:buChar char="•"/>
        <a:tabLst/>
        <a:defRPr sz="2400" b="0" i="0" u="none" strike="noStrike" cap="none" spc="0" baseline="0">
          <a:solidFill>
            <a:srgbClr val="262626"/>
          </a:solidFill>
          <a:uFillTx/>
          <a:latin typeface="+mj-lt"/>
          <a:ea typeface="+mj-ea"/>
          <a:cs typeface="+mj-cs"/>
          <a:sym typeface="Garamond"/>
        </a:defRPr>
      </a:lvl7pPr>
      <a:lvl8pPr marL="3592285" marR="0" indent="-391885" algn="l" defTabSz="457200" rtl="0" latinLnBrk="0">
        <a:lnSpc>
          <a:spcPct val="100000"/>
        </a:lnSpc>
        <a:spcBef>
          <a:spcPts val="600"/>
        </a:spcBef>
        <a:spcAft>
          <a:spcPts val="0"/>
        </a:spcAft>
        <a:buClr>
          <a:schemeClr val="accent1"/>
        </a:buClr>
        <a:buSzPct val="115000"/>
        <a:buFont typeface="Arial"/>
        <a:buChar char="•"/>
        <a:tabLst/>
        <a:defRPr sz="2400" b="0" i="0" u="none" strike="noStrike" cap="none" spc="0" baseline="0">
          <a:solidFill>
            <a:srgbClr val="262626"/>
          </a:solidFill>
          <a:uFillTx/>
          <a:latin typeface="+mj-lt"/>
          <a:ea typeface="+mj-ea"/>
          <a:cs typeface="+mj-cs"/>
          <a:sym typeface="Garamond"/>
        </a:defRPr>
      </a:lvl8pPr>
      <a:lvl9pPr marL="4049485" marR="0" indent="-391885" algn="l" defTabSz="457200" rtl="0" latinLnBrk="0">
        <a:lnSpc>
          <a:spcPct val="100000"/>
        </a:lnSpc>
        <a:spcBef>
          <a:spcPts val="600"/>
        </a:spcBef>
        <a:spcAft>
          <a:spcPts val="0"/>
        </a:spcAft>
        <a:buClr>
          <a:schemeClr val="accent1"/>
        </a:buClr>
        <a:buSzPct val="115000"/>
        <a:buFont typeface="Arial"/>
        <a:buChar char="•"/>
        <a:tabLst/>
        <a:defRPr sz="2400" b="0" i="0" u="none" strike="noStrike" cap="none" spc="0" baseline="0">
          <a:solidFill>
            <a:srgbClr val="262626"/>
          </a:solidFill>
          <a:uFillTx/>
          <a:latin typeface="+mj-lt"/>
          <a:ea typeface="+mj-ea"/>
          <a:cs typeface="+mj-cs"/>
          <a:sym typeface="Garamond"/>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aramond"/>
        </a:defRPr>
      </a:lvl1pPr>
      <a:lvl2pPr marL="0" marR="0" indent="4572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aramond"/>
        </a:defRPr>
      </a:lvl2pPr>
      <a:lvl3pPr marL="0" marR="0" indent="9144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aramond"/>
        </a:defRPr>
      </a:lvl3pPr>
      <a:lvl4pPr marL="0" marR="0" indent="13716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aramond"/>
        </a:defRPr>
      </a:lvl4pPr>
      <a:lvl5pPr marL="0" marR="0" indent="18288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aramond"/>
        </a:defRPr>
      </a:lvl5pPr>
      <a:lvl6pPr marL="0" marR="0" indent="22860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aramond"/>
        </a:defRPr>
      </a:lvl6pPr>
      <a:lvl7pPr marL="0" marR="0" indent="27432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aramond"/>
        </a:defRPr>
      </a:lvl7pPr>
      <a:lvl8pPr marL="0" marR="0" indent="32004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aramond"/>
        </a:defRPr>
      </a:lvl8pPr>
      <a:lvl9pPr marL="0" marR="0" indent="36576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aramon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deref/http%3A%2F%2Fdx.doi.org%2F10.1109%2FMCE.2017.2755378" TargetMode="External"/><Relationship Id="rId2" Type="http://schemas.openxmlformats.org/officeDocument/2006/relationships/hyperlink" Target="https://www.researchgate.net/journal/2162-2248_IEEE_Consumer_Electronics_Magazine"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22187294_Everything_You_Wanted_to_Know_about_Smart_Health_Care_Evaluating_the_Different_Technologies_and_Components_of_the_Internet_of_Things_for_Better_Healt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atabase_index#cite_note-9-1-create-table-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txBox="1">
            <a:spLocks noGrp="1"/>
          </p:cNvSpPr>
          <p:nvPr>
            <p:ph type="title"/>
          </p:nvPr>
        </p:nvSpPr>
        <p:spPr>
          <a:xfrm>
            <a:off x="1295401" y="982131"/>
            <a:ext cx="9601198" cy="1303869"/>
          </a:xfrm>
          <a:prstGeom prst="rect">
            <a:avLst/>
          </a:prstGeom>
        </p:spPr>
        <p:txBody>
          <a:bodyPr/>
          <a:lstStyle>
            <a:lvl1pPr>
              <a:defRPr sz="3900" b="1"/>
            </a:lvl1pPr>
          </a:lstStyle>
          <a:p>
            <a:r>
              <a:t>IOT BASED HEALTH MONITORING SYSTEM</a:t>
            </a:r>
          </a:p>
        </p:txBody>
      </p:sp>
      <p:sp>
        <p:nvSpPr>
          <p:cNvPr id="233" name="Content Placeholder 2"/>
          <p:cNvSpPr txBox="1">
            <a:spLocks noGrp="1"/>
          </p:cNvSpPr>
          <p:nvPr>
            <p:ph type="body" sz="half" idx="1"/>
          </p:nvPr>
        </p:nvSpPr>
        <p:spPr>
          <a:xfrm>
            <a:off x="1295400" y="2556931"/>
            <a:ext cx="9601198" cy="3318937"/>
          </a:xfrm>
          <a:prstGeom prst="rect">
            <a:avLst/>
          </a:prstGeom>
        </p:spPr>
        <p:txBody>
          <a:bodyPr/>
          <a:lstStyle/>
          <a:p>
            <a:pPr>
              <a:defRPr b="1"/>
            </a:pPr>
            <a:r>
              <a:t>GROUP ID: </a:t>
            </a:r>
            <a:r>
              <a:rPr b="0"/>
              <a:t>C5</a:t>
            </a:r>
          </a:p>
          <a:p>
            <a:pPr>
              <a:defRPr b="1"/>
            </a:pPr>
            <a:r>
              <a:t>NAME OF STUDENTS: </a:t>
            </a:r>
          </a:p>
          <a:p>
            <a:pPr marL="742950" lvl="1" indent="-285750">
              <a:buFontTx/>
              <a:buChar char="✓"/>
            </a:pPr>
            <a:r>
              <a:t>SHIVAM PAWAR</a:t>
            </a:r>
            <a:endParaRPr sz="2000"/>
          </a:p>
          <a:p>
            <a:pPr marL="742950" lvl="1" indent="-285750">
              <a:buFontTx/>
              <a:buChar char="✓"/>
            </a:pPr>
            <a:r>
              <a:t>VISHAL SALVI</a:t>
            </a:r>
            <a:endParaRPr sz="2000"/>
          </a:p>
          <a:p>
            <a:pPr marL="742950" lvl="1" indent="-285750">
              <a:buFontTx/>
              <a:buChar char="✓"/>
            </a:pPr>
            <a:r>
              <a:t>SHREYAS PATEL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1295401" y="982131"/>
            <a:ext cx="9601198" cy="1303869"/>
          </a:xfrm>
          <a:prstGeom prst="rect">
            <a:avLst/>
          </a:prstGeom>
        </p:spPr>
        <p:txBody>
          <a:bodyPr/>
          <a:lstStyle>
            <a:lvl1pPr>
              <a:defRPr sz="3900" b="1"/>
            </a:lvl1pPr>
          </a:lstStyle>
          <a:p>
            <a:r>
              <a:t>ISSUES WITH ALREADY EXISTING SYSTEM</a:t>
            </a:r>
          </a:p>
        </p:txBody>
      </p:sp>
      <p:sp>
        <p:nvSpPr>
          <p:cNvPr id="254" name="Content Placeholder 2"/>
          <p:cNvSpPr txBox="1">
            <a:spLocks noGrp="1"/>
          </p:cNvSpPr>
          <p:nvPr>
            <p:ph type="body" sz="half" idx="1"/>
          </p:nvPr>
        </p:nvSpPr>
        <p:spPr>
          <a:xfrm>
            <a:off x="1295400" y="2556931"/>
            <a:ext cx="9601198" cy="3318937"/>
          </a:xfrm>
          <a:prstGeom prst="rect">
            <a:avLst/>
          </a:prstGeom>
        </p:spPr>
        <p:txBody>
          <a:bodyPr>
            <a:normAutofit lnSpcReduction="10000"/>
          </a:bodyPr>
          <a:lstStyle/>
          <a:p>
            <a:pPr marL="452627" indent="-452627" defTabSz="452627">
              <a:lnSpc>
                <a:spcPct val="80000"/>
              </a:lnSpc>
              <a:spcBef>
                <a:spcPts val="500"/>
              </a:spcBef>
              <a:buFontTx/>
              <a:buAutoNum type="arabicParenR"/>
              <a:defRPr sz="2079"/>
            </a:pPr>
            <a:r>
              <a:rPr dirty="0"/>
              <a:t>System can only be used within hospitals.</a:t>
            </a:r>
          </a:p>
          <a:p>
            <a:pPr marL="452627" indent="-452627" defTabSz="452627">
              <a:lnSpc>
                <a:spcPct val="80000"/>
              </a:lnSpc>
              <a:spcBef>
                <a:spcPts val="500"/>
              </a:spcBef>
              <a:buFontTx/>
              <a:buAutoNum type="arabicParenR"/>
              <a:defRPr sz="2079"/>
            </a:pPr>
            <a:r>
              <a:rPr dirty="0"/>
              <a:t>No reports are generated in existing system.</a:t>
            </a:r>
          </a:p>
          <a:p>
            <a:pPr marL="452627" indent="-452627" defTabSz="452627">
              <a:lnSpc>
                <a:spcPct val="80000"/>
              </a:lnSpc>
              <a:spcBef>
                <a:spcPts val="500"/>
              </a:spcBef>
              <a:buFontTx/>
              <a:buAutoNum type="arabicParenR"/>
              <a:defRPr sz="2079"/>
            </a:pPr>
            <a:r>
              <a:rPr dirty="0"/>
              <a:t>Patients are not allowed to access the data which is collected as it is only available for hospital staff and caretakers.</a:t>
            </a:r>
          </a:p>
          <a:p>
            <a:pPr marL="452627" indent="-452627" defTabSz="452627">
              <a:lnSpc>
                <a:spcPct val="80000"/>
              </a:lnSpc>
              <a:spcBef>
                <a:spcPts val="500"/>
              </a:spcBef>
              <a:buFontTx/>
              <a:buAutoNum type="arabicParenR"/>
              <a:defRPr sz="2079"/>
            </a:pPr>
            <a:r>
              <a:rPr dirty="0"/>
              <a:t>No app or website as such to record the data obtained from the sensors and hardware devices.</a:t>
            </a:r>
          </a:p>
          <a:p>
            <a:pPr marL="452627" indent="-452627" defTabSz="452627">
              <a:lnSpc>
                <a:spcPct val="80000"/>
              </a:lnSpc>
              <a:spcBef>
                <a:spcPts val="500"/>
              </a:spcBef>
              <a:buFontTx/>
              <a:buAutoNum type="arabicParenR"/>
              <a:defRPr sz="2079"/>
            </a:pPr>
            <a:r>
              <a:rPr dirty="0"/>
              <a:t>Cost of checkup using this device is very expensive.</a:t>
            </a:r>
          </a:p>
          <a:p>
            <a:pPr marL="452627" indent="-452627" defTabSz="452627">
              <a:lnSpc>
                <a:spcPct val="80000"/>
              </a:lnSpc>
              <a:spcBef>
                <a:spcPts val="500"/>
              </a:spcBef>
              <a:buFontTx/>
              <a:buAutoNum type="arabicParenR"/>
              <a:defRPr sz="2079"/>
            </a:pPr>
            <a:r>
              <a:rPr dirty="0"/>
              <a:t>Patients have to visit the hospital for checkups.</a:t>
            </a:r>
          </a:p>
          <a:p>
            <a:pPr marL="452627" indent="-452627" defTabSz="452627">
              <a:lnSpc>
                <a:spcPct val="80000"/>
              </a:lnSpc>
              <a:spcBef>
                <a:spcPts val="500"/>
              </a:spcBef>
              <a:buFontTx/>
              <a:buAutoNum type="arabicParenR"/>
              <a:defRPr sz="2079"/>
            </a:pPr>
            <a:r>
              <a:rPr dirty="0"/>
              <a:t>Existing system are usually used only by people who are suffering from any diseases.</a:t>
            </a:r>
          </a:p>
          <a:p>
            <a:pPr marL="452627" indent="-452627" defTabSz="452627">
              <a:lnSpc>
                <a:spcPct val="80000"/>
              </a:lnSpc>
              <a:spcBef>
                <a:spcPts val="500"/>
              </a:spcBef>
              <a:buFontTx/>
              <a:buAutoNum type="arabicParenR"/>
              <a:defRPr sz="2079"/>
            </a:pPr>
            <a:r>
              <a:rPr dirty="0"/>
              <a:t>Data collected is simply stored in databases and accessed when required, No analysis is done on the </a:t>
            </a:r>
            <a:r>
              <a:rPr dirty="0" err="1"/>
              <a:t>colle</a:t>
            </a:r>
            <a:r>
              <a:rPr lang="en-IN" dirty="0" err="1"/>
              <a:t>ct</a:t>
            </a:r>
            <a:r>
              <a:rPr dirty="0"/>
              <a:t>ed data.</a:t>
            </a:r>
            <a:endParaRPr lang="en-IN" dirty="0"/>
          </a:p>
          <a:p>
            <a:pPr marL="452627" indent="-452627" defTabSz="452627">
              <a:lnSpc>
                <a:spcPct val="80000"/>
              </a:lnSpc>
              <a:spcBef>
                <a:spcPts val="500"/>
              </a:spcBef>
              <a:buFontTx/>
              <a:buAutoNum type="arabicParenR"/>
              <a:defRPr sz="2079"/>
            </a:pPr>
            <a:r>
              <a:rPr lang="en-US" sz="2000" dirty="0"/>
              <a:t>In case of any emergency occurred then doctor must be in hospital to generate prescription.</a:t>
            </a:r>
          </a:p>
          <a:p>
            <a:pPr marL="0" indent="0" defTabSz="452627">
              <a:lnSpc>
                <a:spcPct val="80000"/>
              </a:lnSpc>
              <a:spcBef>
                <a:spcPts val="500"/>
              </a:spcBef>
              <a:buNone/>
              <a:defRPr sz="2079"/>
            </a:pP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itle 1"/>
          <p:cNvSpPr txBox="1">
            <a:spLocks noGrp="1"/>
          </p:cNvSpPr>
          <p:nvPr>
            <p:ph type="title"/>
          </p:nvPr>
        </p:nvSpPr>
        <p:spPr>
          <a:xfrm>
            <a:off x="1295401" y="982131"/>
            <a:ext cx="9601198" cy="1303869"/>
          </a:xfrm>
          <a:prstGeom prst="rect">
            <a:avLst/>
          </a:prstGeom>
        </p:spPr>
        <p:txBody>
          <a:bodyPr/>
          <a:lstStyle>
            <a:lvl1pPr>
              <a:defRPr b="1"/>
            </a:lvl1pPr>
          </a:lstStyle>
          <a:p>
            <a:r>
              <a:t>FEASIBLE SOLUTION</a:t>
            </a:r>
          </a:p>
        </p:txBody>
      </p:sp>
      <p:sp>
        <p:nvSpPr>
          <p:cNvPr id="257" name="Content Placeholder 2"/>
          <p:cNvSpPr txBox="1">
            <a:spLocks noGrp="1"/>
          </p:cNvSpPr>
          <p:nvPr>
            <p:ph type="body" sz="half" idx="1"/>
          </p:nvPr>
        </p:nvSpPr>
        <p:spPr>
          <a:xfrm>
            <a:off x="1295400" y="2556931"/>
            <a:ext cx="9601198" cy="3318937"/>
          </a:xfrm>
          <a:prstGeom prst="rect">
            <a:avLst/>
          </a:prstGeom>
        </p:spPr>
        <p:txBody>
          <a:bodyPr/>
          <a:lstStyle/>
          <a:p>
            <a:pPr marL="457200" indent="-457200" algn="just">
              <a:buFontTx/>
              <a:buAutoNum type="arabicParenR"/>
              <a:defRPr sz="2000"/>
            </a:pPr>
            <a:r>
              <a:t> We will develop an application which will solve the problem of transferring the data in real time and also using this application patient can view their own data and reports and maintain the records of their health checkups.</a:t>
            </a:r>
          </a:p>
          <a:p>
            <a:pPr marL="457200" indent="-457200" algn="just">
              <a:buFontTx/>
              <a:buAutoNum type="arabicParenR"/>
              <a:defRPr sz="2000"/>
            </a:pPr>
            <a:r>
              <a:t> In-case if patient is facing any problem then they can go for second opinion and at that time they don't have to do the reports again as they are already having the records stored in application, this will save time and money of the patients.</a:t>
            </a:r>
          </a:p>
          <a:p>
            <a:pPr marL="457200" indent="-457200" algn="just">
              <a:buFontTx/>
              <a:buAutoNum type="arabicParenR"/>
              <a:defRPr sz="2000"/>
            </a:pPr>
            <a:r>
              <a:t>Attention to personal data.</a:t>
            </a:r>
          </a:p>
          <a:p>
            <a:pPr marL="457200" indent="-457200" algn="just">
              <a:buFontTx/>
              <a:buAutoNum type="arabicParenR"/>
              <a:defRPr sz="2000"/>
            </a:pPr>
            <a:r>
              <a:t>Using the application secure transfer of the data.</a:t>
            </a:r>
          </a:p>
          <a:p>
            <a:pPr marL="457200" indent="-457200" algn="just">
              <a:buFontTx/>
              <a:buAutoNum type="arabicParenR"/>
              <a:defRPr sz="2000"/>
            </a:pPr>
            <a:r>
              <a:t>Better Management of the data.</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Box 2"/>
          <p:cNvSpPr txBox="1"/>
          <p:nvPr/>
        </p:nvSpPr>
        <p:spPr>
          <a:xfrm>
            <a:off x="1112519" y="876299"/>
            <a:ext cx="7938137"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899" indent="-342899">
              <a:buSzPct val="100000"/>
              <a:buAutoNum type="arabicParenR"/>
              <a:defRPr sz="2000"/>
            </a:pPr>
            <a:r>
              <a:t>Decreasing operational costs</a:t>
            </a:r>
          </a:p>
          <a:p>
            <a:pPr marL="342899" indent="-342899">
              <a:buSzPct val="100000"/>
              <a:buAutoNum type="arabicParenR"/>
              <a:defRPr sz="2000"/>
            </a:pPr>
            <a:r>
              <a:t>Eliminating system errors</a:t>
            </a:r>
          </a:p>
          <a:p>
            <a:pPr marL="342899" indent="-342899">
              <a:buSzPct val="100000"/>
              <a:buAutoNum type="arabicParenR"/>
              <a:defRPr sz="2000"/>
            </a:pPr>
            <a:r>
              <a:t>Enhancing patient experience</a:t>
            </a:r>
          </a:p>
          <a:p>
            <a:pPr marL="342899" indent="-342899">
              <a:buSzPct val="100000"/>
              <a:buAutoNum type="arabicParenR"/>
              <a:defRPr sz="2000"/>
            </a:pPr>
            <a:r>
              <a:t>Better management of drugs</a:t>
            </a:r>
          </a:p>
          <a:p>
            <a:pPr marL="342899" indent="-342899">
              <a:buSzPct val="100000"/>
              <a:buAutoNum type="arabicParenR"/>
              <a:defRPr sz="2000"/>
            </a:pPr>
            <a:r>
              <a:t>Improving treatment outcomes</a:t>
            </a:r>
          </a:p>
        </p:txBody>
      </p:sp>
      <p:sp>
        <p:nvSpPr>
          <p:cNvPr id="260" name="TextBox 4"/>
          <p:cNvSpPr txBox="1"/>
          <p:nvPr/>
        </p:nvSpPr>
        <p:spPr>
          <a:xfrm>
            <a:off x="1112520" y="2730838"/>
            <a:ext cx="9989820" cy="3444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899" indent="-342899" algn="just">
              <a:buSzPct val="100000"/>
              <a:buChar char="✓"/>
              <a:defRPr sz="2000"/>
            </a:pPr>
            <a:r>
              <a:t>Patient-Generated Health Data (PGHD):</a:t>
            </a:r>
          </a:p>
          <a:p>
            <a:pPr algn="just">
              <a:defRPr sz="2000"/>
            </a:pPr>
            <a:r>
              <a:t>	Patient-generated health data is any piece of health-related information generated or documented by patients or caretakers. PGHD includes data pertaining to a patient’s health or treatment history, lifestyle choices and symptoms among other things that are either reported by the patients or collected using wearables as well as Internet-enabled medical devices.</a:t>
            </a:r>
          </a:p>
          <a:p>
            <a:pPr algn="just">
              <a:defRPr sz="2000"/>
            </a:pPr>
            <a:endParaRPr/>
          </a:p>
          <a:p>
            <a:pPr marL="285750" indent="-285750" algn="just">
              <a:buSzPct val="100000"/>
              <a:buChar char="✓"/>
              <a:defRPr sz="2000"/>
            </a:pPr>
            <a:r>
              <a:t>Home-based care:</a:t>
            </a:r>
          </a:p>
          <a:p>
            <a:pPr algn="just">
              <a:defRPr sz="2000"/>
            </a:pPr>
            <a:r>
              <a:t>	Assisted living facilities may not be able to accommodate every senior citizen who lives alone. Hence, medical care providers can identify the ones who are healthy enough to stay at their own homes and help them use IoT-based devices to track their health. By monitoring their condition in real-time using the data collected by those devices, they can instantly attend to the ones who require it.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Box 2"/>
          <p:cNvSpPr txBox="1"/>
          <p:nvPr/>
        </p:nvSpPr>
        <p:spPr>
          <a:xfrm>
            <a:off x="1070609" y="1478280"/>
            <a:ext cx="10050782" cy="3901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Char char="✓"/>
              <a:defRPr sz="2200"/>
            </a:pPr>
            <a:r>
              <a:t>Short-term care:</a:t>
            </a:r>
          </a:p>
          <a:p>
            <a:pPr>
              <a:defRPr sz="2200"/>
            </a:pPr>
            <a:r>
              <a:t>	Short-term care can be provided to people who have been discharged from the hospital after a surgery or after receiving treatment for an acute illness. This type of care eliminates the need for visiting the hospital during the recovery phase, allowing patients to receive quality healthcare within the comforts.</a:t>
            </a:r>
          </a:p>
          <a:p>
            <a:pPr marL="285750" indent="-285750">
              <a:buSzPct val="100000"/>
              <a:buChar char="✓"/>
              <a:defRPr sz="2200"/>
            </a:pPr>
            <a:endParaRPr/>
          </a:p>
          <a:p>
            <a:pPr marL="285750" indent="-285750">
              <a:buSzPct val="100000"/>
              <a:buChar char="✓"/>
              <a:defRPr sz="2200"/>
            </a:pPr>
            <a:r>
              <a:t>Preventive care :</a:t>
            </a:r>
          </a:p>
          <a:p>
            <a:pPr>
              <a:defRPr sz="2200"/>
            </a:pPr>
            <a:r>
              <a:t>	Application of the Internet of Things in the healthcare industry can also be useful for healthy people who are not suffering from diseases and wish to prevent problems in the future. Health-related data can be captured by anyone on a daily basis which can </a:t>
            </a:r>
            <a:r>
              <a:rPr sz="2100"/>
              <a:t>be</a:t>
            </a:r>
            <a:r>
              <a:t> shared with medical professionals. This can help in the detection of even a minor problem and prevent illnesses in the long run.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9663-D0C1-418F-A9EC-A310C76B78B6}"/>
              </a:ext>
            </a:extLst>
          </p:cNvPr>
          <p:cNvSpPr>
            <a:spLocks noGrp="1"/>
          </p:cNvSpPr>
          <p:nvPr>
            <p:ph type="title"/>
          </p:nvPr>
        </p:nvSpPr>
        <p:spPr/>
        <p:txBody>
          <a:bodyPr/>
          <a:lstStyle/>
          <a:p>
            <a:r>
              <a:rPr lang="en-US" b="1" dirty="0"/>
              <a:t>FUTURE SCOPE</a:t>
            </a:r>
            <a:endParaRPr lang="en-IN" dirty="0"/>
          </a:p>
        </p:txBody>
      </p:sp>
      <p:sp>
        <p:nvSpPr>
          <p:cNvPr id="3" name="Text Placeholder 2">
            <a:extLst>
              <a:ext uri="{FF2B5EF4-FFF2-40B4-BE49-F238E27FC236}">
                <a16:creationId xmlns:a16="http://schemas.microsoft.com/office/drawing/2014/main" id="{61D4E563-0326-4E37-8851-C43F926F7762}"/>
              </a:ext>
            </a:extLst>
          </p:cNvPr>
          <p:cNvSpPr>
            <a:spLocks noGrp="1"/>
          </p:cNvSpPr>
          <p:nvPr>
            <p:ph type="body" sz="half" idx="1"/>
          </p:nvPr>
        </p:nvSpPr>
        <p:spPr/>
        <p:txBody>
          <a:bodyPr>
            <a:normAutofit/>
          </a:bodyPr>
          <a:lstStyle/>
          <a:p>
            <a:pPr algn="just"/>
            <a:r>
              <a:rPr lang="en-US" sz="2400" dirty="0"/>
              <a:t>The proposed system can be set-up in the hospitals and massive amount of data can be obtained and stored in the online database.</a:t>
            </a:r>
          </a:p>
          <a:p>
            <a:pPr algn="just"/>
            <a:r>
              <a:rPr lang="en-US" sz="2400" b="0" i="0" dirty="0">
                <a:solidFill>
                  <a:srgbClr val="333333"/>
                </a:solidFill>
                <a:effectLst/>
                <a:latin typeface="+mj-lt"/>
              </a:rPr>
              <a:t>The system can also benefit nurses and doctors in situations of epidemics or crises as raw medical data can be analyzed in a short time. The developed prototype is very simple to design and use. The system is very useful in the case of infectious disease like a novel coronavirus (COVID-19) treatment. </a:t>
            </a:r>
          </a:p>
          <a:p>
            <a:pPr algn="just"/>
            <a:endParaRPr lang="en-IN" sz="2400" dirty="0">
              <a:latin typeface="+mj-lt"/>
            </a:endParaRPr>
          </a:p>
          <a:p>
            <a:endParaRPr lang="en-IN" dirty="0"/>
          </a:p>
        </p:txBody>
      </p:sp>
    </p:spTree>
    <p:extLst>
      <p:ext uri="{BB962C8B-B14F-4D97-AF65-F5344CB8AC3E}">
        <p14:creationId xmlns:p14="http://schemas.microsoft.com/office/powerpoint/2010/main" val="24827654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itle 1"/>
          <p:cNvSpPr txBox="1">
            <a:spLocks noGrp="1"/>
          </p:cNvSpPr>
          <p:nvPr>
            <p:ph type="title"/>
          </p:nvPr>
        </p:nvSpPr>
        <p:spPr>
          <a:xfrm>
            <a:off x="1295401" y="982131"/>
            <a:ext cx="9601198" cy="1303869"/>
          </a:xfrm>
          <a:prstGeom prst="rect">
            <a:avLst/>
          </a:prstGeom>
        </p:spPr>
        <p:txBody>
          <a:bodyPr/>
          <a:lstStyle>
            <a:lvl1pPr>
              <a:defRPr b="1"/>
            </a:lvl1pPr>
          </a:lstStyle>
          <a:p>
            <a:r>
              <a:t>CONCLUSION</a:t>
            </a:r>
          </a:p>
        </p:txBody>
      </p:sp>
      <p:sp>
        <p:nvSpPr>
          <p:cNvPr id="265" name="Content Placeholder 2"/>
          <p:cNvSpPr txBox="1">
            <a:spLocks noGrp="1"/>
          </p:cNvSpPr>
          <p:nvPr>
            <p:ph type="body" sz="half" idx="1"/>
          </p:nvPr>
        </p:nvSpPr>
        <p:spPr>
          <a:xfrm>
            <a:off x="1295400" y="2556931"/>
            <a:ext cx="9601198" cy="3318937"/>
          </a:xfrm>
          <a:prstGeom prst="rect">
            <a:avLst/>
          </a:prstGeom>
        </p:spPr>
        <p:txBody>
          <a:bodyPr/>
          <a:lstStyle>
            <a:lvl1pPr marL="0" indent="0">
              <a:spcBef>
                <a:spcPts val="1200"/>
              </a:spcBef>
              <a:buClrTx/>
              <a:buSzTx/>
              <a:buFontTx/>
              <a:buNone/>
              <a:defRPr sz="2133">
                <a:solidFill>
                  <a:srgbClr val="000000"/>
                </a:solidFill>
                <a:latin typeface="Times Roman"/>
                <a:ea typeface="Times Roman"/>
                <a:cs typeface="Times Roman"/>
                <a:sym typeface="Times Roman"/>
              </a:defRPr>
            </a:lvl1pPr>
          </a:lstStyle>
          <a:p>
            <a:r>
              <a:rPr dirty="0"/>
              <a:t>The system can be further improved further by adding artificial intelligence system components to facilitate the doctors and the patients. The data, consisting medical history of many patients’ parameters and corresponding results, can be explored using data mining, in search of consistent patterns and systematic relationships in the disease. For instance, if a patient’s health parameters are changing in the same pattern as those of a previous patient in the database, the consequences can also be estimated. If the similar patterns are found repeatedly, it would be easier for the doctors and medical researchers to find a remedy for the problem .</a:t>
            </a:r>
            <a:endParaRPr sz="12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le 1"/>
          <p:cNvSpPr txBox="1">
            <a:spLocks noGrp="1"/>
          </p:cNvSpPr>
          <p:nvPr>
            <p:ph type="title"/>
          </p:nvPr>
        </p:nvSpPr>
        <p:spPr>
          <a:xfrm>
            <a:off x="1295401" y="982131"/>
            <a:ext cx="9601198" cy="1303869"/>
          </a:xfrm>
          <a:prstGeom prst="rect">
            <a:avLst/>
          </a:prstGeom>
        </p:spPr>
        <p:txBody>
          <a:bodyPr/>
          <a:lstStyle>
            <a:lvl1pPr>
              <a:defRPr b="1"/>
            </a:lvl1pPr>
          </a:lstStyle>
          <a:p>
            <a:r>
              <a:t>REFERENCES</a:t>
            </a:r>
          </a:p>
        </p:txBody>
      </p:sp>
      <p:sp>
        <p:nvSpPr>
          <p:cNvPr id="268" name="Content Placeholder 2"/>
          <p:cNvSpPr txBox="1">
            <a:spLocks noGrp="1"/>
          </p:cNvSpPr>
          <p:nvPr>
            <p:ph type="body" sz="half" idx="1"/>
          </p:nvPr>
        </p:nvSpPr>
        <p:spPr>
          <a:xfrm>
            <a:off x="1295400" y="2556931"/>
            <a:ext cx="9601198" cy="3318937"/>
          </a:xfrm>
          <a:prstGeom prst="rect">
            <a:avLst/>
          </a:prstGeom>
        </p:spPr>
        <p:txBody>
          <a:bodyPr/>
          <a:lstStyle/>
          <a:p>
            <a:pPr marL="342900" indent="-342900" algn="just">
              <a:lnSpc>
                <a:spcPct val="90000"/>
              </a:lnSpc>
              <a:buFontTx/>
              <a:buAutoNum type="arabicParenR"/>
              <a:defRPr sz="1500"/>
            </a:pPr>
            <a:r>
              <a:rPr dirty="0"/>
              <a:t>Stephanie Baker, Wei Xiang, Senior Member, IEEE, and Ian Atkinson “Internet of Things for Smart Healthcare: Technologies, Challenges, and Opportunities” Article  in  IEEE Access  November 2017 DOI: 10.1109/ACCESS.2017.2775180,</a:t>
            </a:r>
            <a:endParaRPr sz="2000" dirty="0"/>
          </a:p>
          <a:p>
            <a:pPr marL="342900" indent="-342900" algn="just">
              <a:lnSpc>
                <a:spcPct val="90000"/>
              </a:lnSpc>
              <a:buFontTx/>
              <a:buAutoNum type="arabicParenR"/>
              <a:defRPr sz="1500"/>
            </a:pPr>
            <a:r>
              <a:rPr dirty="0"/>
              <a:t>Shubham Banka</a:t>
            </a:r>
            <a:r>
              <a:rPr lang="en-US" dirty="0"/>
              <a:t> </a:t>
            </a:r>
            <a:r>
              <a:rPr dirty="0"/>
              <a:t>,</a:t>
            </a:r>
            <a:r>
              <a:rPr dirty="0" err="1"/>
              <a:t>Isha</a:t>
            </a:r>
            <a:r>
              <a:rPr dirty="0"/>
              <a:t> Madan</a:t>
            </a:r>
            <a:r>
              <a:rPr lang="en-US" dirty="0"/>
              <a:t> </a:t>
            </a:r>
            <a:r>
              <a:rPr dirty="0"/>
              <a:t> and S.S. Saranya</a:t>
            </a:r>
            <a:r>
              <a:rPr lang="en-US" dirty="0"/>
              <a:t> </a:t>
            </a:r>
            <a:r>
              <a:rPr dirty="0"/>
              <a:t> “Smart Healthcare Monitoring using IoT” International Journal of Applied Engineering Research ISSN 0973-4562 Volume 13, November 15.</a:t>
            </a:r>
            <a:endParaRPr sz="2000" dirty="0"/>
          </a:p>
          <a:p>
            <a:pPr marL="342900" indent="-342900" algn="just">
              <a:lnSpc>
                <a:spcPct val="90000"/>
              </a:lnSpc>
              <a:buFontTx/>
              <a:buAutoNum type="arabicParenR"/>
              <a:defRPr sz="1500"/>
            </a:pPr>
            <a:r>
              <a:rPr dirty="0" err="1"/>
              <a:t>Prajoona</a:t>
            </a:r>
            <a:r>
              <a:rPr dirty="0"/>
              <a:t> Valsalan1, Tariq Ahmed Barham Baomar2, Ali Hussain Omar Baabood3 “IOT BASED HEALTH MONITORING SYSTEM ” Journal of Critical Reviews ISSN- 2394-5125 Vol 7, Issue 4, 2020. </a:t>
            </a:r>
            <a:endParaRPr sz="2000" dirty="0"/>
          </a:p>
          <a:p>
            <a:pPr marL="342900" indent="-342900">
              <a:lnSpc>
                <a:spcPct val="90000"/>
              </a:lnSpc>
              <a:buFontTx/>
              <a:buAutoNum type="arabicParenR"/>
              <a:defRPr sz="1500">
                <a:solidFill>
                  <a:srgbClr val="111111"/>
                </a:solidFill>
              </a:defRPr>
            </a:pPr>
            <a:r>
              <a:rPr dirty="0"/>
              <a:t>Prabha </a:t>
            </a:r>
            <a:r>
              <a:rPr dirty="0" err="1"/>
              <a:t>Sundaravadivel</a:t>
            </a:r>
            <a:r>
              <a:rPr dirty="0"/>
              <a:t>, Elias </a:t>
            </a:r>
            <a:r>
              <a:rPr dirty="0" err="1"/>
              <a:t>Kougianos</a:t>
            </a:r>
            <a:r>
              <a:rPr dirty="0"/>
              <a:t>, </a:t>
            </a:r>
            <a:r>
              <a:rPr dirty="0" err="1"/>
              <a:t>Saraju</a:t>
            </a:r>
            <a:r>
              <a:rPr dirty="0"/>
              <a:t> P. Mohanty, Madhavi </a:t>
            </a:r>
            <a:r>
              <a:rPr dirty="0" err="1"/>
              <a:t>Ganapathiraju</a:t>
            </a:r>
            <a:r>
              <a:rPr dirty="0"/>
              <a:t> “Everything You Wanted to Know about Smart Health Care: Evaluating the Different Technologies and Components of the Internet of Things for Better </a:t>
            </a:r>
            <a:r>
              <a:rPr dirty="0" err="1"/>
              <a:t>HealtH</a:t>
            </a:r>
            <a:r>
              <a:rPr dirty="0"/>
              <a:t>” </a:t>
            </a:r>
            <a:r>
              <a:rPr u="sng" dirty="0">
                <a:solidFill>
                  <a:srgbClr val="A8BF4D"/>
                </a:solidFill>
                <a:uFill>
                  <a:solidFill>
                    <a:srgbClr val="A8BF4D"/>
                  </a:solidFill>
                </a:uFill>
                <a:hlinkClick r:id="rId2"/>
              </a:rPr>
              <a:t>IEEE Consumer Electronics Magazine</a:t>
            </a:r>
            <a:r>
              <a:rPr dirty="0">
                <a:solidFill>
                  <a:srgbClr val="555555"/>
                </a:solidFill>
              </a:rPr>
              <a:t> 7(1):18-28DOI: </a:t>
            </a:r>
            <a:r>
              <a:rPr u="sng" dirty="0">
                <a:solidFill>
                  <a:srgbClr val="A8BF4D"/>
                </a:solidFill>
                <a:uFill>
                  <a:solidFill>
                    <a:srgbClr val="A8BF4D"/>
                  </a:solidFill>
                </a:uFill>
                <a:hlinkClick r:id="rId3"/>
              </a:rPr>
              <a:t>10.1109/MCE.2017.2755378</a:t>
            </a:r>
            <a:r>
              <a:rPr u="sng" dirty="0">
                <a:solidFill>
                  <a:srgbClr val="555555"/>
                </a:solidFill>
              </a:rPr>
              <a:t>,</a:t>
            </a:r>
            <a:r>
              <a:rPr dirty="0">
                <a:solidFill>
                  <a:srgbClr val="555555"/>
                </a:solidFill>
              </a:rPr>
              <a:t> January 2018</a:t>
            </a:r>
            <a:endParaRPr sz="2000" dirty="0"/>
          </a:p>
          <a:p>
            <a:pPr marL="0" indent="0">
              <a:lnSpc>
                <a:spcPct val="90000"/>
              </a:lnSpc>
              <a:buSzTx/>
              <a:buNone/>
              <a:defRPr sz="1500">
                <a:solidFill>
                  <a:srgbClr val="555555"/>
                </a:solidFill>
              </a:defRPr>
            </a:pPr>
            <a:r>
              <a:rPr u="sng" dirty="0">
                <a:solidFill>
                  <a:srgbClr val="A8BF4D"/>
                </a:solidFill>
                <a:uFill>
                  <a:solidFill>
                    <a:srgbClr val="A8BF4D"/>
                  </a:solidFill>
                </a:uFill>
                <a:hlinkClick r:id="rId4"/>
              </a:rPr>
              <a:t>https://www.researchgate.net/publication/322187294_Everything_You_Wanted_to_Know_about_Smart_Health_Care_Evaluating_the_Different_Technologies_and_Components_of_the_Internet_of_Things_for_Better_Health</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Box 4"/>
          <p:cNvSpPr txBox="1"/>
          <p:nvPr/>
        </p:nvSpPr>
        <p:spPr>
          <a:xfrm>
            <a:off x="1028699" y="990600"/>
            <a:ext cx="10210802"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a:t>5) M. Sathya *1 , S. Madhan 2 , K. Jayanthi 3 “Internet of things (IoT) based health monitoring system and challenges”, 2018</a:t>
            </a:r>
          </a:p>
        </p:txBody>
      </p:sp>
      <p:sp>
        <p:nvSpPr>
          <p:cNvPr id="271" name="TextBox 6"/>
          <p:cNvSpPr txBox="1"/>
          <p:nvPr/>
        </p:nvSpPr>
        <p:spPr>
          <a:xfrm>
            <a:off x="1028699" y="1865114"/>
            <a:ext cx="10210802"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a:t>6) Md. </a:t>
            </a:r>
            <a:r>
              <a:rPr dirty="0" err="1"/>
              <a:t>Milon</a:t>
            </a:r>
            <a:r>
              <a:rPr dirty="0"/>
              <a:t> Islam1  , </a:t>
            </a:r>
            <a:r>
              <a:rPr dirty="0" err="1"/>
              <a:t>Ashikur</a:t>
            </a:r>
            <a:r>
              <a:rPr dirty="0"/>
              <a:t> Rahaman1  ,Md. </a:t>
            </a:r>
            <a:r>
              <a:rPr dirty="0" err="1"/>
              <a:t>Rashedul</a:t>
            </a:r>
            <a:r>
              <a:rPr dirty="0"/>
              <a:t> Islam1 “Development of Smart Healthcare Monitoring System in IoT Environment”, Received: 13 May 2020 / Accepted: 14 May 2020 / Published online: 26 May 2020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F9A6-6CCC-4E5E-8F5C-B42C499E4568}"/>
              </a:ext>
            </a:extLst>
          </p:cNvPr>
          <p:cNvSpPr>
            <a:spLocks noGrp="1"/>
          </p:cNvSpPr>
          <p:nvPr>
            <p:ph type="title"/>
          </p:nvPr>
        </p:nvSpPr>
        <p:spPr/>
        <p:txBody>
          <a:bodyPr/>
          <a:lstStyle/>
          <a:p>
            <a:r>
              <a:rPr lang="en-US" b="1" dirty="0"/>
              <a:t>TABLE OF CONTENT</a:t>
            </a:r>
            <a:endParaRPr lang="en-IN" b="1" dirty="0"/>
          </a:p>
        </p:txBody>
      </p:sp>
      <p:sp>
        <p:nvSpPr>
          <p:cNvPr id="3" name="Text Placeholder 2">
            <a:extLst>
              <a:ext uri="{FF2B5EF4-FFF2-40B4-BE49-F238E27FC236}">
                <a16:creationId xmlns:a16="http://schemas.microsoft.com/office/drawing/2014/main" id="{7B0ECA7B-2794-49C1-9ACC-755D8B57DCC5}"/>
              </a:ext>
            </a:extLst>
          </p:cNvPr>
          <p:cNvSpPr>
            <a:spLocks noGrp="1"/>
          </p:cNvSpPr>
          <p:nvPr>
            <p:ph type="body" sz="half" idx="1"/>
          </p:nvPr>
        </p:nvSpPr>
        <p:spPr/>
        <p:txBody>
          <a:bodyPr>
            <a:normAutofit fontScale="62500" lnSpcReduction="20000"/>
          </a:bodyPr>
          <a:lstStyle/>
          <a:p>
            <a:pPr marL="457200" indent="-457200">
              <a:buFont typeface="+mj-lt"/>
              <a:buAutoNum type="arabicParenR"/>
            </a:pPr>
            <a:r>
              <a:rPr lang="en-US" b="1" dirty="0"/>
              <a:t>ABSTRACT</a:t>
            </a:r>
          </a:p>
          <a:p>
            <a:pPr marL="457200" indent="-457200">
              <a:buFont typeface="+mj-lt"/>
              <a:buAutoNum type="arabicParenR"/>
            </a:pPr>
            <a:r>
              <a:rPr lang="en-US" b="1" dirty="0"/>
              <a:t>LIST OF QUESTIONS</a:t>
            </a:r>
          </a:p>
          <a:p>
            <a:pPr marL="457200" indent="-457200">
              <a:buFont typeface="+mj-lt"/>
              <a:buAutoNum type="arabicParenR"/>
            </a:pPr>
            <a:r>
              <a:rPr lang="en-US" b="1" dirty="0"/>
              <a:t>INTRODUCTION</a:t>
            </a:r>
          </a:p>
          <a:p>
            <a:pPr marL="457200" indent="-457200">
              <a:buFont typeface="+mj-lt"/>
              <a:buAutoNum type="arabicParenR"/>
            </a:pPr>
            <a:r>
              <a:rPr lang="en-US" b="1" dirty="0"/>
              <a:t>LITERATURE SURVEY</a:t>
            </a:r>
          </a:p>
          <a:p>
            <a:pPr marL="457200" indent="-457200">
              <a:buFont typeface="+mj-lt"/>
              <a:buAutoNum type="arabicParenR"/>
            </a:pPr>
            <a:r>
              <a:rPr lang="en-US" b="1" dirty="0"/>
              <a:t>METHODOLOGY</a:t>
            </a:r>
          </a:p>
          <a:p>
            <a:pPr marL="457200" indent="-457200">
              <a:buFont typeface="+mj-lt"/>
              <a:buAutoNum type="arabicParenR"/>
            </a:pPr>
            <a:r>
              <a:rPr lang="en-US" b="1" dirty="0"/>
              <a:t>RELATED WORK</a:t>
            </a:r>
          </a:p>
          <a:p>
            <a:pPr marL="457200" indent="-457200">
              <a:buFont typeface="+mj-lt"/>
              <a:buAutoNum type="arabicParenR"/>
            </a:pPr>
            <a:r>
              <a:rPr lang="en-US" b="1" dirty="0"/>
              <a:t>GAPS IDENTIFICATION</a:t>
            </a:r>
          </a:p>
          <a:p>
            <a:pPr marL="457200" indent="-457200">
              <a:buFont typeface="+mj-lt"/>
              <a:buAutoNum type="arabicParenR"/>
            </a:pPr>
            <a:r>
              <a:rPr lang="en-US" b="1" dirty="0"/>
              <a:t>ISSUES WITH ALREADY EXISTING SYSTEM</a:t>
            </a:r>
          </a:p>
          <a:p>
            <a:pPr marL="457200" indent="-457200">
              <a:buFont typeface="+mj-lt"/>
              <a:buAutoNum type="arabicParenR"/>
            </a:pPr>
            <a:r>
              <a:rPr lang="en-US" b="1" dirty="0"/>
              <a:t>FEASIBLE SOLUTION</a:t>
            </a:r>
          </a:p>
          <a:p>
            <a:pPr marL="457200" indent="-457200">
              <a:buFont typeface="+mj-lt"/>
              <a:buAutoNum type="arabicParenR"/>
            </a:pPr>
            <a:r>
              <a:rPr lang="en-US" b="1" dirty="0"/>
              <a:t>FUTURE SCOPE</a:t>
            </a:r>
          </a:p>
          <a:p>
            <a:pPr marL="457200" indent="-457200">
              <a:buFont typeface="+mj-lt"/>
              <a:buAutoNum type="arabicParenR"/>
            </a:pPr>
            <a:r>
              <a:rPr lang="en-US" b="1" dirty="0"/>
              <a:t>CONCLUSION</a:t>
            </a:r>
          </a:p>
          <a:p>
            <a:pPr marL="457200" indent="-457200">
              <a:buFont typeface="+mj-lt"/>
              <a:buAutoNum type="arabicParenR"/>
            </a:pPr>
            <a:r>
              <a:rPr lang="en-US" b="1" dirty="0"/>
              <a:t>REFERENCES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9572022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1"/>
          <p:cNvSpPr txBox="1">
            <a:spLocks noGrp="1"/>
          </p:cNvSpPr>
          <p:nvPr>
            <p:ph type="title"/>
          </p:nvPr>
        </p:nvSpPr>
        <p:spPr>
          <a:xfrm>
            <a:off x="1295401" y="982131"/>
            <a:ext cx="9601198" cy="1303869"/>
          </a:xfrm>
          <a:prstGeom prst="rect">
            <a:avLst/>
          </a:prstGeom>
        </p:spPr>
        <p:txBody>
          <a:bodyPr/>
          <a:lstStyle>
            <a:lvl1pPr>
              <a:defRPr b="1"/>
            </a:lvl1pPr>
          </a:lstStyle>
          <a:p>
            <a:r>
              <a:rPr dirty="0"/>
              <a:t>ABSTRACT</a:t>
            </a:r>
          </a:p>
        </p:txBody>
      </p:sp>
      <p:sp>
        <p:nvSpPr>
          <p:cNvPr id="236" name="Content Placeholder 2"/>
          <p:cNvSpPr txBox="1">
            <a:spLocks noGrp="1"/>
          </p:cNvSpPr>
          <p:nvPr>
            <p:ph type="body" sz="half" idx="1"/>
          </p:nvPr>
        </p:nvSpPr>
        <p:spPr>
          <a:xfrm>
            <a:off x="1295400" y="2556931"/>
            <a:ext cx="9601198" cy="3318937"/>
          </a:xfrm>
          <a:prstGeom prst="rect">
            <a:avLst/>
          </a:prstGeom>
        </p:spPr>
        <p:txBody>
          <a:bodyPr/>
          <a:lstStyle/>
          <a:p>
            <a:pPr marL="0" indent="0" algn="just">
              <a:buSzTx/>
              <a:buNone/>
              <a:defRPr sz="1800"/>
            </a:pPr>
            <a:r>
              <a:rPr dirty="0"/>
              <a:t>	IoT in healthcare is the key player in providing better medical facilities to the patients and facilitates the doctors and hospitals as well. The proposed system here consists of various medical devices such as sensors and application based which communicate via network connected devices and helps to monitor and record patients health data and medical information.</a:t>
            </a:r>
            <a:r>
              <a:rPr sz="1400" u="sng" dirty="0">
                <a:solidFill>
                  <a:srgbClr val="A8BF4D"/>
                </a:solidFill>
                <a:uFill>
                  <a:solidFill>
                    <a:srgbClr val="A8BF4D"/>
                  </a:solidFill>
                </a:uFill>
                <a:latin typeface="Arial"/>
                <a:ea typeface="Arial"/>
                <a:cs typeface="Arial"/>
                <a:sym typeface="Arial"/>
                <a:hlinkClick r:id="rId2"/>
              </a:rPr>
              <a:t>[2]</a:t>
            </a:r>
          </a:p>
          <a:p>
            <a:pPr marL="0" indent="0" algn="just">
              <a:buSzTx/>
              <a:buNone/>
              <a:defRPr sz="1800"/>
            </a:pPr>
            <a:r>
              <a:rPr dirty="0"/>
              <a:t>	The system would be smart to intimate the patient’s family members and their doctor about the patient’s current health status and full medical information in case any medical emergency arises.</a:t>
            </a:r>
            <a:r>
              <a:rPr sz="1400" u="sng" dirty="0">
                <a:solidFill>
                  <a:srgbClr val="A8BF4D"/>
                </a:solidFill>
                <a:uFill>
                  <a:solidFill>
                    <a:srgbClr val="A8BF4D"/>
                  </a:solidFill>
                </a:uFill>
                <a:latin typeface="Arial"/>
                <a:ea typeface="Arial"/>
                <a:cs typeface="Arial"/>
                <a:sym typeface="Arial"/>
                <a:hlinkClick r:id="rId2"/>
              </a:rPr>
              <a:t>[2]</a:t>
            </a:r>
            <a:r>
              <a:rPr dirty="0"/>
              <a:t> </a:t>
            </a:r>
          </a:p>
          <a:p>
            <a:pPr marL="0" indent="0" algn="just">
              <a:buSzTx/>
              <a:buNone/>
              <a:defRPr sz="1800">
                <a:solidFill>
                  <a:srgbClr val="000000"/>
                </a:solidFill>
              </a:defRPr>
            </a:pPr>
            <a:r>
              <a:rPr dirty="0"/>
              <a:t>	The proposed outcome of the project is to give proper and efficient medical services to patients by connecting and collecting data information through health status monitors which would include patient’s Heart rate, Temperature, Blood pressure and sends an emergency alert to patient’s doctor with his current status and full medical information.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1295401" y="982131"/>
            <a:ext cx="9601198" cy="1303869"/>
          </a:xfrm>
          <a:prstGeom prst="rect">
            <a:avLst/>
          </a:prstGeom>
        </p:spPr>
        <p:txBody>
          <a:bodyPr/>
          <a:lstStyle>
            <a:lvl1pPr>
              <a:defRPr b="1"/>
            </a:lvl1pPr>
          </a:lstStyle>
          <a:p>
            <a:r>
              <a:t>LIST OF QUESTIONS</a:t>
            </a:r>
          </a:p>
        </p:txBody>
      </p:sp>
      <p:sp>
        <p:nvSpPr>
          <p:cNvPr id="239" name="Content Placeholder 2"/>
          <p:cNvSpPr txBox="1">
            <a:spLocks noGrp="1"/>
          </p:cNvSpPr>
          <p:nvPr>
            <p:ph type="body" sz="half" idx="1"/>
          </p:nvPr>
        </p:nvSpPr>
        <p:spPr>
          <a:xfrm>
            <a:off x="1295400" y="2556931"/>
            <a:ext cx="9601198" cy="3318937"/>
          </a:xfrm>
          <a:prstGeom prst="rect">
            <a:avLst/>
          </a:prstGeom>
        </p:spPr>
        <p:txBody>
          <a:bodyPr/>
          <a:lstStyle/>
          <a:p>
            <a:pPr marL="457200" indent="-457200" algn="just">
              <a:buFontTx/>
              <a:buAutoNum type="arabicParenR"/>
            </a:pPr>
            <a:r>
              <a:t>Are there proper medical facilities in rural area? </a:t>
            </a:r>
          </a:p>
          <a:p>
            <a:pPr marL="457200" indent="-457200" algn="just">
              <a:buFontTx/>
              <a:buAutoNum type="arabicParenR"/>
            </a:pPr>
            <a:r>
              <a:t>Is medical health care data properly handled? </a:t>
            </a:r>
          </a:p>
          <a:p>
            <a:pPr marL="457200" indent="-457200" algn="just">
              <a:buFontTx/>
              <a:buAutoNum type="arabicParenR"/>
            </a:pPr>
            <a:r>
              <a:t>Is Doctor-Patient ratio properly maintained? </a:t>
            </a:r>
          </a:p>
          <a:p>
            <a:pPr marL="457200" indent="-457200" algn="just">
              <a:buFontTx/>
              <a:buAutoNum type="arabicParenR"/>
            </a:pPr>
            <a:r>
              <a:t>Can a common man afford the daily expensive health checkups? </a:t>
            </a:r>
          </a:p>
          <a:p>
            <a:pPr marL="457200" indent="-457200" algn="just">
              <a:buFontTx/>
              <a:buAutoNum type="arabicParenR"/>
            </a:pPr>
            <a:r>
              <a:t>Whether the medical equipment's used are safe in rural area?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itle 1"/>
          <p:cNvSpPr txBox="1">
            <a:spLocks noGrp="1"/>
          </p:cNvSpPr>
          <p:nvPr>
            <p:ph type="title"/>
          </p:nvPr>
        </p:nvSpPr>
        <p:spPr>
          <a:xfrm>
            <a:off x="1295401" y="982131"/>
            <a:ext cx="9601198" cy="1303869"/>
          </a:xfrm>
          <a:prstGeom prst="rect">
            <a:avLst/>
          </a:prstGeom>
        </p:spPr>
        <p:txBody>
          <a:bodyPr/>
          <a:lstStyle>
            <a:lvl1pPr>
              <a:defRPr b="1"/>
            </a:lvl1pPr>
          </a:lstStyle>
          <a:p>
            <a:r>
              <a:t>INTRODUCTION</a:t>
            </a:r>
          </a:p>
        </p:txBody>
      </p:sp>
      <p:sp>
        <p:nvSpPr>
          <p:cNvPr id="242" name="Content Placeholder 2"/>
          <p:cNvSpPr txBox="1">
            <a:spLocks noGrp="1"/>
          </p:cNvSpPr>
          <p:nvPr>
            <p:ph type="body" sz="half" idx="1"/>
          </p:nvPr>
        </p:nvSpPr>
        <p:spPr>
          <a:xfrm>
            <a:off x="1295400" y="2556931"/>
            <a:ext cx="9601198" cy="3318937"/>
          </a:xfrm>
          <a:prstGeom prst="rect">
            <a:avLst/>
          </a:prstGeom>
        </p:spPr>
        <p:txBody>
          <a:bodyPr/>
          <a:lstStyle/>
          <a:p>
            <a:pPr marL="0" indent="0" algn="just">
              <a:lnSpc>
                <a:spcPct val="90000"/>
              </a:lnSpc>
              <a:buSzTx/>
              <a:buNone/>
              <a:defRPr sz="1600"/>
            </a:pPr>
            <a:r>
              <a:rPr dirty="0"/>
              <a:t>	In IOT there are many devices are connected to each other for communication purpose it shares the data, information and able to produce new information and record it for future purpose. Everyday people require new devices, new technology for make his life easy. The research is always trying to think on new devices for make his life easy. In our day to day life we are facing many problems related to our health because we are not caring about ourself. So, to reduce these problems we are introduced a IOT Based health monitoring system . </a:t>
            </a:r>
            <a:endParaRPr sz="2200" dirty="0"/>
          </a:p>
          <a:p>
            <a:pPr marL="0" indent="0" algn="just">
              <a:lnSpc>
                <a:spcPct val="90000"/>
              </a:lnSpc>
              <a:buSzTx/>
              <a:buNone/>
              <a:defRPr sz="1600">
                <a:solidFill>
                  <a:srgbClr val="333333"/>
                </a:solidFill>
              </a:defRPr>
            </a:pPr>
            <a:r>
              <a:rPr dirty="0"/>
              <a:t> Nowadays IoT plays an important role not only in communication, but also in monitoring, recording, storage and display. Hence the latest trend in Healthcare communication method using IoT is adapted and monitored on a continual basis, aggregated and effectively analyzed-such information can bring about a massive positive transformation in the field of healthcare.</a:t>
            </a:r>
            <a:endParaRPr sz="1800" dirty="0"/>
          </a:p>
          <a:p>
            <a:pPr marL="0" indent="0" algn="just">
              <a:lnSpc>
                <a:spcPct val="90000"/>
              </a:lnSpc>
              <a:buSzTx/>
              <a:buNone/>
              <a:defRPr sz="1600"/>
            </a:pPr>
            <a:r>
              <a:rPr dirty="0"/>
              <a:t>Health is a fundamental element of people’s need for a better life. Unfortunately, the global health problem has created </a:t>
            </a:r>
            <a:r>
              <a:rPr dirty="0">
                <a:solidFill>
                  <a:srgbClr val="333333"/>
                </a:solidFill>
              </a:rPr>
              <a:t>a dilemma because of certain factors, such as poor health services, the presence of large gaps between rural and urban areas, physicians, and nurses unavailability during the hardest time.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itle 1"/>
          <p:cNvSpPr txBox="1">
            <a:spLocks noGrp="1"/>
          </p:cNvSpPr>
          <p:nvPr>
            <p:ph type="title"/>
          </p:nvPr>
        </p:nvSpPr>
        <p:spPr>
          <a:xfrm>
            <a:off x="1295401" y="982131"/>
            <a:ext cx="9601198" cy="1303869"/>
          </a:xfrm>
          <a:prstGeom prst="rect">
            <a:avLst/>
          </a:prstGeom>
        </p:spPr>
        <p:txBody>
          <a:bodyPr/>
          <a:lstStyle>
            <a:lvl1pPr>
              <a:defRPr b="1"/>
            </a:lvl1pPr>
          </a:lstStyle>
          <a:p>
            <a:r>
              <a:t>LITERATURE SURVEY</a:t>
            </a:r>
          </a:p>
        </p:txBody>
      </p:sp>
      <p:sp>
        <p:nvSpPr>
          <p:cNvPr id="245" name="Content Placeholder 2"/>
          <p:cNvSpPr txBox="1">
            <a:spLocks noGrp="1"/>
          </p:cNvSpPr>
          <p:nvPr>
            <p:ph type="body" sz="half" idx="1"/>
          </p:nvPr>
        </p:nvSpPr>
        <p:spPr>
          <a:xfrm>
            <a:off x="1295400" y="2556931"/>
            <a:ext cx="9601198" cy="3318937"/>
          </a:xfrm>
          <a:prstGeom prst="rect">
            <a:avLst/>
          </a:prstGeom>
        </p:spPr>
        <p:txBody>
          <a:bodyPr/>
          <a:lstStyle/>
          <a:p>
            <a:pPr algn="just">
              <a:defRPr sz="1800"/>
            </a:pPr>
            <a:r>
              <a:t>Recently advancement in MEMS (Micro Electro Mechanical Systems have opened great opportunities for the implementation of smart environments.</a:t>
            </a:r>
          </a:p>
          <a:p>
            <a:pPr algn="just">
              <a:defRPr sz="1800"/>
            </a:pPr>
            <a:r>
              <a:t> In this field, among the several research activities already presented in the literature, those related on the use of the UHF RFID technology are mainly focused on tracking patients in hospitals and nursing institutes.</a:t>
            </a:r>
          </a:p>
          <a:p>
            <a:pPr algn="just">
              <a:defRPr sz="1800"/>
            </a:pPr>
            <a:r>
              <a:t> RFID tags can operate only under the reader coverage region, hence the use of UHF RFID technology is limited to patient/devices monitoring and tracking in small environments.</a:t>
            </a:r>
          </a:p>
          <a:p>
            <a:pPr algn="just">
              <a:defRPr sz="1800"/>
            </a:pPr>
            <a:r>
              <a:t>Another set of related work proposes the use of WSN [Wireless sensor network] technology to implement solutions able to meet the specific requirements of pervasive healthcare applications.</a:t>
            </a:r>
          </a:p>
          <a:p>
            <a:pPr algn="just">
              <a:defRPr sz="1800"/>
            </a:pPr>
            <a:r>
              <a:t>In a WSN providing patient localization, tracking, and monitoring services within hospital is presented.</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FE6F-7BDF-472D-9DFD-7962E5D2CB63}"/>
              </a:ext>
            </a:extLst>
          </p:cNvPr>
          <p:cNvSpPr>
            <a:spLocks noGrp="1"/>
          </p:cNvSpPr>
          <p:nvPr>
            <p:ph type="title"/>
          </p:nvPr>
        </p:nvSpPr>
        <p:spPr/>
        <p:txBody>
          <a:bodyPr/>
          <a:lstStyle/>
          <a:p>
            <a:r>
              <a:rPr lang="en-US" dirty="0"/>
              <a:t> </a:t>
            </a:r>
            <a:r>
              <a:rPr lang="en-US" b="1" dirty="0"/>
              <a:t>METHODOLOGY</a:t>
            </a:r>
            <a:endParaRPr lang="en-IN" dirty="0"/>
          </a:p>
        </p:txBody>
      </p:sp>
      <p:sp>
        <p:nvSpPr>
          <p:cNvPr id="3" name="Text Placeholder 2">
            <a:extLst>
              <a:ext uri="{FF2B5EF4-FFF2-40B4-BE49-F238E27FC236}">
                <a16:creationId xmlns:a16="http://schemas.microsoft.com/office/drawing/2014/main" id="{8A766FA8-3136-41C7-84F1-C416A94173A0}"/>
              </a:ext>
            </a:extLst>
          </p:cNvPr>
          <p:cNvSpPr>
            <a:spLocks noGrp="1"/>
          </p:cNvSpPr>
          <p:nvPr>
            <p:ph type="body" sz="half" idx="1"/>
          </p:nvPr>
        </p:nvSpPr>
        <p:spPr/>
        <p:txBody>
          <a:bodyPr>
            <a:normAutofit fontScale="85000" lnSpcReduction="20000"/>
          </a:bodyPr>
          <a:lstStyle/>
          <a:p>
            <a:pPr algn="just"/>
            <a:r>
              <a:rPr lang="en-US" dirty="0"/>
              <a:t>Our system will predict if the patient is suffering from any chronic disorder or disease using the various health parameter and various other symptoms obtained by the system.</a:t>
            </a:r>
          </a:p>
          <a:p>
            <a:pPr algn="just">
              <a:buFont typeface="Wingdings" panose="05000000000000000000" pitchFamily="2" charset="2"/>
              <a:buChar char="Ø"/>
            </a:pPr>
            <a:r>
              <a:rPr lang="en-US" dirty="0"/>
              <a:t>In level-1, Unprocessed data from various IoT devices is obtained and stored on the server and send using the application. These devices include various sensors such as temperature sensor, vibration sensor, BP sensor and pulse sensor.</a:t>
            </a:r>
          </a:p>
          <a:p>
            <a:pPr algn="just">
              <a:buFont typeface="Wingdings" panose="05000000000000000000" pitchFamily="2" charset="2"/>
              <a:buChar char="Ø"/>
            </a:pPr>
            <a:r>
              <a:rPr lang="en-US" dirty="0"/>
              <a:t>In level-2, the relevant information is obtained as a result from the data stored by filtering, classifying and categorizing it. This information is nothing but the patient’s real-time health data and symptoms that the patient has. This information will be further used in the next level to predict if the patient is suffering from any kind of disease. This helps to make the system smart and efficient.</a:t>
            </a:r>
          </a:p>
          <a:p>
            <a:pPr algn="just">
              <a:buFont typeface="Wingdings" panose="05000000000000000000" pitchFamily="2" charset="2"/>
              <a:buChar char="Ø"/>
            </a:pPr>
            <a:r>
              <a:rPr lang="en-US" dirty="0"/>
              <a:t>In level-3, we can infer the disease or disorder by using the existing knowledge base and categorize the result in various categories such as Ideal, Normal, and With Symptoms etc.</a:t>
            </a:r>
            <a:endParaRPr lang="en-IN" dirty="0"/>
          </a:p>
          <a:p>
            <a:endParaRPr lang="en-IN" dirty="0"/>
          </a:p>
        </p:txBody>
      </p:sp>
    </p:spTree>
    <p:extLst>
      <p:ext uri="{BB962C8B-B14F-4D97-AF65-F5344CB8AC3E}">
        <p14:creationId xmlns:p14="http://schemas.microsoft.com/office/powerpoint/2010/main" val="241609118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1295401" y="982131"/>
            <a:ext cx="9601198" cy="1303869"/>
          </a:xfrm>
          <a:prstGeom prst="rect">
            <a:avLst/>
          </a:prstGeom>
        </p:spPr>
        <p:txBody>
          <a:bodyPr/>
          <a:lstStyle>
            <a:lvl1pPr>
              <a:defRPr b="1"/>
            </a:lvl1pPr>
          </a:lstStyle>
          <a:p>
            <a:r>
              <a:t>RELATED WORK</a:t>
            </a:r>
          </a:p>
        </p:txBody>
      </p:sp>
      <p:sp>
        <p:nvSpPr>
          <p:cNvPr id="248" name="Content Placeholder 2"/>
          <p:cNvSpPr txBox="1">
            <a:spLocks noGrp="1"/>
          </p:cNvSpPr>
          <p:nvPr>
            <p:ph type="body" sz="half" idx="1"/>
          </p:nvPr>
        </p:nvSpPr>
        <p:spPr>
          <a:xfrm>
            <a:off x="1295400" y="2556931"/>
            <a:ext cx="9601198" cy="3318937"/>
          </a:xfrm>
          <a:prstGeom prst="rect">
            <a:avLst/>
          </a:prstGeom>
        </p:spPr>
        <p:txBody>
          <a:bodyPr/>
          <a:lstStyle/>
          <a:p>
            <a:pPr algn="just">
              <a:lnSpc>
                <a:spcPct val="90000"/>
              </a:lnSpc>
              <a:defRPr sz="2200"/>
            </a:pPr>
            <a:r>
              <a:t>In existing system Patient and environment monitoring would be considered as an individual application system in healthcare automation environment.</a:t>
            </a:r>
          </a:p>
          <a:p>
            <a:pPr algn="just">
              <a:lnSpc>
                <a:spcPct val="90000"/>
              </a:lnSpc>
              <a:defRPr sz="2200"/>
            </a:pPr>
            <a:r>
              <a:t> Integration of both environment and patient monitoring does not exist. Doctor has to generate the patient report in a hospital only. In case of any emergency the doctor at any circumstances must be in hospital to generate a prescription.</a:t>
            </a:r>
          </a:p>
          <a:p>
            <a:pPr algn="just">
              <a:lnSpc>
                <a:spcPct val="90000"/>
              </a:lnSpc>
              <a:defRPr sz="2200"/>
            </a:pPr>
            <a:r>
              <a:t> If a doctor is in some other location apart from hospital then doctor may send report via messages or by call which may lead to conflicts. So a mobile based application of a patient is mandatory to the doctor, so that a doctor can provide prescription from any place.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1295401" y="982131"/>
            <a:ext cx="9601198" cy="1303869"/>
          </a:xfrm>
          <a:prstGeom prst="rect">
            <a:avLst/>
          </a:prstGeom>
        </p:spPr>
        <p:txBody>
          <a:bodyPr/>
          <a:lstStyle>
            <a:lvl1pPr>
              <a:defRPr b="1"/>
            </a:lvl1pPr>
          </a:lstStyle>
          <a:p>
            <a:r>
              <a:t>RELATED WORK</a:t>
            </a:r>
          </a:p>
        </p:txBody>
      </p:sp>
      <p:sp>
        <p:nvSpPr>
          <p:cNvPr id="251" name="Content Placeholder 2"/>
          <p:cNvSpPr txBox="1">
            <a:spLocks noGrp="1"/>
          </p:cNvSpPr>
          <p:nvPr>
            <p:ph type="body" sz="half" idx="1"/>
          </p:nvPr>
        </p:nvSpPr>
        <p:spPr>
          <a:xfrm>
            <a:off x="1295400" y="2556931"/>
            <a:ext cx="9601198" cy="3318937"/>
          </a:xfrm>
          <a:prstGeom prst="rect">
            <a:avLst/>
          </a:prstGeom>
        </p:spPr>
        <p:txBody>
          <a:bodyPr/>
          <a:lstStyle/>
          <a:p>
            <a:pPr algn="just">
              <a:lnSpc>
                <a:spcPct val="80000"/>
              </a:lnSpc>
              <a:defRPr sz="2000"/>
            </a:pPr>
            <a:r>
              <a:t>Microsoft Lync is used by Doctor’s to offer medical services to patients in rural areas. Samsung has a $50 million investment in digital health through their Digital Health Initiative which is a collaboration of smart sensors, algorithms and data processing techniques through open source hardware and software platforms.</a:t>
            </a:r>
          </a:p>
          <a:p>
            <a:pPr algn="just">
              <a:lnSpc>
                <a:spcPct val="80000"/>
              </a:lnSpc>
              <a:defRPr sz="2000"/>
            </a:pPr>
            <a:r>
              <a:t>Amazon offers a unified healthcare platform where the users can access healthcare information, availability of latest products, health insurance and “on-demand” services. Wearables, especially in the form of smart watches or bands, have been revolutionizing the market. Notable products include Fitbit, moov, Proteus, Pebble Time, Withing's AliveCor Health monitor, Beddit and so on. Significant amongst the healthcare products are smart watches.</a:t>
            </a:r>
          </a:p>
          <a:p>
            <a:pPr algn="just">
              <a:lnSpc>
                <a:spcPct val="80000"/>
              </a:lnSpc>
              <a:defRPr sz="2000"/>
            </a:pPr>
            <a:r>
              <a:t>The projected annualized rate is expected to reach 70 million units at a growth of 18% annualized rate by 2021.</a:t>
            </a:r>
          </a:p>
        </p:txBody>
      </p:sp>
    </p:spTree>
  </p:cSld>
  <p:clrMapOvr>
    <a:masterClrMapping/>
  </p:clrMapOvr>
  <p:transition spd="med"/>
</p:sld>
</file>

<file path=ppt/theme/theme1.xml><?xml version="1.0" encoding="utf-8"?>
<a:theme xmlns:a="http://schemas.openxmlformats.org/drawingml/2006/main" name="Organic">
  <a:themeElements>
    <a:clrScheme name="Organic">
      <a:dk1>
        <a:srgbClr val="000000"/>
      </a:dk1>
      <a:lt1>
        <a:srgbClr val="FFFFFF"/>
      </a:lt1>
      <a:dk2>
        <a:srgbClr val="A7A7A7"/>
      </a:dk2>
      <a:lt2>
        <a:srgbClr val="535353"/>
      </a:lt2>
      <a:accent1>
        <a:srgbClr val="83992A"/>
      </a:accent1>
      <a:accent2>
        <a:srgbClr val="3C9770"/>
      </a:accent2>
      <a:accent3>
        <a:srgbClr val="44709D"/>
      </a:accent3>
      <a:accent4>
        <a:srgbClr val="A23C33"/>
      </a:accent4>
      <a:accent5>
        <a:srgbClr val="D97828"/>
      </a:accent5>
      <a:accent6>
        <a:srgbClr val="DEB340"/>
      </a:accent6>
      <a:hlink>
        <a:srgbClr val="0000FF"/>
      </a:hlink>
      <a:folHlink>
        <a:srgbClr val="FF00FF"/>
      </a:folHlink>
    </a:clrScheme>
    <a:fontScheme name="Organic">
      <a:majorFont>
        <a:latin typeface="Garamond"/>
        <a:ea typeface="Garamond"/>
        <a:cs typeface="Garamond"/>
      </a:majorFont>
      <a:minorFont>
        <a:latin typeface="Helvetica"/>
        <a:ea typeface="Helvetica"/>
        <a:cs typeface="Helvetica"/>
      </a:minorFont>
    </a:fontScheme>
    <a:fmtScheme name="Orga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rganic">
  <a:themeElements>
    <a:clrScheme name="Organic">
      <a:dk1>
        <a:srgbClr val="000000"/>
      </a:dk1>
      <a:lt1>
        <a:srgbClr val="FFFFFF"/>
      </a:lt1>
      <a:dk2>
        <a:srgbClr val="A7A7A7"/>
      </a:dk2>
      <a:lt2>
        <a:srgbClr val="535353"/>
      </a:lt2>
      <a:accent1>
        <a:srgbClr val="83992A"/>
      </a:accent1>
      <a:accent2>
        <a:srgbClr val="3C9770"/>
      </a:accent2>
      <a:accent3>
        <a:srgbClr val="44709D"/>
      </a:accent3>
      <a:accent4>
        <a:srgbClr val="A23C33"/>
      </a:accent4>
      <a:accent5>
        <a:srgbClr val="D97828"/>
      </a:accent5>
      <a:accent6>
        <a:srgbClr val="DEB340"/>
      </a:accent6>
      <a:hlink>
        <a:srgbClr val="0000FF"/>
      </a:hlink>
      <a:folHlink>
        <a:srgbClr val="FF00FF"/>
      </a:folHlink>
    </a:clrScheme>
    <a:fontScheme name="Organic">
      <a:majorFont>
        <a:latin typeface="Garamond"/>
        <a:ea typeface="Garamond"/>
        <a:cs typeface="Garamond"/>
      </a:majorFont>
      <a:minorFont>
        <a:latin typeface="Helvetica"/>
        <a:ea typeface="Helvetica"/>
        <a:cs typeface="Helvetica"/>
      </a:minorFont>
    </a:fontScheme>
    <a:fmtScheme name="Orga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aramon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354</TotalTime>
  <Words>2069</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Garamond</vt:lpstr>
      <vt:lpstr>Times Roman</vt:lpstr>
      <vt:lpstr>Wingdings</vt:lpstr>
      <vt:lpstr>Organic</vt:lpstr>
      <vt:lpstr>IOT BASED HEALTH MONITORING SYSTEM</vt:lpstr>
      <vt:lpstr>TABLE OF CONTENT</vt:lpstr>
      <vt:lpstr>ABSTRACT</vt:lpstr>
      <vt:lpstr>LIST OF QUESTIONS</vt:lpstr>
      <vt:lpstr>INTRODUCTION</vt:lpstr>
      <vt:lpstr>LITERATURE SURVEY</vt:lpstr>
      <vt:lpstr> METHODOLOGY</vt:lpstr>
      <vt:lpstr>RELATED WORK</vt:lpstr>
      <vt:lpstr>RELATED WORK</vt:lpstr>
      <vt:lpstr>ISSUES WITH ALREADY EXISTING SYSTEM</vt:lpstr>
      <vt:lpstr>FEASIBLE SOLUTION</vt:lpstr>
      <vt:lpstr>PowerPoint Presentation</vt:lpstr>
      <vt:lpstr>PowerPoint Presentation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HEALTH MONITORING SYSTEM</dc:title>
  <dc:creator>Vishal</dc:creator>
  <cp:lastModifiedBy>Vishal</cp:lastModifiedBy>
  <cp:revision>12</cp:revision>
  <dcterms:modified xsi:type="dcterms:W3CDTF">2020-11-11T09:52:44Z</dcterms:modified>
</cp:coreProperties>
</file>