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3" r:id="rId5"/>
    <p:sldId id="274" r:id="rId6"/>
    <p:sldId id="272" r:id="rId7"/>
    <p:sldId id="275"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9C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D57C3-7F2D-4C0F-AE46-6B41FED73F6F}" v="155" dt="2024-08-07T20:28:47.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576"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Shah" userId="07432260-0bb8-4f6d-b01a-b1cba8d59480" providerId="ADAL" clId="{2ACD57C3-7F2D-4C0F-AE46-6B41FED73F6F}"/>
    <pc:docChg chg="undo custSel addSld modSld">
      <pc:chgData name="Vishal Shah" userId="07432260-0bb8-4f6d-b01a-b1cba8d59480" providerId="ADAL" clId="{2ACD57C3-7F2D-4C0F-AE46-6B41FED73F6F}" dt="2024-08-07T20:28:51.119" v="533" actId="21"/>
      <pc:docMkLst>
        <pc:docMk/>
      </pc:docMkLst>
      <pc:sldChg chg="addSp delSp modSp mod">
        <pc:chgData name="Vishal Shah" userId="07432260-0bb8-4f6d-b01a-b1cba8d59480" providerId="ADAL" clId="{2ACD57C3-7F2D-4C0F-AE46-6B41FED73F6F}" dt="2024-08-07T20:28:51.119" v="533" actId="21"/>
        <pc:sldMkLst>
          <pc:docMk/>
          <pc:sldMk cId="1022554725" sldId="256"/>
        </pc:sldMkLst>
        <pc:picChg chg="add del mod">
          <ac:chgData name="Vishal Shah" userId="07432260-0bb8-4f6d-b01a-b1cba8d59480" providerId="ADAL" clId="{2ACD57C3-7F2D-4C0F-AE46-6B41FED73F6F}" dt="2024-08-07T20:28:51.119" v="533" actId="21"/>
          <ac:picMkLst>
            <pc:docMk/>
            <pc:sldMk cId="1022554725" sldId="256"/>
            <ac:picMk id="5" creationId="{4374EEC4-9FD6-ABB1-D9D4-C47D9A910616}"/>
          </ac:picMkLst>
        </pc:picChg>
        <pc:picChg chg="add del mod">
          <ac:chgData name="Vishal Shah" userId="07432260-0bb8-4f6d-b01a-b1cba8d59480" providerId="ADAL" clId="{2ACD57C3-7F2D-4C0F-AE46-6B41FED73F6F}" dt="2024-08-07T20:28:51.119" v="533" actId="21"/>
          <ac:picMkLst>
            <pc:docMk/>
            <pc:sldMk cId="1022554725" sldId="256"/>
            <ac:picMk id="7" creationId="{453E4948-F4A8-4390-3765-D541C7E3358B}"/>
          </ac:picMkLst>
        </pc:picChg>
        <pc:picChg chg="add del mod">
          <ac:chgData name="Vishal Shah" userId="07432260-0bb8-4f6d-b01a-b1cba8d59480" providerId="ADAL" clId="{2ACD57C3-7F2D-4C0F-AE46-6B41FED73F6F}" dt="2024-08-07T20:28:51.119" v="533" actId="21"/>
          <ac:picMkLst>
            <pc:docMk/>
            <pc:sldMk cId="1022554725" sldId="256"/>
            <ac:picMk id="9" creationId="{C96CCAB3-93A3-CC44-A75A-3B3BDF607D26}"/>
          </ac:picMkLst>
        </pc:picChg>
        <pc:picChg chg="add del mod">
          <ac:chgData name="Vishal Shah" userId="07432260-0bb8-4f6d-b01a-b1cba8d59480" providerId="ADAL" clId="{2ACD57C3-7F2D-4C0F-AE46-6B41FED73F6F}" dt="2024-08-07T20:28:51.119" v="533" actId="21"/>
          <ac:picMkLst>
            <pc:docMk/>
            <pc:sldMk cId="1022554725" sldId="256"/>
            <ac:picMk id="11" creationId="{7B604D9C-9DAF-2B66-0718-8F26736D1E5A}"/>
          </ac:picMkLst>
        </pc:picChg>
        <pc:picChg chg="add del mod">
          <ac:chgData name="Vishal Shah" userId="07432260-0bb8-4f6d-b01a-b1cba8d59480" providerId="ADAL" clId="{2ACD57C3-7F2D-4C0F-AE46-6B41FED73F6F}" dt="2024-08-07T20:28:51.119" v="533" actId="21"/>
          <ac:picMkLst>
            <pc:docMk/>
            <pc:sldMk cId="1022554725" sldId="256"/>
            <ac:picMk id="13" creationId="{C820BD32-CBC5-4FC5-D4F0-1FF3B09DE79E}"/>
          </ac:picMkLst>
        </pc:picChg>
        <pc:picChg chg="add del mod">
          <ac:chgData name="Vishal Shah" userId="07432260-0bb8-4f6d-b01a-b1cba8d59480" providerId="ADAL" clId="{2ACD57C3-7F2D-4C0F-AE46-6B41FED73F6F}" dt="2024-08-07T20:28:51.119" v="533" actId="21"/>
          <ac:picMkLst>
            <pc:docMk/>
            <pc:sldMk cId="1022554725" sldId="256"/>
            <ac:picMk id="15" creationId="{D5392318-422A-0571-97A0-99EA725A31E9}"/>
          </ac:picMkLst>
        </pc:picChg>
      </pc:sldChg>
      <pc:sldChg chg="addSp delSp modSp mod">
        <pc:chgData name="Vishal Shah" userId="07432260-0bb8-4f6d-b01a-b1cba8d59480" providerId="ADAL" clId="{2ACD57C3-7F2D-4C0F-AE46-6B41FED73F6F}" dt="2024-08-07T20:21:29.740" v="444" actId="14429"/>
        <pc:sldMkLst>
          <pc:docMk/>
          <pc:sldMk cId="1345945283" sldId="272"/>
        </pc:sldMkLst>
        <pc:spChg chg="add del mod">
          <ac:chgData name="Vishal Shah" userId="07432260-0bb8-4f6d-b01a-b1cba8d59480" providerId="ADAL" clId="{2ACD57C3-7F2D-4C0F-AE46-6B41FED73F6F}" dt="2024-08-07T19:52:09.504" v="94" actId="478"/>
          <ac:spMkLst>
            <pc:docMk/>
            <pc:sldMk cId="1345945283" sldId="272"/>
            <ac:spMk id="17" creationId="{15B1ED10-5C02-EF00-1BCE-7580DDD2DC78}"/>
          </ac:spMkLst>
        </pc:spChg>
        <pc:spChg chg="add del mod">
          <ac:chgData name="Vishal Shah" userId="07432260-0bb8-4f6d-b01a-b1cba8d59480" providerId="ADAL" clId="{2ACD57C3-7F2D-4C0F-AE46-6B41FED73F6F}" dt="2024-08-07T19:52:09.504" v="94" actId="478"/>
          <ac:spMkLst>
            <pc:docMk/>
            <pc:sldMk cId="1345945283" sldId="272"/>
            <ac:spMk id="18" creationId="{7015098F-AAA6-CC68-E8E2-7B673D9F3CB9}"/>
          </ac:spMkLst>
        </pc:spChg>
        <pc:spChg chg="add del mod">
          <ac:chgData name="Vishal Shah" userId="07432260-0bb8-4f6d-b01a-b1cba8d59480" providerId="ADAL" clId="{2ACD57C3-7F2D-4C0F-AE46-6B41FED73F6F}" dt="2024-08-07T19:52:09.504" v="94" actId="478"/>
          <ac:spMkLst>
            <pc:docMk/>
            <pc:sldMk cId="1345945283" sldId="272"/>
            <ac:spMk id="19" creationId="{2ADBF9AD-7EB7-656D-4E4C-AAF31C52AA85}"/>
          </ac:spMkLst>
        </pc:spChg>
        <pc:spChg chg="add del mod">
          <ac:chgData name="Vishal Shah" userId="07432260-0bb8-4f6d-b01a-b1cba8d59480" providerId="ADAL" clId="{2ACD57C3-7F2D-4C0F-AE46-6B41FED73F6F}" dt="2024-08-07T19:52:09.504" v="94" actId="478"/>
          <ac:spMkLst>
            <pc:docMk/>
            <pc:sldMk cId="1345945283" sldId="272"/>
            <ac:spMk id="20" creationId="{875A1B21-A1B8-8BB3-571B-672099971550}"/>
          </ac:spMkLst>
        </pc:spChg>
        <pc:spChg chg="add del mod">
          <ac:chgData name="Vishal Shah" userId="07432260-0bb8-4f6d-b01a-b1cba8d59480" providerId="ADAL" clId="{2ACD57C3-7F2D-4C0F-AE46-6B41FED73F6F}" dt="2024-08-07T19:52:09.504" v="94" actId="478"/>
          <ac:spMkLst>
            <pc:docMk/>
            <pc:sldMk cId="1345945283" sldId="272"/>
            <ac:spMk id="21" creationId="{4BCAD8EF-FE58-2CD7-B138-C87064D9230E}"/>
          </ac:spMkLst>
        </pc:spChg>
        <pc:spChg chg="add del mod">
          <ac:chgData name="Vishal Shah" userId="07432260-0bb8-4f6d-b01a-b1cba8d59480" providerId="ADAL" clId="{2ACD57C3-7F2D-4C0F-AE46-6B41FED73F6F}" dt="2024-08-07T19:52:09.504" v="94" actId="478"/>
          <ac:spMkLst>
            <pc:docMk/>
            <pc:sldMk cId="1345945283" sldId="272"/>
            <ac:spMk id="22" creationId="{8152D359-0879-B334-D5A1-2CF681D5B272}"/>
          </ac:spMkLst>
        </pc:spChg>
        <pc:spChg chg="add del mod">
          <ac:chgData name="Vishal Shah" userId="07432260-0bb8-4f6d-b01a-b1cba8d59480" providerId="ADAL" clId="{2ACD57C3-7F2D-4C0F-AE46-6B41FED73F6F}" dt="2024-08-07T19:52:09.504" v="94" actId="478"/>
          <ac:spMkLst>
            <pc:docMk/>
            <pc:sldMk cId="1345945283" sldId="272"/>
            <ac:spMk id="23" creationId="{BDA4DE6A-EBF1-3F8A-9F6B-00CF92673B9E}"/>
          </ac:spMkLst>
        </pc:spChg>
        <pc:spChg chg="add del mod">
          <ac:chgData name="Vishal Shah" userId="07432260-0bb8-4f6d-b01a-b1cba8d59480" providerId="ADAL" clId="{2ACD57C3-7F2D-4C0F-AE46-6B41FED73F6F}" dt="2024-08-07T19:52:09.504" v="94" actId="478"/>
          <ac:spMkLst>
            <pc:docMk/>
            <pc:sldMk cId="1345945283" sldId="272"/>
            <ac:spMk id="24" creationId="{07A14B72-30DE-6B96-31F4-60F8AB9FBB84}"/>
          </ac:spMkLst>
        </pc:spChg>
        <pc:spChg chg="add del mod">
          <ac:chgData name="Vishal Shah" userId="07432260-0bb8-4f6d-b01a-b1cba8d59480" providerId="ADAL" clId="{2ACD57C3-7F2D-4C0F-AE46-6B41FED73F6F}" dt="2024-08-07T19:52:09.504" v="94" actId="478"/>
          <ac:spMkLst>
            <pc:docMk/>
            <pc:sldMk cId="1345945283" sldId="272"/>
            <ac:spMk id="25" creationId="{2E875445-D02B-0ECE-7A55-128EA36B433E}"/>
          </ac:spMkLst>
        </pc:spChg>
        <pc:spChg chg="add del mod">
          <ac:chgData name="Vishal Shah" userId="07432260-0bb8-4f6d-b01a-b1cba8d59480" providerId="ADAL" clId="{2ACD57C3-7F2D-4C0F-AE46-6B41FED73F6F}" dt="2024-08-07T19:52:09.504" v="94" actId="478"/>
          <ac:spMkLst>
            <pc:docMk/>
            <pc:sldMk cId="1345945283" sldId="272"/>
            <ac:spMk id="26" creationId="{756C7D85-0CB3-2789-BF70-FC7F38B8D1FC}"/>
          </ac:spMkLst>
        </pc:spChg>
        <pc:spChg chg="add del mod">
          <ac:chgData name="Vishal Shah" userId="07432260-0bb8-4f6d-b01a-b1cba8d59480" providerId="ADAL" clId="{2ACD57C3-7F2D-4C0F-AE46-6B41FED73F6F}" dt="2024-08-07T19:52:09.504" v="94" actId="478"/>
          <ac:spMkLst>
            <pc:docMk/>
            <pc:sldMk cId="1345945283" sldId="272"/>
            <ac:spMk id="27" creationId="{7376A07E-9903-A571-2342-108601CDCD6F}"/>
          </ac:spMkLst>
        </pc:spChg>
        <pc:spChg chg="add del mod">
          <ac:chgData name="Vishal Shah" userId="07432260-0bb8-4f6d-b01a-b1cba8d59480" providerId="ADAL" clId="{2ACD57C3-7F2D-4C0F-AE46-6B41FED73F6F}" dt="2024-08-07T19:52:09.504" v="94" actId="478"/>
          <ac:spMkLst>
            <pc:docMk/>
            <pc:sldMk cId="1345945283" sldId="272"/>
            <ac:spMk id="28" creationId="{97D637BE-FA5A-DAC9-455F-53E8D3588452}"/>
          </ac:spMkLst>
        </pc:spChg>
        <pc:spChg chg="add del mod">
          <ac:chgData name="Vishal Shah" userId="07432260-0bb8-4f6d-b01a-b1cba8d59480" providerId="ADAL" clId="{2ACD57C3-7F2D-4C0F-AE46-6B41FED73F6F}" dt="2024-08-07T19:52:09.504" v="94" actId="478"/>
          <ac:spMkLst>
            <pc:docMk/>
            <pc:sldMk cId="1345945283" sldId="272"/>
            <ac:spMk id="29" creationId="{78DFF2EB-2D21-27C5-90AD-0541A8BE3E8F}"/>
          </ac:spMkLst>
        </pc:spChg>
        <pc:spChg chg="add del mod">
          <ac:chgData name="Vishal Shah" userId="07432260-0bb8-4f6d-b01a-b1cba8d59480" providerId="ADAL" clId="{2ACD57C3-7F2D-4C0F-AE46-6B41FED73F6F}" dt="2024-08-07T19:52:09.504" v="94" actId="478"/>
          <ac:spMkLst>
            <pc:docMk/>
            <pc:sldMk cId="1345945283" sldId="272"/>
            <ac:spMk id="30" creationId="{F1203D24-7DFE-968C-9CF8-E12F44EFC66A}"/>
          </ac:spMkLst>
        </pc:spChg>
        <pc:spChg chg="add mod topLvl">
          <ac:chgData name="Vishal Shah" userId="07432260-0bb8-4f6d-b01a-b1cba8d59480" providerId="ADAL" clId="{2ACD57C3-7F2D-4C0F-AE46-6B41FED73F6F}" dt="2024-08-07T20:15:25.005" v="373" actId="165"/>
          <ac:spMkLst>
            <pc:docMk/>
            <pc:sldMk cId="1345945283" sldId="272"/>
            <ac:spMk id="44" creationId="{303C7594-7FA3-B635-9516-329B25B9188D}"/>
          </ac:spMkLst>
        </pc:spChg>
        <pc:spChg chg="add del mod topLvl">
          <ac:chgData name="Vishal Shah" userId="07432260-0bb8-4f6d-b01a-b1cba8d59480" providerId="ADAL" clId="{2ACD57C3-7F2D-4C0F-AE46-6B41FED73F6F}" dt="2024-08-07T20:09:50.778" v="301" actId="478"/>
          <ac:spMkLst>
            <pc:docMk/>
            <pc:sldMk cId="1345945283" sldId="272"/>
            <ac:spMk id="45" creationId="{AB8A2FAA-301B-9AB9-38A5-6F7EC74AA714}"/>
          </ac:spMkLst>
        </pc:spChg>
        <pc:spChg chg="add del mod topLvl">
          <ac:chgData name="Vishal Shah" userId="07432260-0bb8-4f6d-b01a-b1cba8d59480" providerId="ADAL" clId="{2ACD57C3-7F2D-4C0F-AE46-6B41FED73F6F}" dt="2024-08-07T20:09:50.778" v="301" actId="478"/>
          <ac:spMkLst>
            <pc:docMk/>
            <pc:sldMk cId="1345945283" sldId="272"/>
            <ac:spMk id="46" creationId="{9F12DF42-B1B7-52C9-1C80-5B63076FA736}"/>
          </ac:spMkLst>
        </pc:spChg>
        <pc:spChg chg="add del mod topLvl">
          <ac:chgData name="Vishal Shah" userId="07432260-0bb8-4f6d-b01a-b1cba8d59480" providerId="ADAL" clId="{2ACD57C3-7F2D-4C0F-AE46-6B41FED73F6F}" dt="2024-08-07T20:09:50.778" v="301" actId="478"/>
          <ac:spMkLst>
            <pc:docMk/>
            <pc:sldMk cId="1345945283" sldId="272"/>
            <ac:spMk id="47" creationId="{418A62E7-5D9B-658B-0C5C-38D77BA02D97}"/>
          </ac:spMkLst>
        </pc:spChg>
        <pc:spChg chg="add del mod topLvl">
          <ac:chgData name="Vishal Shah" userId="07432260-0bb8-4f6d-b01a-b1cba8d59480" providerId="ADAL" clId="{2ACD57C3-7F2D-4C0F-AE46-6B41FED73F6F}" dt="2024-08-07T20:09:50.778" v="301" actId="478"/>
          <ac:spMkLst>
            <pc:docMk/>
            <pc:sldMk cId="1345945283" sldId="272"/>
            <ac:spMk id="48" creationId="{0B5C8F01-CC40-2755-8D7E-037E23E18D84}"/>
          </ac:spMkLst>
        </pc:spChg>
        <pc:spChg chg="add del mod topLvl">
          <ac:chgData name="Vishal Shah" userId="07432260-0bb8-4f6d-b01a-b1cba8d59480" providerId="ADAL" clId="{2ACD57C3-7F2D-4C0F-AE46-6B41FED73F6F}" dt="2024-08-07T20:09:50.778" v="301" actId="478"/>
          <ac:spMkLst>
            <pc:docMk/>
            <pc:sldMk cId="1345945283" sldId="272"/>
            <ac:spMk id="49" creationId="{237BD855-55CC-6E3B-79E4-EC10B0D16A26}"/>
          </ac:spMkLst>
        </pc:spChg>
        <pc:spChg chg="add del mod topLvl">
          <ac:chgData name="Vishal Shah" userId="07432260-0bb8-4f6d-b01a-b1cba8d59480" providerId="ADAL" clId="{2ACD57C3-7F2D-4C0F-AE46-6B41FED73F6F}" dt="2024-08-07T20:09:50.778" v="301" actId="478"/>
          <ac:spMkLst>
            <pc:docMk/>
            <pc:sldMk cId="1345945283" sldId="272"/>
            <ac:spMk id="50" creationId="{24D5DF78-2EE1-92B8-7414-BA7EAF06887C}"/>
          </ac:spMkLst>
        </pc:spChg>
        <pc:spChg chg="add del mod topLvl">
          <ac:chgData name="Vishal Shah" userId="07432260-0bb8-4f6d-b01a-b1cba8d59480" providerId="ADAL" clId="{2ACD57C3-7F2D-4C0F-AE46-6B41FED73F6F}" dt="2024-08-07T20:09:50.778" v="301" actId="478"/>
          <ac:spMkLst>
            <pc:docMk/>
            <pc:sldMk cId="1345945283" sldId="272"/>
            <ac:spMk id="51" creationId="{2CD749AC-5005-A75E-A33C-1D8CF7381E3D}"/>
          </ac:spMkLst>
        </pc:spChg>
        <pc:spChg chg="add del mod topLvl">
          <ac:chgData name="Vishal Shah" userId="07432260-0bb8-4f6d-b01a-b1cba8d59480" providerId="ADAL" clId="{2ACD57C3-7F2D-4C0F-AE46-6B41FED73F6F}" dt="2024-08-07T20:09:50.778" v="301" actId="478"/>
          <ac:spMkLst>
            <pc:docMk/>
            <pc:sldMk cId="1345945283" sldId="272"/>
            <ac:spMk id="52" creationId="{03653033-D3E3-69A0-0DA5-FC37FF6FA55F}"/>
          </ac:spMkLst>
        </pc:spChg>
        <pc:spChg chg="add del mod topLvl">
          <ac:chgData name="Vishal Shah" userId="07432260-0bb8-4f6d-b01a-b1cba8d59480" providerId="ADAL" clId="{2ACD57C3-7F2D-4C0F-AE46-6B41FED73F6F}" dt="2024-08-07T20:09:50.778" v="301" actId="478"/>
          <ac:spMkLst>
            <pc:docMk/>
            <pc:sldMk cId="1345945283" sldId="272"/>
            <ac:spMk id="53" creationId="{225EE7D3-952C-54CF-464B-BCC2E48D759E}"/>
          </ac:spMkLst>
        </pc:spChg>
        <pc:spChg chg="add del mod topLvl">
          <ac:chgData name="Vishal Shah" userId="07432260-0bb8-4f6d-b01a-b1cba8d59480" providerId="ADAL" clId="{2ACD57C3-7F2D-4C0F-AE46-6B41FED73F6F}" dt="2024-08-07T20:09:50.778" v="301" actId="478"/>
          <ac:spMkLst>
            <pc:docMk/>
            <pc:sldMk cId="1345945283" sldId="272"/>
            <ac:spMk id="54" creationId="{BEB7F949-97AB-56D4-7457-C8FFED76E67C}"/>
          </ac:spMkLst>
        </pc:spChg>
        <pc:spChg chg="add del mod topLvl">
          <ac:chgData name="Vishal Shah" userId="07432260-0bb8-4f6d-b01a-b1cba8d59480" providerId="ADAL" clId="{2ACD57C3-7F2D-4C0F-AE46-6B41FED73F6F}" dt="2024-08-07T20:09:50.778" v="301" actId="478"/>
          <ac:spMkLst>
            <pc:docMk/>
            <pc:sldMk cId="1345945283" sldId="272"/>
            <ac:spMk id="55" creationId="{7886029C-0B87-745F-90F1-1B63D9ABB008}"/>
          </ac:spMkLst>
        </pc:spChg>
        <pc:spChg chg="add del mod topLvl">
          <ac:chgData name="Vishal Shah" userId="07432260-0bb8-4f6d-b01a-b1cba8d59480" providerId="ADAL" clId="{2ACD57C3-7F2D-4C0F-AE46-6B41FED73F6F}" dt="2024-08-07T20:09:50.778" v="301" actId="478"/>
          <ac:spMkLst>
            <pc:docMk/>
            <pc:sldMk cId="1345945283" sldId="272"/>
            <ac:spMk id="56" creationId="{0967369D-1380-3ECA-E80E-5BD7A37AC484}"/>
          </ac:spMkLst>
        </pc:spChg>
        <pc:spChg chg="add del mod topLvl">
          <ac:chgData name="Vishal Shah" userId="07432260-0bb8-4f6d-b01a-b1cba8d59480" providerId="ADAL" clId="{2ACD57C3-7F2D-4C0F-AE46-6B41FED73F6F}" dt="2024-08-07T20:06:52.915" v="280" actId="478"/>
          <ac:spMkLst>
            <pc:docMk/>
            <pc:sldMk cId="1345945283" sldId="272"/>
            <ac:spMk id="77" creationId="{65D15BCB-1C8B-EDD4-939A-A37CC8EFBEAF}"/>
          </ac:spMkLst>
        </pc:spChg>
        <pc:spChg chg="add del mod topLvl">
          <ac:chgData name="Vishal Shah" userId="07432260-0bb8-4f6d-b01a-b1cba8d59480" providerId="ADAL" clId="{2ACD57C3-7F2D-4C0F-AE46-6B41FED73F6F}" dt="2024-08-07T20:06:52.915" v="280" actId="478"/>
          <ac:spMkLst>
            <pc:docMk/>
            <pc:sldMk cId="1345945283" sldId="272"/>
            <ac:spMk id="78" creationId="{6AF2B58A-BC13-4127-6232-23BABCE1FC72}"/>
          </ac:spMkLst>
        </pc:spChg>
        <pc:spChg chg="add del mod topLvl">
          <ac:chgData name="Vishal Shah" userId="07432260-0bb8-4f6d-b01a-b1cba8d59480" providerId="ADAL" clId="{2ACD57C3-7F2D-4C0F-AE46-6B41FED73F6F}" dt="2024-08-07T20:06:52.915" v="280" actId="478"/>
          <ac:spMkLst>
            <pc:docMk/>
            <pc:sldMk cId="1345945283" sldId="272"/>
            <ac:spMk id="79" creationId="{4E2D5263-C171-7C41-375D-B093CA29B1C4}"/>
          </ac:spMkLst>
        </pc:spChg>
        <pc:spChg chg="add del mod topLvl">
          <ac:chgData name="Vishal Shah" userId="07432260-0bb8-4f6d-b01a-b1cba8d59480" providerId="ADAL" clId="{2ACD57C3-7F2D-4C0F-AE46-6B41FED73F6F}" dt="2024-08-07T20:06:52.915" v="280" actId="478"/>
          <ac:spMkLst>
            <pc:docMk/>
            <pc:sldMk cId="1345945283" sldId="272"/>
            <ac:spMk id="80" creationId="{E5C8F08D-60A8-A212-A2D3-971C4275307C}"/>
          </ac:spMkLst>
        </pc:spChg>
        <pc:spChg chg="add del mod topLvl">
          <ac:chgData name="Vishal Shah" userId="07432260-0bb8-4f6d-b01a-b1cba8d59480" providerId="ADAL" clId="{2ACD57C3-7F2D-4C0F-AE46-6B41FED73F6F}" dt="2024-08-07T20:06:52.915" v="280" actId="478"/>
          <ac:spMkLst>
            <pc:docMk/>
            <pc:sldMk cId="1345945283" sldId="272"/>
            <ac:spMk id="81" creationId="{4BFCBA20-3A0C-14F6-1F12-ABA535A09131}"/>
          </ac:spMkLst>
        </pc:spChg>
        <pc:spChg chg="add del mod topLvl">
          <ac:chgData name="Vishal Shah" userId="07432260-0bb8-4f6d-b01a-b1cba8d59480" providerId="ADAL" clId="{2ACD57C3-7F2D-4C0F-AE46-6B41FED73F6F}" dt="2024-08-07T20:06:52.915" v="280" actId="478"/>
          <ac:spMkLst>
            <pc:docMk/>
            <pc:sldMk cId="1345945283" sldId="272"/>
            <ac:spMk id="82" creationId="{AE9F9A38-43B4-E3F6-BA35-62B95A8980B9}"/>
          </ac:spMkLst>
        </pc:spChg>
        <pc:spChg chg="add del mod topLvl">
          <ac:chgData name="Vishal Shah" userId="07432260-0bb8-4f6d-b01a-b1cba8d59480" providerId="ADAL" clId="{2ACD57C3-7F2D-4C0F-AE46-6B41FED73F6F}" dt="2024-08-07T20:06:52.915" v="280" actId="478"/>
          <ac:spMkLst>
            <pc:docMk/>
            <pc:sldMk cId="1345945283" sldId="272"/>
            <ac:spMk id="83" creationId="{607E5D74-2ED5-CE98-283A-4DB4101FEE32}"/>
          </ac:spMkLst>
        </pc:spChg>
        <pc:spChg chg="add del mod topLvl">
          <ac:chgData name="Vishal Shah" userId="07432260-0bb8-4f6d-b01a-b1cba8d59480" providerId="ADAL" clId="{2ACD57C3-7F2D-4C0F-AE46-6B41FED73F6F}" dt="2024-08-07T20:06:52.915" v="280" actId="478"/>
          <ac:spMkLst>
            <pc:docMk/>
            <pc:sldMk cId="1345945283" sldId="272"/>
            <ac:spMk id="84" creationId="{2F07678F-13D4-6479-65A8-DD25AC835A27}"/>
          </ac:spMkLst>
        </pc:spChg>
        <pc:spChg chg="add del mod topLvl">
          <ac:chgData name="Vishal Shah" userId="07432260-0bb8-4f6d-b01a-b1cba8d59480" providerId="ADAL" clId="{2ACD57C3-7F2D-4C0F-AE46-6B41FED73F6F}" dt="2024-08-07T20:06:52.915" v="280" actId="478"/>
          <ac:spMkLst>
            <pc:docMk/>
            <pc:sldMk cId="1345945283" sldId="272"/>
            <ac:spMk id="85" creationId="{9CC41CC1-B4CC-5716-6B52-AE4F7D9482B1}"/>
          </ac:spMkLst>
        </pc:spChg>
        <pc:spChg chg="add del mod topLvl">
          <ac:chgData name="Vishal Shah" userId="07432260-0bb8-4f6d-b01a-b1cba8d59480" providerId="ADAL" clId="{2ACD57C3-7F2D-4C0F-AE46-6B41FED73F6F}" dt="2024-08-07T20:06:52.915" v="280" actId="478"/>
          <ac:spMkLst>
            <pc:docMk/>
            <pc:sldMk cId="1345945283" sldId="272"/>
            <ac:spMk id="86" creationId="{2C8629D5-D379-EE18-F959-03893E61A55B}"/>
          </ac:spMkLst>
        </pc:spChg>
        <pc:spChg chg="add del mod topLvl">
          <ac:chgData name="Vishal Shah" userId="07432260-0bb8-4f6d-b01a-b1cba8d59480" providerId="ADAL" clId="{2ACD57C3-7F2D-4C0F-AE46-6B41FED73F6F}" dt="2024-08-07T20:06:52.915" v="280" actId="478"/>
          <ac:spMkLst>
            <pc:docMk/>
            <pc:sldMk cId="1345945283" sldId="272"/>
            <ac:spMk id="87" creationId="{B73AA5C7-25F1-9E29-AF7B-F2A6908091AA}"/>
          </ac:spMkLst>
        </pc:spChg>
        <pc:spChg chg="add del mod topLvl">
          <ac:chgData name="Vishal Shah" userId="07432260-0bb8-4f6d-b01a-b1cba8d59480" providerId="ADAL" clId="{2ACD57C3-7F2D-4C0F-AE46-6B41FED73F6F}" dt="2024-08-07T20:06:52.915" v="280" actId="478"/>
          <ac:spMkLst>
            <pc:docMk/>
            <pc:sldMk cId="1345945283" sldId="272"/>
            <ac:spMk id="88" creationId="{F16AC8AE-58A2-02D0-3CDA-C8506E174946}"/>
          </ac:spMkLst>
        </pc:spChg>
        <pc:spChg chg="add del mod topLvl">
          <ac:chgData name="Vishal Shah" userId="07432260-0bb8-4f6d-b01a-b1cba8d59480" providerId="ADAL" clId="{2ACD57C3-7F2D-4C0F-AE46-6B41FED73F6F}" dt="2024-08-07T20:06:52.915" v="280" actId="478"/>
          <ac:spMkLst>
            <pc:docMk/>
            <pc:sldMk cId="1345945283" sldId="272"/>
            <ac:spMk id="89" creationId="{84A62242-7488-ED6B-59A3-F86B9E1C4939}"/>
          </ac:spMkLst>
        </pc:spChg>
        <pc:spChg chg="add del mod topLvl">
          <ac:chgData name="Vishal Shah" userId="07432260-0bb8-4f6d-b01a-b1cba8d59480" providerId="ADAL" clId="{2ACD57C3-7F2D-4C0F-AE46-6B41FED73F6F}" dt="2024-08-07T20:06:52.915" v="280" actId="478"/>
          <ac:spMkLst>
            <pc:docMk/>
            <pc:sldMk cId="1345945283" sldId="272"/>
            <ac:spMk id="90" creationId="{C0FD751A-7912-AECD-E5D2-3C217EB11DC7}"/>
          </ac:spMkLst>
        </pc:spChg>
        <pc:spChg chg="del mod topLvl">
          <ac:chgData name="Vishal Shah" userId="07432260-0bb8-4f6d-b01a-b1cba8d59480" providerId="ADAL" clId="{2ACD57C3-7F2D-4C0F-AE46-6B41FED73F6F}" dt="2024-08-07T20:01:25.740" v="243" actId="478"/>
          <ac:spMkLst>
            <pc:docMk/>
            <pc:sldMk cId="1345945283" sldId="272"/>
            <ac:spMk id="91" creationId="{89C07D2E-336F-9C1E-9EFC-D61E2E016E1A}"/>
          </ac:spMkLst>
        </pc:spChg>
        <pc:spChg chg="del mod topLvl">
          <ac:chgData name="Vishal Shah" userId="07432260-0bb8-4f6d-b01a-b1cba8d59480" providerId="ADAL" clId="{2ACD57C3-7F2D-4C0F-AE46-6B41FED73F6F}" dt="2024-08-07T20:01:24.027" v="242" actId="478"/>
          <ac:spMkLst>
            <pc:docMk/>
            <pc:sldMk cId="1345945283" sldId="272"/>
            <ac:spMk id="92" creationId="{146C018F-9567-90C9-2C76-1D82C63AE225}"/>
          </ac:spMkLst>
        </pc:spChg>
        <pc:spChg chg="del mod topLvl">
          <ac:chgData name="Vishal Shah" userId="07432260-0bb8-4f6d-b01a-b1cba8d59480" providerId="ADAL" clId="{2ACD57C3-7F2D-4C0F-AE46-6B41FED73F6F}" dt="2024-08-07T20:01:23.191" v="241" actId="478"/>
          <ac:spMkLst>
            <pc:docMk/>
            <pc:sldMk cId="1345945283" sldId="272"/>
            <ac:spMk id="93" creationId="{72C4FB5E-786B-CAA2-0572-77EF3978A305}"/>
          </ac:spMkLst>
        </pc:spChg>
        <pc:spChg chg="del mod topLvl">
          <ac:chgData name="Vishal Shah" userId="07432260-0bb8-4f6d-b01a-b1cba8d59480" providerId="ADAL" clId="{2ACD57C3-7F2D-4C0F-AE46-6B41FED73F6F}" dt="2024-08-07T20:01:22.457" v="240" actId="478"/>
          <ac:spMkLst>
            <pc:docMk/>
            <pc:sldMk cId="1345945283" sldId="272"/>
            <ac:spMk id="94" creationId="{A993691D-35D4-CD6D-9852-670C0790224A}"/>
          </ac:spMkLst>
        </pc:spChg>
        <pc:spChg chg="del mod topLvl">
          <ac:chgData name="Vishal Shah" userId="07432260-0bb8-4f6d-b01a-b1cba8d59480" providerId="ADAL" clId="{2ACD57C3-7F2D-4C0F-AE46-6B41FED73F6F}" dt="2024-08-07T20:01:20.468" v="239" actId="478"/>
          <ac:spMkLst>
            <pc:docMk/>
            <pc:sldMk cId="1345945283" sldId="272"/>
            <ac:spMk id="95" creationId="{3F2CC3B5-8354-32FF-6BFC-F48ADC23F1EF}"/>
          </ac:spMkLst>
        </pc:spChg>
        <pc:spChg chg="del mod topLvl">
          <ac:chgData name="Vishal Shah" userId="07432260-0bb8-4f6d-b01a-b1cba8d59480" providerId="ADAL" clId="{2ACD57C3-7F2D-4C0F-AE46-6B41FED73F6F}" dt="2024-08-07T20:01:19.319" v="238" actId="478"/>
          <ac:spMkLst>
            <pc:docMk/>
            <pc:sldMk cId="1345945283" sldId="272"/>
            <ac:spMk id="96" creationId="{02E58CB9-3D41-7F35-46F0-6F2FC612BDA6}"/>
          </ac:spMkLst>
        </pc:spChg>
        <pc:spChg chg="del mod topLvl">
          <ac:chgData name="Vishal Shah" userId="07432260-0bb8-4f6d-b01a-b1cba8d59480" providerId="ADAL" clId="{2ACD57C3-7F2D-4C0F-AE46-6B41FED73F6F}" dt="2024-08-07T20:01:18.470" v="237" actId="478"/>
          <ac:spMkLst>
            <pc:docMk/>
            <pc:sldMk cId="1345945283" sldId="272"/>
            <ac:spMk id="97" creationId="{6C2AA9EB-8CAB-2603-4090-CC1C3C671075}"/>
          </ac:spMkLst>
        </pc:spChg>
        <pc:spChg chg="del mod topLvl">
          <ac:chgData name="Vishal Shah" userId="07432260-0bb8-4f6d-b01a-b1cba8d59480" providerId="ADAL" clId="{2ACD57C3-7F2D-4C0F-AE46-6B41FED73F6F}" dt="2024-08-07T20:01:13.764" v="236" actId="478"/>
          <ac:spMkLst>
            <pc:docMk/>
            <pc:sldMk cId="1345945283" sldId="272"/>
            <ac:spMk id="98" creationId="{9F3FAEBA-B486-506B-64D3-EE64E30648D3}"/>
          </ac:spMkLst>
        </pc:spChg>
        <pc:spChg chg="del mod topLvl">
          <ac:chgData name="Vishal Shah" userId="07432260-0bb8-4f6d-b01a-b1cba8d59480" providerId="ADAL" clId="{2ACD57C3-7F2D-4C0F-AE46-6B41FED73F6F}" dt="2024-08-07T20:01:13.141" v="235" actId="478"/>
          <ac:spMkLst>
            <pc:docMk/>
            <pc:sldMk cId="1345945283" sldId="272"/>
            <ac:spMk id="99" creationId="{529A07A1-EE56-D6FD-ADB2-1B75D364EE8E}"/>
          </ac:spMkLst>
        </pc:spChg>
        <pc:spChg chg="del mod topLvl">
          <ac:chgData name="Vishal Shah" userId="07432260-0bb8-4f6d-b01a-b1cba8d59480" providerId="ADAL" clId="{2ACD57C3-7F2D-4C0F-AE46-6B41FED73F6F}" dt="2024-08-07T20:01:12.479" v="234" actId="478"/>
          <ac:spMkLst>
            <pc:docMk/>
            <pc:sldMk cId="1345945283" sldId="272"/>
            <ac:spMk id="100" creationId="{B1823A2E-64BD-CCD0-BF5E-B705ABC1C76B}"/>
          </ac:spMkLst>
        </pc:spChg>
        <pc:spChg chg="del mod topLvl">
          <ac:chgData name="Vishal Shah" userId="07432260-0bb8-4f6d-b01a-b1cba8d59480" providerId="ADAL" clId="{2ACD57C3-7F2D-4C0F-AE46-6B41FED73F6F}" dt="2024-08-07T20:01:11.660" v="233" actId="478"/>
          <ac:spMkLst>
            <pc:docMk/>
            <pc:sldMk cId="1345945283" sldId="272"/>
            <ac:spMk id="101" creationId="{666A6D56-26A0-CC0F-6892-D5EC23CFCC32}"/>
          </ac:spMkLst>
        </pc:spChg>
        <pc:spChg chg="del mod topLvl">
          <ac:chgData name="Vishal Shah" userId="07432260-0bb8-4f6d-b01a-b1cba8d59480" providerId="ADAL" clId="{2ACD57C3-7F2D-4C0F-AE46-6B41FED73F6F}" dt="2024-08-07T20:01:10.937" v="232" actId="478"/>
          <ac:spMkLst>
            <pc:docMk/>
            <pc:sldMk cId="1345945283" sldId="272"/>
            <ac:spMk id="102" creationId="{814A9E3A-4256-CD3F-D986-7B9AC6333313}"/>
          </ac:spMkLst>
        </pc:spChg>
        <pc:spChg chg="del mod topLvl">
          <ac:chgData name="Vishal Shah" userId="07432260-0bb8-4f6d-b01a-b1cba8d59480" providerId="ADAL" clId="{2ACD57C3-7F2D-4C0F-AE46-6B41FED73F6F}" dt="2024-08-07T20:01:10.135" v="231" actId="478"/>
          <ac:spMkLst>
            <pc:docMk/>
            <pc:sldMk cId="1345945283" sldId="272"/>
            <ac:spMk id="103" creationId="{C653A9DE-20A8-3B62-E0FF-972957B739CC}"/>
          </ac:spMkLst>
        </pc:spChg>
        <pc:spChg chg="del mod topLvl">
          <ac:chgData name="Vishal Shah" userId="07432260-0bb8-4f6d-b01a-b1cba8d59480" providerId="ADAL" clId="{2ACD57C3-7F2D-4C0F-AE46-6B41FED73F6F}" dt="2024-08-07T20:01:09.331" v="230" actId="478"/>
          <ac:spMkLst>
            <pc:docMk/>
            <pc:sldMk cId="1345945283" sldId="272"/>
            <ac:spMk id="104" creationId="{29C3E145-297D-3DEB-1E51-48C95E1D5CE2}"/>
          </ac:spMkLst>
        </pc:spChg>
        <pc:spChg chg="del mod topLvl">
          <ac:chgData name="Vishal Shah" userId="07432260-0bb8-4f6d-b01a-b1cba8d59480" providerId="ADAL" clId="{2ACD57C3-7F2D-4C0F-AE46-6B41FED73F6F}" dt="2024-08-07T20:01:07.047" v="229" actId="478"/>
          <ac:spMkLst>
            <pc:docMk/>
            <pc:sldMk cId="1345945283" sldId="272"/>
            <ac:spMk id="105" creationId="{37F9E304-B8CE-1FCB-D672-DBBF8667B90E}"/>
          </ac:spMkLst>
        </pc:spChg>
        <pc:spChg chg="add del mod ord">
          <ac:chgData name="Vishal Shah" userId="07432260-0bb8-4f6d-b01a-b1cba8d59480" providerId="ADAL" clId="{2ACD57C3-7F2D-4C0F-AE46-6B41FED73F6F}" dt="2024-08-07T20:06:41.099" v="278" actId="478"/>
          <ac:spMkLst>
            <pc:docMk/>
            <pc:sldMk cId="1345945283" sldId="272"/>
            <ac:spMk id="107" creationId="{121D4C43-7BA7-30A6-2A44-4EB534F26E22}"/>
          </ac:spMkLst>
        </pc:spChg>
        <pc:spChg chg="add del">
          <ac:chgData name="Vishal Shah" userId="07432260-0bb8-4f6d-b01a-b1cba8d59480" providerId="ADAL" clId="{2ACD57C3-7F2D-4C0F-AE46-6B41FED73F6F}" dt="2024-08-07T20:06:31.417" v="276"/>
          <ac:spMkLst>
            <pc:docMk/>
            <pc:sldMk cId="1345945283" sldId="272"/>
            <ac:spMk id="108" creationId="{889FA295-311F-4017-4897-AA3E355BDAD6}"/>
          </ac:spMkLst>
        </pc:spChg>
        <pc:spChg chg="mod topLvl">
          <ac:chgData name="Vishal Shah" userId="07432260-0bb8-4f6d-b01a-b1cba8d59480" providerId="ADAL" clId="{2ACD57C3-7F2D-4C0F-AE46-6B41FED73F6F}" dt="2024-08-07T20:15:25.005" v="373" actId="165"/>
          <ac:spMkLst>
            <pc:docMk/>
            <pc:sldMk cId="1345945283" sldId="272"/>
            <ac:spMk id="125" creationId="{30E4FB55-E06E-CB2F-CDD9-70CF0B1DE2C7}"/>
          </ac:spMkLst>
        </pc:spChg>
        <pc:spChg chg="mod topLvl">
          <ac:chgData name="Vishal Shah" userId="07432260-0bb8-4f6d-b01a-b1cba8d59480" providerId="ADAL" clId="{2ACD57C3-7F2D-4C0F-AE46-6B41FED73F6F}" dt="2024-08-07T20:15:25.005" v="373" actId="165"/>
          <ac:spMkLst>
            <pc:docMk/>
            <pc:sldMk cId="1345945283" sldId="272"/>
            <ac:spMk id="128" creationId="{FBCF8F9D-1457-63D1-4C9F-F96109EC9163}"/>
          </ac:spMkLst>
        </pc:spChg>
        <pc:spChg chg="mod topLvl">
          <ac:chgData name="Vishal Shah" userId="07432260-0bb8-4f6d-b01a-b1cba8d59480" providerId="ADAL" clId="{2ACD57C3-7F2D-4C0F-AE46-6B41FED73F6F}" dt="2024-08-07T20:15:25.005" v="373" actId="165"/>
          <ac:spMkLst>
            <pc:docMk/>
            <pc:sldMk cId="1345945283" sldId="272"/>
            <ac:spMk id="131" creationId="{C49C687A-DDC5-6E18-C150-EA1B10FD13A5}"/>
          </ac:spMkLst>
        </pc:spChg>
        <pc:spChg chg="mod topLvl">
          <ac:chgData name="Vishal Shah" userId="07432260-0bb8-4f6d-b01a-b1cba8d59480" providerId="ADAL" clId="{2ACD57C3-7F2D-4C0F-AE46-6B41FED73F6F}" dt="2024-08-07T20:15:25.005" v="373" actId="165"/>
          <ac:spMkLst>
            <pc:docMk/>
            <pc:sldMk cId="1345945283" sldId="272"/>
            <ac:spMk id="134" creationId="{6B35C39B-AAD8-631C-C1D8-74DC55272665}"/>
          </ac:spMkLst>
        </pc:spChg>
        <pc:spChg chg="mod topLvl">
          <ac:chgData name="Vishal Shah" userId="07432260-0bb8-4f6d-b01a-b1cba8d59480" providerId="ADAL" clId="{2ACD57C3-7F2D-4C0F-AE46-6B41FED73F6F}" dt="2024-08-07T20:15:25.005" v="373" actId="165"/>
          <ac:spMkLst>
            <pc:docMk/>
            <pc:sldMk cId="1345945283" sldId="272"/>
            <ac:spMk id="137" creationId="{F00C429D-42E4-638C-FA52-370F4F079D23}"/>
          </ac:spMkLst>
        </pc:spChg>
        <pc:spChg chg="mod topLvl">
          <ac:chgData name="Vishal Shah" userId="07432260-0bb8-4f6d-b01a-b1cba8d59480" providerId="ADAL" clId="{2ACD57C3-7F2D-4C0F-AE46-6B41FED73F6F}" dt="2024-08-07T20:15:25.005" v="373" actId="165"/>
          <ac:spMkLst>
            <pc:docMk/>
            <pc:sldMk cId="1345945283" sldId="272"/>
            <ac:spMk id="140" creationId="{514E0EE4-C1FC-1737-48E8-FCB88860F71E}"/>
          </ac:spMkLst>
        </pc:spChg>
        <pc:spChg chg="mod topLvl">
          <ac:chgData name="Vishal Shah" userId="07432260-0bb8-4f6d-b01a-b1cba8d59480" providerId="ADAL" clId="{2ACD57C3-7F2D-4C0F-AE46-6B41FED73F6F}" dt="2024-08-07T20:15:25.005" v="373" actId="165"/>
          <ac:spMkLst>
            <pc:docMk/>
            <pc:sldMk cId="1345945283" sldId="272"/>
            <ac:spMk id="143" creationId="{7DC8311E-7F9E-4D7D-5220-8204A36BDC2D}"/>
          </ac:spMkLst>
        </pc:spChg>
        <pc:spChg chg="mod topLvl">
          <ac:chgData name="Vishal Shah" userId="07432260-0bb8-4f6d-b01a-b1cba8d59480" providerId="ADAL" clId="{2ACD57C3-7F2D-4C0F-AE46-6B41FED73F6F}" dt="2024-08-07T20:15:25.005" v="373" actId="165"/>
          <ac:spMkLst>
            <pc:docMk/>
            <pc:sldMk cId="1345945283" sldId="272"/>
            <ac:spMk id="146" creationId="{67C2CC4D-A93B-49AB-088D-955BA68AAF97}"/>
          </ac:spMkLst>
        </pc:spChg>
        <pc:spChg chg="mod topLvl">
          <ac:chgData name="Vishal Shah" userId="07432260-0bb8-4f6d-b01a-b1cba8d59480" providerId="ADAL" clId="{2ACD57C3-7F2D-4C0F-AE46-6B41FED73F6F}" dt="2024-08-07T20:15:25.005" v="373" actId="165"/>
          <ac:spMkLst>
            <pc:docMk/>
            <pc:sldMk cId="1345945283" sldId="272"/>
            <ac:spMk id="149" creationId="{F8641D51-0FBC-CC8C-3795-E898B2C1EF2E}"/>
          </ac:spMkLst>
        </pc:spChg>
        <pc:spChg chg="mod topLvl">
          <ac:chgData name="Vishal Shah" userId="07432260-0bb8-4f6d-b01a-b1cba8d59480" providerId="ADAL" clId="{2ACD57C3-7F2D-4C0F-AE46-6B41FED73F6F}" dt="2024-08-07T20:15:25.005" v="373" actId="165"/>
          <ac:spMkLst>
            <pc:docMk/>
            <pc:sldMk cId="1345945283" sldId="272"/>
            <ac:spMk id="152" creationId="{A714B66E-023B-651E-A5C4-F9EA8572E40B}"/>
          </ac:spMkLst>
        </pc:spChg>
        <pc:spChg chg="mod topLvl">
          <ac:chgData name="Vishal Shah" userId="07432260-0bb8-4f6d-b01a-b1cba8d59480" providerId="ADAL" clId="{2ACD57C3-7F2D-4C0F-AE46-6B41FED73F6F}" dt="2024-08-07T20:15:25.005" v="373" actId="165"/>
          <ac:spMkLst>
            <pc:docMk/>
            <pc:sldMk cId="1345945283" sldId="272"/>
            <ac:spMk id="155" creationId="{6C66A545-A387-48B8-28F2-E3D74C54A6EA}"/>
          </ac:spMkLst>
        </pc:spChg>
        <pc:spChg chg="mod topLvl modVis">
          <ac:chgData name="Vishal Shah" userId="07432260-0bb8-4f6d-b01a-b1cba8d59480" providerId="ADAL" clId="{2ACD57C3-7F2D-4C0F-AE46-6B41FED73F6F}" dt="2024-08-07T20:15:50.666" v="378" actId="14430"/>
          <ac:spMkLst>
            <pc:docMk/>
            <pc:sldMk cId="1345945283" sldId="272"/>
            <ac:spMk id="158" creationId="{256E9EFD-13EB-090D-A44B-8FD055BF5062}"/>
          </ac:spMkLst>
        </pc:spChg>
        <pc:spChg chg="mod topLvl modVis">
          <ac:chgData name="Vishal Shah" userId="07432260-0bb8-4f6d-b01a-b1cba8d59480" providerId="ADAL" clId="{2ACD57C3-7F2D-4C0F-AE46-6B41FED73F6F}" dt="2024-08-07T20:15:48.980" v="377" actId="14430"/>
          <ac:spMkLst>
            <pc:docMk/>
            <pc:sldMk cId="1345945283" sldId="272"/>
            <ac:spMk id="161" creationId="{FB54B433-CDD0-BEBA-3BF8-6B068D5D5C43}"/>
          </ac:spMkLst>
        </pc:spChg>
        <pc:spChg chg="mod topLvl modVis">
          <ac:chgData name="Vishal Shah" userId="07432260-0bb8-4f6d-b01a-b1cba8d59480" providerId="ADAL" clId="{2ACD57C3-7F2D-4C0F-AE46-6B41FED73F6F}" dt="2024-08-07T20:15:46.465" v="376" actId="14430"/>
          <ac:spMkLst>
            <pc:docMk/>
            <pc:sldMk cId="1345945283" sldId="272"/>
            <ac:spMk id="164" creationId="{547C7821-31DA-8C5D-1537-DBD42AE9E4E1}"/>
          </ac:spMkLst>
        </pc:spChg>
        <pc:spChg chg="add mod ord modVis">
          <ac:chgData name="Vishal Shah" userId="07432260-0bb8-4f6d-b01a-b1cba8d59480" providerId="ADAL" clId="{2ACD57C3-7F2D-4C0F-AE46-6B41FED73F6F}" dt="2024-08-07T20:21:29.740" v="444" actId="14429"/>
          <ac:spMkLst>
            <pc:docMk/>
            <pc:sldMk cId="1345945283" sldId="272"/>
            <ac:spMk id="168" creationId="{B2FD2EE5-EDB4-B991-A023-538999F4B408}"/>
          </ac:spMkLst>
        </pc:spChg>
        <pc:grpChg chg="add del mod">
          <ac:chgData name="Vishal Shah" userId="07432260-0bb8-4f6d-b01a-b1cba8d59480" providerId="ADAL" clId="{2ACD57C3-7F2D-4C0F-AE46-6B41FED73F6F}" dt="2024-08-07T19:56:12.298" v="158" actId="478"/>
          <ac:grpSpMkLst>
            <pc:docMk/>
            <pc:sldMk cId="1345945283" sldId="272"/>
            <ac:grpSpMk id="43" creationId="{041724D8-4E25-1FA0-CDDA-99EF381EB1CF}"/>
          </ac:grpSpMkLst>
        </pc:grpChg>
        <pc:grpChg chg="add del mod">
          <ac:chgData name="Vishal Shah" userId="07432260-0bb8-4f6d-b01a-b1cba8d59480" providerId="ADAL" clId="{2ACD57C3-7F2D-4C0F-AE46-6B41FED73F6F}" dt="2024-08-07T20:09:27.649" v="299" actId="165"/>
          <ac:grpSpMkLst>
            <pc:docMk/>
            <pc:sldMk cId="1345945283" sldId="272"/>
            <ac:grpSpMk id="57" creationId="{D37C4203-96E5-F72B-F571-3DAFA01B8A31}"/>
          </ac:grpSpMkLst>
        </pc:grpChg>
        <pc:grpChg chg="del mod">
          <ac:chgData name="Vishal Shah" userId="07432260-0bb8-4f6d-b01a-b1cba8d59480" providerId="ADAL" clId="{2ACD57C3-7F2D-4C0F-AE46-6B41FED73F6F}" dt="2024-08-07T20:00:46.842" v="228" actId="165"/>
          <ac:grpSpMkLst>
            <pc:docMk/>
            <pc:sldMk cId="1345945283" sldId="272"/>
            <ac:grpSpMk id="76" creationId="{302522C2-A77D-5AC1-9D54-57126F3465FB}"/>
          </ac:grpSpMkLst>
        </pc:grpChg>
        <pc:grpChg chg="add del mod">
          <ac:chgData name="Vishal Shah" userId="07432260-0bb8-4f6d-b01a-b1cba8d59480" providerId="ADAL" clId="{2ACD57C3-7F2D-4C0F-AE46-6B41FED73F6F}" dt="2024-08-07T20:03:13.720" v="259" actId="165"/>
          <ac:grpSpMkLst>
            <pc:docMk/>
            <pc:sldMk cId="1345945283" sldId="272"/>
            <ac:grpSpMk id="106" creationId="{B28213E7-7D53-6340-5FCE-FC320D5663F5}"/>
          </ac:grpSpMkLst>
        </pc:grpChg>
        <pc:grpChg chg="add del mod topLvl">
          <ac:chgData name="Vishal Shah" userId="07432260-0bb8-4f6d-b01a-b1cba8d59480" providerId="ADAL" clId="{2ACD57C3-7F2D-4C0F-AE46-6B41FED73F6F}" dt="2024-08-07T20:12:17.582" v="329" actId="165"/>
          <ac:grpSpMkLst>
            <pc:docMk/>
            <pc:sldMk cId="1345945283" sldId="272"/>
            <ac:grpSpMk id="123" creationId="{FADEBC09-C8F2-658B-EAC2-D92D6DDAD5F1}"/>
          </ac:grpSpMkLst>
        </pc:grpChg>
        <pc:grpChg chg="add del mod topLvl">
          <ac:chgData name="Vishal Shah" userId="07432260-0bb8-4f6d-b01a-b1cba8d59480" providerId="ADAL" clId="{2ACD57C3-7F2D-4C0F-AE46-6B41FED73F6F}" dt="2024-08-07T20:12:17.582" v="329" actId="165"/>
          <ac:grpSpMkLst>
            <pc:docMk/>
            <pc:sldMk cId="1345945283" sldId="272"/>
            <ac:grpSpMk id="124" creationId="{680CE4B2-1F52-DF02-F40C-139B52BA30E3}"/>
          </ac:grpSpMkLst>
        </pc:grpChg>
        <pc:grpChg chg="add del mod topLvl">
          <ac:chgData name="Vishal Shah" userId="07432260-0bb8-4f6d-b01a-b1cba8d59480" providerId="ADAL" clId="{2ACD57C3-7F2D-4C0F-AE46-6B41FED73F6F}" dt="2024-08-07T20:12:17.582" v="329" actId="165"/>
          <ac:grpSpMkLst>
            <pc:docMk/>
            <pc:sldMk cId="1345945283" sldId="272"/>
            <ac:grpSpMk id="127" creationId="{EF5074A8-4CE2-EE18-38F5-B81E495AB232}"/>
          </ac:grpSpMkLst>
        </pc:grpChg>
        <pc:grpChg chg="add del mod topLvl">
          <ac:chgData name="Vishal Shah" userId="07432260-0bb8-4f6d-b01a-b1cba8d59480" providerId="ADAL" clId="{2ACD57C3-7F2D-4C0F-AE46-6B41FED73F6F}" dt="2024-08-07T20:12:17.582" v="329" actId="165"/>
          <ac:grpSpMkLst>
            <pc:docMk/>
            <pc:sldMk cId="1345945283" sldId="272"/>
            <ac:grpSpMk id="130" creationId="{0AA52DCD-0574-12DB-1FAF-9C6BF9258E51}"/>
          </ac:grpSpMkLst>
        </pc:grpChg>
        <pc:grpChg chg="add del mod topLvl">
          <ac:chgData name="Vishal Shah" userId="07432260-0bb8-4f6d-b01a-b1cba8d59480" providerId="ADAL" clId="{2ACD57C3-7F2D-4C0F-AE46-6B41FED73F6F}" dt="2024-08-07T20:12:17.582" v="329" actId="165"/>
          <ac:grpSpMkLst>
            <pc:docMk/>
            <pc:sldMk cId="1345945283" sldId="272"/>
            <ac:grpSpMk id="133" creationId="{6E8BE272-A086-EA10-19A3-EDFF63BC4BA3}"/>
          </ac:grpSpMkLst>
        </pc:grpChg>
        <pc:grpChg chg="add del mod topLvl">
          <ac:chgData name="Vishal Shah" userId="07432260-0bb8-4f6d-b01a-b1cba8d59480" providerId="ADAL" clId="{2ACD57C3-7F2D-4C0F-AE46-6B41FED73F6F}" dt="2024-08-07T20:12:17.582" v="329" actId="165"/>
          <ac:grpSpMkLst>
            <pc:docMk/>
            <pc:sldMk cId="1345945283" sldId="272"/>
            <ac:grpSpMk id="136" creationId="{2CA607DC-24B5-1E03-3500-EDC8913DBCEC}"/>
          </ac:grpSpMkLst>
        </pc:grpChg>
        <pc:grpChg chg="add del mod topLvl">
          <ac:chgData name="Vishal Shah" userId="07432260-0bb8-4f6d-b01a-b1cba8d59480" providerId="ADAL" clId="{2ACD57C3-7F2D-4C0F-AE46-6B41FED73F6F}" dt="2024-08-07T20:12:17.582" v="329" actId="165"/>
          <ac:grpSpMkLst>
            <pc:docMk/>
            <pc:sldMk cId="1345945283" sldId="272"/>
            <ac:grpSpMk id="139" creationId="{38653002-D230-CE52-4397-5E54A9DF3F22}"/>
          </ac:grpSpMkLst>
        </pc:grpChg>
        <pc:grpChg chg="add del mod topLvl">
          <ac:chgData name="Vishal Shah" userId="07432260-0bb8-4f6d-b01a-b1cba8d59480" providerId="ADAL" clId="{2ACD57C3-7F2D-4C0F-AE46-6B41FED73F6F}" dt="2024-08-07T20:12:17.582" v="329" actId="165"/>
          <ac:grpSpMkLst>
            <pc:docMk/>
            <pc:sldMk cId="1345945283" sldId="272"/>
            <ac:grpSpMk id="142" creationId="{5E81471D-8FA0-5FDE-1067-6C116E693B46}"/>
          </ac:grpSpMkLst>
        </pc:grpChg>
        <pc:grpChg chg="add del mod topLvl">
          <ac:chgData name="Vishal Shah" userId="07432260-0bb8-4f6d-b01a-b1cba8d59480" providerId="ADAL" clId="{2ACD57C3-7F2D-4C0F-AE46-6B41FED73F6F}" dt="2024-08-07T20:12:17.582" v="329" actId="165"/>
          <ac:grpSpMkLst>
            <pc:docMk/>
            <pc:sldMk cId="1345945283" sldId="272"/>
            <ac:grpSpMk id="145" creationId="{8C166BF1-E682-52FF-B8B3-6236651EABD3}"/>
          </ac:grpSpMkLst>
        </pc:grpChg>
        <pc:grpChg chg="add del mod topLvl">
          <ac:chgData name="Vishal Shah" userId="07432260-0bb8-4f6d-b01a-b1cba8d59480" providerId="ADAL" clId="{2ACD57C3-7F2D-4C0F-AE46-6B41FED73F6F}" dt="2024-08-07T20:12:17.582" v="329" actId="165"/>
          <ac:grpSpMkLst>
            <pc:docMk/>
            <pc:sldMk cId="1345945283" sldId="272"/>
            <ac:grpSpMk id="148" creationId="{916AEF98-6E33-8EA5-7285-43E85AACD23B}"/>
          </ac:grpSpMkLst>
        </pc:grpChg>
        <pc:grpChg chg="add del mod topLvl">
          <ac:chgData name="Vishal Shah" userId="07432260-0bb8-4f6d-b01a-b1cba8d59480" providerId="ADAL" clId="{2ACD57C3-7F2D-4C0F-AE46-6B41FED73F6F}" dt="2024-08-07T20:12:17.582" v="329" actId="165"/>
          <ac:grpSpMkLst>
            <pc:docMk/>
            <pc:sldMk cId="1345945283" sldId="272"/>
            <ac:grpSpMk id="151" creationId="{A79C4634-B759-7F27-B211-51DEB7760CB4}"/>
          </ac:grpSpMkLst>
        </pc:grpChg>
        <pc:grpChg chg="add del mod topLvl">
          <ac:chgData name="Vishal Shah" userId="07432260-0bb8-4f6d-b01a-b1cba8d59480" providerId="ADAL" clId="{2ACD57C3-7F2D-4C0F-AE46-6B41FED73F6F}" dt="2024-08-07T20:12:17.582" v="329" actId="165"/>
          <ac:grpSpMkLst>
            <pc:docMk/>
            <pc:sldMk cId="1345945283" sldId="272"/>
            <ac:grpSpMk id="154" creationId="{1D92B381-BB0D-1FB3-38DD-2126E15E5BD3}"/>
          </ac:grpSpMkLst>
        </pc:grpChg>
        <pc:grpChg chg="add del mod topLvl">
          <ac:chgData name="Vishal Shah" userId="07432260-0bb8-4f6d-b01a-b1cba8d59480" providerId="ADAL" clId="{2ACD57C3-7F2D-4C0F-AE46-6B41FED73F6F}" dt="2024-08-07T20:12:17.582" v="329" actId="165"/>
          <ac:grpSpMkLst>
            <pc:docMk/>
            <pc:sldMk cId="1345945283" sldId="272"/>
            <ac:grpSpMk id="157" creationId="{4E0E662D-8C0F-04A6-FE6B-E6F9B0AC03C2}"/>
          </ac:grpSpMkLst>
        </pc:grpChg>
        <pc:grpChg chg="add del mod topLvl">
          <ac:chgData name="Vishal Shah" userId="07432260-0bb8-4f6d-b01a-b1cba8d59480" providerId="ADAL" clId="{2ACD57C3-7F2D-4C0F-AE46-6B41FED73F6F}" dt="2024-08-07T20:12:17.582" v="329" actId="165"/>
          <ac:grpSpMkLst>
            <pc:docMk/>
            <pc:sldMk cId="1345945283" sldId="272"/>
            <ac:grpSpMk id="160" creationId="{3DE90B23-001B-597C-AAA8-101B4DF44D51}"/>
          </ac:grpSpMkLst>
        </pc:grpChg>
        <pc:grpChg chg="add del mod topLvl">
          <ac:chgData name="Vishal Shah" userId="07432260-0bb8-4f6d-b01a-b1cba8d59480" providerId="ADAL" clId="{2ACD57C3-7F2D-4C0F-AE46-6B41FED73F6F}" dt="2024-08-07T20:12:17.582" v="329" actId="165"/>
          <ac:grpSpMkLst>
            <pc:docMk/>
            <pc:sldMk cId="1345945283" sldId="272"/>
            <ac:grpSpMk id="163" creationId="{FD0B9E0C-FEA1-F312-8A7F-E021B66837CB}"/>
          </ac:grpSpMkLst>
        </pc:grpChg>
        <pc:grpChg chg="add del mod">
          <ac:chgData name="Vishal Shah" userId="07432260-0bb8-4f6d-b01a-b1cba8d59480" providerId="ADAL" clId="{2ACD57C3-7F2D-4C0F-AE46-6B41FED73F6F}" dt="2024-08-07T20:11:32.358" v="328" actId="165"/>
          <ac:grpSpMkLst>
            <pc:docMk/>
            <pc:sldMk cId="1345945283" sldId="272"/>
            <ac:grpSpMk id="166" creationId="{AEDB0059-2192-CF0C-EC46-EBC5F93A91DE}"/>
          </ac:grpSpMkLst>
        </pc:grpChg>
        <pc:grpChg chg="add del mod">
          <ac:chgData name="Vishal Shah" userId="07432260-0bb8-4f6d-b01a-b1cba8d59480" providerId="ADAL" clId="{2ACD57C3-7F2D-4C0F-AE46-6B41FED73F6F}" dt="2024-08-07T20:15:25.005" v="373" actId="165"/>
          <ac:grpSpMkLst>
            <pc:docMk/>
            <pc:sldMk cId="1345945283" sldId="272"/>
            <ac:grpSpMk id="167" creationId="{3C8CA7B3-1966-0339-14CF-EA481F0FA5A8}"/>
          </ac:grpSpMkLst>
        </pc:grpChg>
        <pc:graphicFrameChg chg="add del mod modGraphic">
          <ac:chgData name="Vishal Shah" userId="07432260-0bb8-4f6d-b01a-b1cba8d59480" providerId="ADAL" clId="{2ACD57C3-7F2D-4C0F-AE46-6B41FED73F6F}" dt="2024-08-07T19:38:18.643" v="12" actId="478"/>
          <ac:graphicFrameMkLst>
            <pc:docMk/>
            <pc:sldMk cId="1345945283" sldId="272"/>
            <ac:graphicFrameMk id="6" creationId="{E1896113-D71E-0EFC-25BA-1165B804D46D}"/>
          </ac:graphicFrameMkLst>
        </pc:graphicFrameChg>
        <pc:graphicFrameChg chg="add mod">
          <ac:chgData name="Vishal Shah" userId="07432260-0bb8-4f6d-b01a-b1cba8d59480" providerId="ADAL" clId="{2ACD57C3-7F2D-4C0F-AE46-6B41FED73F6F}" dt="2024-08-07T19:40:18.922" v="27" actId="14100"/>
          <ac:graphicFrameMkLst>
            <pc:docMk/>
            <pc:sldMk cId="1345945283" sldId="272"/>
            <ac:graphicFrameMk id="10" creationId="{BD12EE3C-0242-F0B7-197C-CBD6CA549DCE}"/>
          </ac:graphicFrameMkLst>
        </pc:graphicFrameChg>
        <pc:graphicFrameChg chg="add del mod">
          <ac:chgData name="Vishal Shah" userId="07432260-0bb8-4f6d-b01a-b1cba8d59480" providerId="ADAL" clId="{2ACD57C3-7F2D-4C0F-AE46-6B41FED73F6F}" dt="2024-08-07T19:49:48.886" v="70" actId="478"/>
          <ac:graphicFrameMkLst>
            <pc:docMk/>
            <pc:sldMk cId="1345945283" sldId="272"/>
            <ac:graphicFrameMk id="13" creationId="{E3042951-B5E6-7B9E-0864-9FED8884E6FD}"/>
          </ac:graphicFrameMkLst>
        </pc:graphicFrameChg>
        <pc:graphicFrameChg chg="add del mod modGraphic">
          <ac:chgData name="Vishal Shah" userId="07432260-0bb8-4f6d-b01a-b1cba8d59480" providerId="ADAL" clId="{2ACD57C3-7F2D-4C0F-AE46-6B41FED73F6F}" dt="2024-08-07T19:59:35.373" v="190" actId="478"/>
          <ac:graphicFrameMkLst>
            <pc:docMk/>
            <pc:sldMk cId="1345945283" sldId="272"/>
            <ac:graphicFrameMk id="74" creationId="{0F4F6D1B-3421-8D89-62A2-01E3E2566198}"/>
          </ac:graphicFrameMkLst>
        </pc:graphicFrameChg>
        <pc:graphicFrameChg chg="add del mod modGraphic">
          <ac:chgData name="Vishal Shah" userId="07432260-0bb8-4f6d-b01a-b1cba8d59480" providerId="ADAL" clId="{2ACD57C3-7F2D-4C0F-AE46-6B41FED73F6F}" dt="2024-08-07T20:00:44.444" v="227" actId="18245"/>
          <ac:graphicFrameMkLst>
            <pc:docMk/>
            <pc:sldMk cId="1345945283" sldId="272"/>
            <ac:graphicFrameMk id="75" creationId="{E5FBB0A2-2815-96AA-62A4-A45F4227AD35}"/>
          </ac:graphicFrameMkLst>
        </pc:graphicFrameChg>
        <pc:picChg chg="add mod modVis">
          <ac:chgData name="Vishal Shah" userId="07432260-0bb8-4f6d-b01a-b1cba8d59480" providerId="ADAL" clId="{2ACD57C3-7F2D-4C0F-AE46-6B41FED73F6F}" dt="2024-08-07T20:21:29.330" v="443" actId="14429"/>
          <ac:picMkLst>
            <pc:docMk/>
            <pc:sldMk cId="1345945283" sldId="272"/>
            <ac:picMk id="3" creationId="{A3C64772-39C8-2CB3-B7AF-8ED9B8784BEC}"/>
          </ac:picMkLst>
        </pc:picChg>
        <pc:cxnChg chg="add del mod">
          <ac:chgData name="Vishal Shah" userId="07432260-0bb8-4f6d-b01a-b1cba8d59480" providerId="ADAL" clId="{2ACD57C3-7F2D-4C0F-AE46-6B41FED73F6F}" dt="2024-08-07T19:39:00.660" v="18" actId="478"/>
          <ac:cxnSpMkLst>
            <pc:docMk/>
            <pc:sldMk cId="1345945283" sldId="272"/>
            <ac:cxnSpMk id="5" creationId="{AE237456-FB1E-4795-F5B4-103A9BD5B1E0}"/>
          </ac:cxnSpMkLst>
        </pc:cxnChg>
        <pc:cxnChg chg="add mod modVis">
          <ac:chgData name="Vishal Shah" userId="07432260-0bb8-4f6d-b01a-b1cba8d59480" providerId="ADAL" clId="{2ACD57C3-7F2D-4C0F-AE46-6B41FED73F6F}" dt="2024-08-07T19:54:36.665" v="140" actId="164"/>
          <ac:cxnSpMkLst>
            <pc:docMk/>
            <pc:sldMk cId="1345945283" sldId="272"/>
            <ac:cxnSpMk id="15" creationId="{AE64F7F4-91EC-B3CE-58CB-76A67D28D5E4}"/>
          </ac:cxnSpMkLst>
        </pc:cxnChg>
        <pc:cxnChg chg="add mod">
          <ac:chgData name="Vishal Shah" userId="07432260-0bb8-4f6d-b01a-b1cba8d59480" providerId="ADAL" clId="{2ACD57C3-7F2D-4C0F-AE46-6B41FED73F6F}" dt="2024-08-07T19:54:36.665" v="140" actId="164"/>
          <ac:cxnSpMkLst>
            <pc:docMk/>
            <pc:sldMk cId="1345945283" sldId="272"/>
            <ac:cxnSpMk id="32" creationId="{B1D29D12-DF7A-3510-F674-AECC154D0945}"/>
          </ac:cxnSpMkLst>
        </pc:cxnChg>
        <pc:cxnChg chg="add mod">
          <ac:chgData name="Vishal Shah" userId="07432260-0bb8-4f6d-b01a-b1cba8d59480" providerId="ADAL" clId="{2ACD57C3-7F2D-4C0F-AE46-6B41FED73F6F}" dt="2024-08-07T19:54:36.665" v="140" actId="164"/>
          <ac:cxnSpMkLst>
            <pc:docMk/>
            <pc:sldMk cId="1345945283" sldId="272"/>
            <ac:cxnSpMk id="33" creationId="{CE0C84A1-F746-8AD7-8AFB-F77F63CA5591}"/>
          </ac:cxnSpMkLst>
        </pc:cxnChg>
        <pc:cxnChg chg="add mod">
          <ac:chgData name="Vishal Shah" userId="07432260-0bb8-4f6d-b01a-b1cba8d59480" providerId="ADAL" clId="{2ACD57C3-7F2D-4C0F-AE46-6B41FED73F6F}" dt="2024-08-07T19:54:36.665" v="140" actId="164"/>
          <ac:cxnSpMkLst>
            <pc:docMk/>
            <pc:sldMk cId="1345945283" sldId="272"/>
            <ac:cxnSpMk id="34" creationId="{C01AD326-1E49-E570-C1DA-AA92AF75D912}"/>
          </ac:cxnSpMkLst>
        </pc:cxnChg>
        <pc:cxnChg chg="add mod">
          <ac:chgData name="Vishal Shah" userId="07432260-0bb8-4f6d-b01a-b1cba8d59480" providerId="ADAL" clId="{2ACD57C3-7F2D-4C0F-AE46-6B41FED73F6F}" dt="2024-08-07T19:54:36.665" v="140" actId="164"/>
          <ac:cxnSpMkLst>
            <pc:docMk/>
            <pc:sldMk cId="1345945283" sldId="272"/>
            <ac:cxnSpMk id="35" creationId="{871F1FB8-A4E5-5457-1C10-C330E83B0723}"/>
          </ac:cxnSpMkLst>
        </pc:cxnChg>
        <pc:cxnChg chg="add mod">
          <ac:chgData name="Vishal Shah" userId="07432260-0bb8-4f6d-b01a-b1cba8d59480" providerId="ADAL" clId="{2ACD57C3-7F2D-4C0F-AE46-6B41FED73F6F}" dt="2024-08-07T19:54:36.665" v="140" actId="164"/>
          <ac:cxnSpMkLst>
            <pc:docMk/>
            <pc:sldMk cId="1345945283" sldId="272"/>
            <ac:cxnSpMk id="36" creationId="{56445721-2C9C-3C35-6793-12FF9475D983}"/>
          </ac:cxnSpMkLst>
        </pc:cxnChg>
        <pc:cxnChg chg="add mod">
          <ac:chgData name="Vishal Shah" userId="07432260-0bb8-4f6d-b01a-b1cba8d59480" providerId="ADAL" clId="{2ACD57C3-7F2D-4C0F-AE46-6B41FED73F6F}" dt="2024-08-07T19:54:36.665" v="140" actId="164"/>
          <ac:cxnSpMkLst>
            <pc:docMk/>
            <pc:sldMk cId="1345945283" sldId="272"/>
            <ac:cxnSpMk id="37" creationId="{407ED871-2BFF-5243-FDC8-1AB31B3D1B5F}"/>
          </ac:cxnSpMkLst>
        </pc:cxnChg>
        <pc:cxnChg chg="add mod">
          <ac:chgData name="Vishal Shah" userId="07432260-0bb8-4f6d-b01a-b1cba8d59480" providerId="ADAL" clId="{2ACD57C3-7F2D-4C0F-AE46-6B41FED73F6F}" dt="2024-08-07T19:54:36.665" v="140" actId="164"/>
          <ac:cxnSpMkLst>
            <pc:docMk/>
            <pc:sldMk cId="1345945283" sldId="272"/>
            <ac:cxnSpMk id="38" creationId="{BE952239-D14D-AD7A-806A-40295AAC7102}"/>
          </ac:cxnSpMkLst>
        </pc:cxnChg>
        <pc:cxnChg chg="add mod">
          <ac:chgData name="Vishal Shah" userId="07432260-0bb8-4f6d-b01a-b1cba8d59480" providerId="ADAL" clId="{2ACD57C3-7F2D-4C0F-AE46-6B41FED73F6F}" dt="2024-08-07T19:54:36.665" v="140" actId="164"/>
          <ac:cxnSpMkLst>
            <pc:docMk/>
            <pc:sldMk cId="1345945283" sldId="272"/>
            <ac:cxnSpMk id="39" creationId="{E9A44210-C0C9-CB83-B6C1-EF764E198827}"/>
          </ac:cxnSpMkLst>
        </pc:cxnChg>
        <pc:cxnChg chg="add mod">
          <ac:chgData name="Vishal Shah" userId="07432260-0bb8-4f6d-b01a-b1cba8d59480" providerId="ADAL" clId="{2ACD57C3-7F2D-4C0F-AE46-6B41FED73F6F}" dt="2024-08-07T19:54:36.665" v="140" actId="164"/>
          <ac:cxnSpMkLst>
            <pc:docMk/>
            <pc:sldMk cId="1345945283" sldId="272"/>
            <ac:cxnSpMk id="40" creationId="{3708A333-E673-D3A8-14FC-A15EC2086ADB}"/>
          </ac:cxnSpMkLst>
        </pc:cxnChg>
        <pc:cxnChg chg="add mod">
          <ac:chgData name="Vishal Shah" userId="07432260-0bb8-4f6d-b01a-b1cba8d59480" providerId="ADAL" clId="{2ACD57C3-7F2D-4C0F-AE46-6B41FED73F6F}" dt="2024-08-07T19:54:36.665" v="140" actId="164"/>
          <ac:cxnSpMkLst>
            <pc:docMk/>
            <pc:sldMk cId="1345945283" sldId="272"/>
            <ac:cxnSpMk id="41" creationId="{8459818D-A207-357C-9CF3-2A8E7E5B0A0B}"/>
          </ac:cxnSpMkLst>
        </pc:cxnChg>
        <pc:cxnChg chg="add mod">
          <ac:chgData name="Vishal Shah" userId="07432260-0bb8-4f6d-b01a-b1cba8d59480" providerId="ADAL" clId="{2ACD57C3-7F2D-4C0F-AE46-6B41FED73F6F}" dt="2024-08-07T19:54:36.665" v="140" actId="164"/>
          <ac:cxnSpMkLst>
            <pc:docMk/>
            <pc:sldMk cId="1345945283" sldId="272"/>
            <ac:cxnSpMk id="42" creationId="{387AC96C-EE37-E879-CA38-DD41D4435988}"/>
          </ac:cxnSpMkLst>
        </pc:cxnChg>
        <pc:cxnChg chg="add mod topLvl">
          <ac:chgData name="Vishal Shah" userId="07432260-0bb8-4f6d-b01a-b1cba8d59480" providerId="ADAL" clId="{2ACD57C3-7F2D-4C0F-AE46-6B41FED73F6F}" dt="2024-08-07T20:15:25.005" v="373" actId="165"/>
          <ac:cxnSpMkLst>
            <pc:docMk/>
            <pc:sldMk cId="1345945283" sldId="272"/>
            <ac:cxnSpMk id="59" creationId="{1D4A15B1-1059-2DA0-91E1-BED3BDD3545C}"/>
          </ac:cxnSpMkLst>
        </pc:cxnChg>
        <pc:cxnChg chg="add mod topLvl">
          <ac:chgData name="Vishal Shah" userId="07432260-0bb8-4f6d-b01a-b1cba8d59480" providerId="ADAL" clId="{2ACD57C3-7F2D-4C0F-AE46-6B41FED73F6F}" dt="2024-08-07T20:15:25.005" v="373" actId="165"/>
          <ac:cxnSpMkLst>
            <pc:docMk/>
            <pc:sldMk cId="1345945283" sldId="272"/>
            <ac:cxnSpMk id="61" creationId="{8890ED28-E872-E6DB-19B2-21FA8E41331A}"/>
          </ac:cxnSpMkLst>
        </pc:cxnChg>
        <pc:cxnChg chg="add del mod">
          <ac:chgData name="Vishal Shah" userId="07432260-0bb8-4f6d-b01a-b1cba8d59480" providerId="ADAL" clId="{2ACD57C3-7F2D-4C0F-AE46-6B41FED73F6F}" dt="2024-08-07T20:11:05.078" v="323" actId="478"/>
          <ac:cxnSpMkLst>
            <pc:docMk/>
            <pc:sldMk cId="1345945283" sldId="272"/>
            <ac:cxnSpMk id="62" creationId="{36C52513-A903-92F0-200D-BB95E26AF89B}"/>
          </ac:cxnSpMkLst>
        </pc:cxnChg>
        <pc:cxnChg chg="add del mod">
          <ac:chgData name="Vishal Shah" userId="07432260-0bb8-4f6d-b01a-b1cba8d59480" providerId="ADAL" clId="{2ACD57C3-7F2D-4C0F-AE46-6B41FED73F6F}" dt="2024-08-07T20:11:11.694" v="324" actId="478"/>
          <ac:cxnSpMkLst>
            <pc:docMk/>
            <pc:sldMk cId="1345945283" sldId="272"/>
            <ac:cxnSpMk id="63" creationId="{D8F11EC2-7CFB-4FEB-8F66-F8D4079A5B39}"/>
          </ac:cxnSpMkLst>
        </pc:cxnChg>
        <pc:cxnChg chg="add del mod">
          <ac:chgData name="Vishal Shah" userId="07432260-0bb8-4f6d-b01a-b1cba8d59480" providerId="ADAL" clId="{2ACD57C3-7F2D-4C0F-AE46-6B41FED73F6F}" dt="2024-08-07T20:11:11.694" v="324" actId="478"/>
          <ac:cxnSpMkLst>
            <pc:docMk/>
            <pc:sldMk cId="1345945283" sldId="272"/>
            <ac:cxnSpMk id="64" creationId="{EF6E5F22-6BCD-0B7A-49D0-DD1F7BD28DC2}"/>
          </ac:cxnSpMkLst>
        </pc:cxnChg>
        <pc:cxnChg chg="add del mod">
          <ac:chgData name="Vishal Shah" userId="07432260-0bb8-4f6d-b01a-b1cba8d59480" providerId="ADAL" clId="{2ACD57C3-7F2D-4C0F-AE46-6B41FED73F6F}" dt="2024-08-07T20:11:11.694" v="324" actId="478"/>
          <ac:cxnSpMkLst>
            <pc:docMk/>
            <pc:sldMk cId="1345945283" sldId="272"/>
            <ac:cxnSpMk id="65" creationId="{07FD6788-A3EA-E75A-0039-256E3B00BAD6}"/>
          </ac:cxnSpMkLst>
        </pc:cxnChg>
        <pc:cxnChg chg="add del mod">
          <ac:chgData name="Vishal Shah" userId="07432260-0bb8-4f6d-b01a-b1cba8d59480" providerId="ADAL" clId="{2ACD57C3-7F2D-4C0F-AE46-6B41FED73F6F}" dt="2024-08-07T20:11:11.694" v="324" actId="478"/>
          <ac:cxnSpMkLst>
            <pc:docMk/>
            <pc:sldMk cId="1345945283" sldId="272"/>
            <ac:cxnSpMk id="66" creationId="{3041305E-218C-F8FE-5776-E4DABD2ABF7F}"/>
          </ac:cxnSpMkLst>
        </pc:cxnChg>
        <pc:cxnChg chg="add del mod">
          <ac:chgData name="Vishal Shah" userId="07432260-0bb8-4f6d-b01a-b1cba8d59480" providerId="ADAL" clId="{2ACD57C3-7F2D-4C0F-AE46-6B41FED73F6F}" dt="2024-08-07T20:11:11.694" v="324" actId="478"/>
          <ac:cxnSpMkLst>
            <pc:docMk/>
            <pc:sldMk cId="1345945283" sldId="272"/>
            <ac:cxnSpMk id="67" creationId="{25E399E5-4F6E-32BB-AD1F-5696B7CC815A}"/>
          </ac:cxnSpMkLst>
        </pc:cxnChg>
        <pc:cxnChg chg="add del mod">
          <ac:chgData name="Vishal Shah" userId="07432260-0bb8-4f6d-b01a-b1cba8d59480" providerId="ADAL" clId="{2ACD57C3-7F2D-4C0F-AE46-6B41FED73F6F}" dt="2024-08-07T20:11:11.694" v="324" actId="478"/>
          <ac:cxnSpMkLst>
            <pc:docMk/>
            <pc:sldMk cId="1345945283" sldId="272"/>
            <ac:cxnSpMk id="68" creationId="{93C8C2EA-4D3D-F578-994B-68F1C1E9F01A}"/>
          </ac:cxnSpMkLst>
        </pc:cxnChg>
        <pc:cxnChg chg="add del mod">
          <ac:chgData name="Vishal Shah" userId="07432260-0bb8-4f6d-b01a-b1cba8d59480" providerId="ADAL" clId="{2ACD57C3-7F2D-4C0F-AE46-6B41FED73F6F}" dt="2024-08-07T20:11:11.694" v="324" actId="478"/>
          <ac:cxnSpMkLst>
            <pc:docMk/>
            <pc:sldMk cId="1345945283" sldId="272"/>
            <ac:cxnSpMk id="69" creationId="{34D4F2C3-D77C-CB05-550F-91CCC3F9C115}"/>
          </ac:cxnSpMkLst>
        </pc:cxnChg>
        <pc:cxnChg chg="add del mod">
          <ac:chgData name="Vishal Shah" userId="07432260-0bb8-4f6d-b01a-b1cba8d59480" providerId="ADAL" clId="{2ACD57C3-7F2D-4C0F-AE46-6B41FED73F6F}" dt="2024-08-07T20:11:11.694" v="324" actId="478"/>
          <ac:cxnSpMkLst>
            <pc:docMk/>
            <pc:sldMk cId="1345945283" sldId="272"/>
            <ac:cxnSpMk id="70" creationId="{D8560D8B-16F9-37D9-9187-C125F62DB498}"/>
          </ac:cxnSpMkLst>
        </pc:cxnChg>
        <pc:cxnChg chg="add del mod">
          <ac:chgData name="Vishal Shah" userId="07432260-0bb8-4f6d-b01a-b1cba8d59480" providerId="ADAL" clId="{2ACD57C3-7F2D-4C0F-AE46-6B41FED73F6F}" dt="2024-08-07T20:11:11.694" v="324" actId="478"/>
          <ac:cxnSpMkLst>
            <pc:docMk/>
            <pc:sldMk cId="1345945283" sldId="272"/>
            <ac:cxnSpMk id="71" creationId="{F73A596A-B888-C2ED-0C6D-1880636E78B0}"/>
          </ac:cxnSpMkLst>
        </pc:cxnChg>
        <pc:cxnChg chg="add del mod">
          <ac:chgData name="Vishal Shah" userId="07432260-0bb8-4f6d-b01a-b1cba8d59480" providerId="ADAL" clId="{2ACD57C3-7F2D-4C0F-AE46-6B41FED73F6F}" dt="2024-08-07T20:11:11.694" v="324" actId="478"/>
          <ac:cxnSpMkLst>
            <pc:docMk/>
            <pc:sldMk cId="1345945283" sldId="272"/>
            <ac:cxnSpMk id="72" creationId="{24BD8020-774C-B607-641B-ABA0EC67E1BA}"/>
          </ac:cxnSpMkLst>
        </pc:cxnChg>
        <pc:cxnChg chg="add del mod">
          <ac:chgData name="Vishal Shah" userId="07432260-0bb8-4f6d-b01a-b1cba8d59480" providerId="ADAL" clId="{2ACD57C3-7F2D-4C0F-AE46-6B41FED73F6F}" dt="2024-08-07T20:11:11.694" v="324" actId="478"/>
          <ac:cxnSpMkLst>
            <pc:docMk/>
            <pc:sldMk cId="1345945283" sldId="272"/>
            <ac:cxnSpMk id="73" creationId="{BDCB8F32-B937-46E6-40D1-B58F74710692}"/>
          </ac:cxnSpMkLst>
        </pc:cxnChg>
        <pc:cxnChg chg="add del mod">
          <ac:chgData name="Vishal Shah" userId="07432260-0bb8-4f6d-b01a-b1cba8d59480" providerId="ADAL" clId="{2ACD57C3-7F2D-4C0F-AE46-6B41FED73F6F}" dt="2024-08-07T20:07:27.051" v="285" actId="478"/>
          <ac:cxnSpMkLst>
            <pc:docMk/>
            <pc:sldMk cId="1345945283" sldId="272"/>
            <ac:cxnSpMk id="110" creationId="{9F9E31FC-6148-E02F-7CB2-99998D68BE7E}"/>
          </ac:cxnSpMkLst>
        </pc:cxnChg>
        <pc:cxnChg chg="add del mod">
          <ac:chgData name="Vishal Shah" userId="07432260-0bb8-4f6d-b01a-b1cba8d59480" providerId="ADAL" clId="{2ACD57C3-7F2D-4C0F-AE46-6B41FED73F6F}" dt="2024-08-07T20:08:58.181" v="297" actId="478"/>
          <ac:cxnSpMkLst>
            <pc:docMk/>
            <pc:sldMk cId="1345945283" sldId="272"/>
            <ac:cxnSpMk id="115" creationId="{87D41AE2-A895-1549-1D5B-D5D379C0A023}"/>
          </ac:cxnSpMkLst>
        </pc:cxnChg>
        <pc:cxnChg chg="mod topLvl">
          <ac:chgData name="Vishal Shah" userId="07432260-0bb8-4f6d-b01a-b1cba8d59480" providerId="ADAL" clId="{2ACD57C3-7F2D-4C0F-AE46-6B41FED73F6F}" dt="2024-08-07T20:15:25.005" v="373" actId="165"/>
          <ac:cxnSpMkLst>
            <pc:docMk/>
            <pc:sldMk cId="1345945283" sldId="272"/>
            <ac:cxnSpMk id="126" creationId="{D470534B-B76B-C6FE-9427-F302D7ABAB0B}"/>
          </ac:cxnSpMkLst>
        </pc:cxnChg>
        <pc:cxnChg chg="mod topLvl">
          <ac:chgData name="Vishal Shah" userId="07432260-0bb8-4f6d-b01a-b1cba8d59480" providerId="ADAL" clId="{2ACD57C3-7F2D-4C0F-AE46-6B41FED73F6F}" dt="2024-08-07T20:15:25.005" v="373" actId="165"/>
          <ac:cxnSpMkLst>
            <pc:docMk/>
            <pc:sldMk cId="1345945283" sldId="272"/>
            <ac:cxnSpMk id="129" creationId="{D5CAD9D9-DC58-90C4-3EE3-1636E82AB16D}"/>
          </ac:cxnSpMkLst>
        </pc:cxnChg>
        <pc:cxnChg chg="mod topLvl">
          <ac:chgData name="Vishal Shah" userId="07432260-0bb8-4f6d-b01a-b1cba8d59480" providerId="ADAL" clId="{2ACD57C3-7F2D-4C0F-AE46-6B41FED73F6F}" dt="2024-08-07T20:15:25.005" v="373" actId="165"/>
          <ac:cxnSpMkLst>
            <pc:docMk/>
            <pc:sldMk cId="1345945283" sldId="272"/>
            <ac:cxnSpMk id="132" creationId="{B1A88AE0-BC95-2607-CEB1-A0099EFA1224}"/>
          </ac:cxnSpMkLst>
        </pc:cxnChg>
        <pc:cxnChg chg="mod topLvl">
          <ac:chgData name="Vishal Shah" userId="07432260-0bb8-4f6d-b01a-b1cba8d59480" providerId="ADAL" clId="{2ACD57C3-7F2D-4C0F-AE46-6B41FED73F6F}" dt="2024-08-07T20:15:25.005" v="373" actId="165"/>
          <ac:cxnSpMkLst>
            <pc:docMk/>
            <pc:sldMk cId="1345945283" sldId="272"/>
            <ac:cxnSpMk id="135" creationId="{D0A1D85E-ACF5-91D2-7CE9-6E6F9042A6E1}"/>
          </ac:cxnSpMkLst>
        </pc:cxnChg>
        <pc:cxnChg chg="mod topLvl">
          <ac:chgData name="Vishal Shah" userId="07432260-0bb8-4f6d-b01a-b1cba8d59480" providerId="ADAL" clId="{2ACD57C3-7F2D-4C0F-AE46-6B41FED73F6F}" dt="2024-08-07T20:15:25.005" v="373" actId="165"/>
          <ac:cxnSpMkLst>
            <pc:docMk/>
            <pc:sldMk cId="1345945283" sldId="272"/>
            <ac:cxnSpMk id="138" creationId="{69826D31-E9A0-814C-B739-5D8EE82D94CF}"/>
          </ac:cxnSpMkLst>
        </pc:cxnChg>
        <pc:cxnChg chg="mod topLvl">
          <ac:chgData name="Vishal Shah" userId="07432260-0bb8-4f6d-b01a-b1cba8d59480" providerId="ADAL" clId="{2ACD57C3-7F2D-4C0F-AE46-6B41FED73F6F}" dt="2024-08-07T20:15:25.005" v="373" actId="165"/>
          <ac:cxnSpMkLst>
            <pc:docMk/>
            <pc:sldMk cId="1345945283" sldId="272"/>
            <ac:cxnSpMk id="141" creationId="{B92DE59C-7DD1-F7E2-73A5-CC64420602F9}"/>
          </ac:cxnSpMkLst>
        </pc:cxnChg>
        <pc:cxnChg chg="mod topLvl">
          <ac:chgData name="Vishal Shah" userId="07432260-0bb8-4f6d-b01a-b1cba8d59480" providerId="ADAL" clId="{2ACD57C3-7F2D-4C0F-AE46-6B41FED73F6F}" dt="2024-08-07T20:15:25.005" v="373" actId="165"/>
          <ac:cxnSpMkLst>
            <pc:docMk/>
            <pc:sldMk cId="1345945283" sldId="272"/>
            <ac:cxnSpMk id="144" creationId="{75BCDAF7-B5E5-F41D-722A-95963332E946}"/>
          </ac:cxnSpMkLst>
        </pc:cxnChg>
        <pc:cxnChg chg="mod topLvl">
          <ac:chgData name="Vishal Shah" userId="07432260-0bb8-4f6d-b01a-b1cba8d59480" providerId="ADAL" clId="{2ACD57C3-7F2D-4C0F-AE46-6B41FED73F6F}" dt="2024-08-07T20:15:25.005" v="373" actId="165"/>
          <ac:cxnSpMkLst>
            <pc:docMk/>
            <pc:sldMk cId="1345945283" sldId="272"/>
            <ac:cxnSpMk id="147" creationId="{4BB8E6C2-22DA-C010-30B8-3981B3633578}"/>
          </ac:cxnSpMkLst>
        </pc:cxnChg>
        <pc:cxnChg chg="mod topLvl">
          <ac:chgData name="Vishal Shah" userId="07432260-0bb8-4f6d-b01a-b1cba8d59480" providerId="ADAL" clId="{2ACD57C3-7F2D-4C0F-AE46-6B41FED73F6F}" dt="2024-08-07T20:15:25.005" v="373" actId="165"/>
          <ac:cxnSpMkLst>
            <pc:docMk/>
            <pc:sldMk cId="1345945283" sldId="272"/>
            <ac:cxnSpMk id="150" creationId="{322C1AF4-09CA-1B04-C53A-4A9DA839AB17}"/>
          </ac:cxnSpMkLst>
        </pc:cxnChg>
        <pc:cxnChg chg="mod topLvl">
          <ac:chgData name="Vishal Shah" userId="07432260-0bb8-4f6d-b01a-b1cba8d59480" providerId="ADAL" clId="{2ACD57C3-7F2D-4C0F-AE46-6B41FED73F6F}" dt="2024-08-07T20:15:25.005" v="373" actId="165"/>
          <ac:cxnSpMkLst>
            <pc:docMk/>
            <pc:sldMk cId="1345945283" sldId="272"/>
            <ac:cxnSpMk id="153" creationId="{DD9D7E05-B42F-E08D-7C18-ED59885C71AF}"/>
          </ac:cxnSpMkLst>
        </pc:cxnChg>
        <pc:cxnChg chg="mod topLvl modVis">
          <ac:chgData name="Vishal Shah" userId="07432260-0bb8-4f6d-b01a-b1cba8d59480" providerId="ADAL" clId="{2ACD57C3-7F2D-4C0F-AE46-6B41FED73F6F}" dt="2024-08-07T20:15:52.168" v="380" actId="14429"/>
          <ac:cxnSpMkLst>
            <pc:docMk/>
            <pc:sldMk cId="1345945283" sldId="272"/>
            <ac:cxnSpMk id="156" creationId="{B09169EF-52C3-0FE8-4877-E856E94C8282}"/>
          </ac:cxnSpMkLst>
        </pc:cxnChg>
        <pc:cxnChg chg="mod topLvl">
          <ac:chgData name="Vishal Shah" userId="07432260-0bb8-4f6d-b01a-b1cba8d59480" providerId="ADAL" clId="{2ACD57C3-7F2D-4C0F-AE46-6B41FED73F6F}" dt="2024-08-07T20:15:25.005" v="373" actId="165"/>
          <ac:cxnSpMkLst>
            <pc:docMk/>
            <pc:sldMk cId="1345945283" sldId="272"/>
            <ac:cxnSpMk id="159" creationId="{8BB5DFB2-3BB1-79E6-D305-A5F33AE23FBA}"/>
          </ac:cxnSpMkLst>
        </pc:cxnChg>
        <pc:cxnChg chg="mod topLvl">
          <ac:chgData name="Vishal Shah" userId="07432260-0bb8-4f6d-b01a-b1cba8d59480" providerId="ADAL" clId="{2ACD57C3-7F2D-4C0F-AE46-6B41FED73F6F}" dt="2024-08-07T20:15:25.005" v="373" actId="165"/>
          <ac:cxnSpMkLst>
            <pc:docMk/>
            <pc:sldMk cId="1345945283" sldId="272"/>
            <ac:cxnSpMk id="162" creationId="{6584965A-42C1-5940-B250-372D1EF45006}"/>
          </ac:cxnSpMkLst>
        </pc:cxnChg>
        <pc:cxnChg chg="mod topLvl">
          <ac:chgData name="Vishal Shah" userId="07432260-0bb8-4f6d-b01a-b1cba8d59480" providerId="ADAL" clId="{2ACD57C3-7F2D-4C0F-AE46-6B41FED73F6F}" dt="2024-08-07T20:15:25.005" v="373" actId="165"/>
          <ac:cxnSpMkLst>
            <pc:docMk/>
            <pc:sldMk cId="1345945283" sldId="272"/>
            <ac:cxnSpMk id="165" creationId="{6ED2ED66-677C-27AF-1A74-2FBB2E5DDCE5}"/>
          </ac:cxnSpMkLst>
        </pc:cxnChg>
      </pc:sldChg>
      <pc:sldChg chg="addSp delSp modSp new mod">
        <pc:chgData name="Vishal Shah" userId="07432260-0bb8-4f6d-b01a-b1cba8d59480" providerId="ADAL" clId="{2ACD57C3-7F2D-4C0F-AE46-6B41FED73F6F}" dt="2024-08-07T20:25:52.185" v="531" actId="20577"/>
        <pc:sldMkLst>
          <pc:docMk/>
          <pc:sldMk cId="2143854773" sldId="275"/>
        </pc:sldMkLst>
        <pc:spChg chg="add mod topLvl">
          <ac:chgData name="Vishal Shah" userId="07432260-0bb8-4f6d-b01a-b1cba8d59480" providerId="ADAL" clId="{2ACD57C3-7F2D-4C0F-AE46-6B41FED73F6F}" dt="2024-08-07T20:25:19.445" v="494" actId="207"/>
          <ac:spMkLst>
            <pc:docMk/>
            <pc:sldMk cId="2143854773" sldId="275"/>
            <ac:spMk id="2" creationId="{094711B4-F047-04D8-ED10-434D42EA62F9}"/>
          </ac:spMkLst>
        </pc:spChg>
        <pc:spChg chg="mod topLvl">
          <ac:chgData name="Vishal Shah" userId="07432260-0bb8-4f6d-b01a-b1cba8d59480" providerId="ADAL" clId="{2ACD57C3-7F2D-4C0F-AE46-6B41FED73F6F}" dt="2024-08-07T20:25:19.445" v="494" actId="207"/>
          <ac:spMkLst>
            <pc:docMk/>
            <pc:sldMk cId="2143854773" sldId="275"/>
            <ac:spMk id="7" creationId="{1774AC44-3C1F-8E21-6A9F-18AD0B2C0ABC}"/>
          </ac:spMkLst>
        </pc:spChg>
        <pc:spChg chg="mod topLvl">
          <ac:chgData name="Vishal Shah" userId="07432260-0bb8-4f6d-b01a-b1cba8d59480" providerId="ADAL" clId="{2ACD57C3-7F2D-4C0F-AE46-6B41FED73F6F}" dt="2024-08-07T20:25:29.942" v="501" actId="20577"/>
          <ac:spMkLst>
            <pc:docMk/>
            <pc:sldMk cId="2143854773" sldId="275"/>
            <ac:spMk id="10" creationId="{FB552E4A-2C1A-6EB4-6C51-F7589CE409E3}"/>
          </ac:spMkLst>
        </pc:spChg>
        <pc:spChg chg="mod topLvl">
          <ac:chgData name="Vishal Shah" userId="07432260-0bb8-4f6d-b01a-b1cba8d59480" providerId="ADAL" clId="{2ACD57C3-7F2D-4C0F-AE46-6B41FED73F6F}" dt="2024-08-07T20:25:34.235" v="507" actId="20577"/>
          <ac:spMkLst>
            <pc:docMk/>
            <pc:sldMk cId="2143854773" sldId="275"/>
            <ac:spMk id="13" creationId="{5509A7B7-E2D9-BEB9-3540-FFF8CE1EDAB0}"/>
          </ac:spMkLst>
        </pc:spChg>
        <pc:spChg chg="mod topLvl">
          <ac:chgData name="Vishal Shah" userId="07432260-0bb8-4f6d-b01a-b1cba8d59480" providerId="ADAL" clId="{2ACD57C3-7F2D-4C0F-AE46-6B41FED73F6F}" dt="2024-08-07T20:25:37.101" v="511" actId="20577"/>
          <ac:spMkLst>
            <pc:docMk/>
            <pc:sldMk cId="2143854773" sldId="275"/>
            <ac:spMk id="16" creationId="{BB25D561-DD60-12EE-67EE-BB65E7BD3D1C}"/>
          </ac:spMkLst>
        </pc:spChg>
        <pc:spChg chg="mod topLvl">
          <ac:chgData name="Vishal Shah" userId="07432260-0bb8-4f6d-b01a-b1cba8d59480" providerId="ADAL" clId="{2ACD57C3-7F2D-4C0F-AE46-6B41FED73F6F}" dt="2024-08-07T20:25:40.317" v="515" actId="20577"/>
          <ac:spMkLst>
            <pc:docMk/>
            <pc:sldMk cId="2143854773" sldId="275"/>
            <ac:spMk id="19" creationId="{DDFF3BAA-F932-A14E-557F-9E55F96BF866}"/>
          </ac:spMkLst>
        </pc:spChg>
        <pc:spChg chg="mod topLvl">
          <ac:chgData name="Vishal Shah" userId="07432260-0bb8-4f6d-b01a-b1cba8d59480" providerId="ADAL" clId="{2ACD57C3-7F2D-4C0F-AE46-6B41FED73F6F}" dt="2024-08-07T20:25:42.574" v="519" actId="20577"/>
          <ac:spMkLst>
            <pc:docMk/>
            <pc:sldMk cId="2143854773" sldId="275"/>
            <ac:spMk id="22" creationId="{A8E11409-8264-AE92-1637-E7F566783F68}"/>
          </ac:spMkLst>
        </pc:spChg>
        <pc:spChg chg="mod topLvl">
          <ac:chgData name="Vishal Shah" userId="07432260-0bb8-4f6d-b01a-b1cba8d59480" providerId="ADAL" clId="{2ACD57C3-7F2D-4C0F-AE46-6B41FED73F6F}" dt="2024-08-07T20:25:45.537" v="523" actId="20577"/>
          <ac:spMkLst>
            <pc:docMk/>
            <pc:sldMk cId="2143854773" sldId="275"/>
            <ac:spMk id="25" creationId="{538160D1-AB19-F827-103E-0CCDA9136AF9}"/>
          </ac:spMkLst>
        </pc:spChg>
        <pc:spChg chg="mod topLvl">
          <ac:chgData name="Vishal Shah" userId="07432260-0bb8-4f6d-b01a-b1cba8d59480" providerId="ADAL" clId="{2ACD57C3-7F2D-4C0F-AE46-6B41FED73F6F}" dt="2024-08-07T20:25:48.853" v="527" actId="20577"/>
          <ac:spMkLst>
            <pc:docMk/>
            <pc:sldMk cId="2143854773" sldId="275"/>
            <ac:spMk id="28" creationId="{BF32C9C6-7E66-8B8E-81FB-71AF85A61C62}"/>
          </ac:spMkLst>
        </pc:spChg>
        <pc:spChg chg="mod topLvl">
          <ac:chgData name="Vishal Shah" userId="07432260-0bb8-4f6d-b01a-b1cba8d59480" providerId="ADAL" clId="{2ACD57C3-7F2D-4C0F-AE46-6B41FED73F6F}" dt="2024-08-07T20:25:52.185" v="531" actId="20577"/>
          <ac:spMkLst>
            <pc:docMk/>
            <pc:sldMk cId="2143854773" sldId="275"/>
            <ac:spMk id="35" creationId="{14505348-8A5C-2B13-E38A-23D66CDE6693}"/>
          </ac:spMkLst>
        </pc:spChg>
        <pc:spChg chg="add mod ord">
          <ac:chgData name="Vishal Shah" userId="07432260-0bb8-4f6d-b01a-b1cba8d59480" providerId="ADAL" clId="{2ACD57C3-7F2D-4C0F-AE46-6B41FED73F6F}" dt="2024-08-07T20:23:16.072" v="466" actId="1036"/>
          <ac:spMkLst>
            <pc:docMk/>
            <pc:sldMk cId="2143854773" sldId="275"/>
            <ac:spMk id="39" creationId="{F2737F75-A7B2-8BB3-7C95-588138DC982A}"/>
          </ac:spMkLst>
        </pc:spChg>
        <pc:spChg chg="add mod ord">
          <ac:chgData name="Vishal Shah" userId="07432260-0bb8-4f6d-b01a-b1cba8d59480" providerId="ADAL" clId="{2ACD57C3-7F2D-4C0F-AE46-6B41FED73F6F}" dt="2024-08-07T20:23:16.072" v="466" actId="1036"/>
          <ac:spMkLst>
            <pc:docMk/>
            <pc:sldMk cId="2143854773" sldId="275"/>
            <ac:spMk id="40" creationId="{1B953DCC-639B-06D1-E8DC-D784708D3187}"/>
          </ac:spMkLst>
        </pc:spChg>
        <pc:spChg chg="add mod ord">
          <ac:chgData name="Vishal Shah" userId="07432260-0bb8-4f6d-b01a-b1cba8d59480" providerId="ADAL" clId="{2ACD57C3-7F2D-4C0F-AE46-6B41FED73F6F}" dt="2024-08-07T20:23:16.072" v="466" actId="1036"/>
          <ac:spMkLst>
            <pc:docMk/>
            <pc:sldMk cId="2143854773" sldId="275"/>
            <ac:spMk id="41" creationId="{C1117ABA-AEFC-079C-6591-EEB182D38B5F}"/>
          </ac:spMkLst>
        </pc:spChg>
        <pc:spChg chg="add mod ord">
          <ac:chgData name="Vishal Shah" userId="07432260-0bb8-4f6d-b01a-b1cba8d59480" providerId="ADAL" clId="{2ACD57C3-7F2D-4C0F-AE46-6B41FED73F6F}" dt="2024-08-07T20:23:16.072" v="466" actId="1036"/>
          <ac:spMkLst>
            <pc:docMk/>
            <pc:sldMk cId="2143854773" sldId="275"/>
            <ac:spMk id="42" creationId="{280875B2-7A21-BF4A-5BFC-7304A9FE5535}"/>
          </ac:spMkLst>
        </pc:spChg>
        <pc:grpChg chg="add del mod topLvl">
          <ac:chgData name="Vishal Shah" userId="07432260-0bb8-4f6d-b01a-b1cba8d59480" providerId="ADAL" clId="{2ACD57C3-7F2D-4C0F-AE46-6B41FED73F6F}" dt="2024-08-07T20:20:08.180" v="438" actId="165"/>
          <ac:grpSpMkLst>
            <pc:docMk/>
            <pc:sldMk cId="2143854773" sldId="275"/>
            <ac:grpSpMk id="5" creationId="{3B82A189-18C8-D9A8-08EE-10B0258C99F3}"/>
          </ac:grpSpMkLst>
        </pc:grpChg>
        <pc:grpChg chg="add del mod topLvl">
          <ac:chgData name="Vishal Shah" userId="07432260-0bb8-4f6d-b01a-b1cba8d59480" providerId="ADAL" clId="{2ACD57C3-7F2D-4C0F-AE46-6B41FED73F6F}" dt="2024-08-07T20:20:08.180" v="438" actId="165"/>
          <ac:grpSpMkLst>
            <pc:docMk/>
            <pc:sldMk cId="2143854773" sldId="275"/>
            <ac:grpSpMk id="6" creationId="{5B22B168-100C-13F4-76EE-8423F1EE848E}"/>
          </ac:grpSpMkLst>
        </pc:grpChg>
        <pc:grpChg chg="add del mod topLvl">
          <ac:chgData name="Vishal Shah" userId="07432260-0bb8-4f6d-b01a-b1cba8d59480" providerId="ADAL" clId="{2ACD57C3-7F2D-4C0F-AE46-6B41FED73F6F}" dt="2024-08-07T20:20:08.180" v="438" actId="165"/>
          <ac:grpSpMkLst>
            <pc:docMk/>
            <pc:sldMk cId="2143854773" sldId="275"/>
            <ac:grpSpMk id="9" creationId="{018EBA0F-A8C6-B469-5E00-B5C6F9C4959F}"/>
          </ac:grpSpMkLst>
        </pc:grpChg>
        <pc:grpChg chg="add del mod topLvl">
          <ac:chgData name="Vishal Shah" userId="07432260-0bb8-4f6d-b01a-b1cba8d59480" providerId="ADAL" clId="{2ACD57C3-7F2D-4C0F-AE46-6B41FED73F6F}" dt="2024-08-07T20:20:08.180" v="438" actId="165"/>
          <ac:grpSpMkLst>
            <pc:docMk/>
            <pc:sldMk cId="2143854773" sldId="275"/>
            <ac:grpSpMk id="12" creationId="{A1FB8277-301D-4FA1-7929-A7C86A0D21BC}"/>
          </ac:grpSpMkLst>
        </pc:grpChg>
        <pc:grpChg chg="add del mod topLvl">
          <ac:chgData name="Vishal Shah" userId="07432260-0bb8-4f6d-b01a-b1cba8d59480" providerId="ADAL" clId="{2ACD57C3-7F2D-4C0F-AE46-6B41FED73F6F}" dt="2024-08-07T20:20:08.180" v="438" actId="165"/>
          <ac:grpSpMkLst>
            <pc:docMk/>
            <pc:sldMk cId="2143854773" sldId="275"/>
            <ac:grpSpMk id="15" creationId="{8A0BD3AB-839F-4EFA-3DB9-BC6773835F06}"/>
          </ac:grpSpMkLst>
        </pc:grpChg>
        <pc:grpChg chg="add del mod topLvl">
          <ac:chgData name="Vishal Shah" userId="07432260-0bb8-4f6d-b01a-b1cba8d59480" providerId="ADAL" clId="{2ACD57C3-7F2D-4C0F-AE46-6B41FED73F6F}" dt="2024-08-07T20:20:08.180" v="438" actId="165"/>
          <ac:grpSpMkLst>
            <pc:docMk/>
            <pc:sldMk cId="2143854773" sldId="275"/>
            <ac:grpSpMk id="18" creationId="{FB8DCB61-1584-A9BA-B666-CA1C8872CC0A}"/>
          </ac:grpSpMkLst>
        </pc:grpChg>
        <pc:grpChg chg="add del mod topLvl">
          <ac:chgData name="Vishal Shah" userId="07432260-0bb8-4f6d-b01a-b1cba8d59480" providerId="ADAL" clId="{2ACD57C3-7F2D-4C0F-AE46-6B41FED73F6F}" dt="2024-08-07T20:20:08.180" v="438" actId="165"/>
          <ac:grpSpMkLst>
            <pc:docMk/>
            <pc:sldMk cId="2143854773" sldId="275"/>
            <ac:grpSpMk id="21" creationId="{2B341BBE-AA8B-D555-1ADE-BD9645806078}"/>
          </ac:grpSpMkLst>
        </pc:grpChg>
        <pc:grpChg chg="add del mod topLvl">
          <ac:chgData name="Vishal Shah" userId="07432260-0bb8-4f6d-b01a-b1cba8d59480" providerId="ADAL" clId="{2ACD57C3-7F2D-4C0F-AE46-6B41FED73F6F}" dt="2024-08-07T20:20:08.180" v="438" actId="165"/>
          <ac:grpSpMkLst>
            <pc:docMk/>
            <pc:sldMk cId="2143854773" sldId="275"/>
            <ac:grpSpMk id="24" creationId="{97AAFEB0-4293-0579-1A6A-AC0ED295779A}"/>
          </ac:grpSpMkLst>
        </pc:grpChg>
        <pc:grpChg chg="add del mod topLvl">
          <ac:chgData name="Vishal Shah" userId="07432260-0bb8-4f6d-b01a-b1cba8d59480" providerId="ADAL" clId="{2ACD57C3-7F2D-4C0F-AE46-6B41FED73F6F}" dt="2024-08-07T20:20:08.180" v="438" actId="165"/>
          <ac:grpSpMkLst>
            <pc:docMk/>
            <pc:sldMk cId="2143854773" sldId="275"/>
            <ac:grpSpMk id="27" creationId="{691E1E63-E9D0-DD84-6180-E6CF15F7ACF5}"/>
          </ac:grpSpMkLst>
        </pc:grpChg>
        <pc:grpChg chg="add mod">
          <ac:chgData name="Vishal Shah" userId="07432260-0bb8-4f6d-b01a-b1cba8d59480" providerId="ADAL" clId="{2ACD57C3-7F2D-4C0F-AE46-6B41FED73F6F}" dt="2024-08-07T20:17:51.306" v="404" actId="164"/>
          <ac:grpSpMkLst>
            <pc:docMk/>
            <pc:sldMk cId="2143854773" sldId="275"/>
            <ac:grpSpMk id="30" creationId="{9C1E4AEA-5263-8258-A34C-A9DBA2F92121}"/>
          </ac:grpSpMkLst>
        </pc:grpChg>
        <pc:grpChg chg="add del mod">
          <ac:chgData name="Vishal Shah" userId="07432260-0bb8-4f6d-b01a-b1cba8d59480" providerId="ADAL" clId="{2ACD57C3-7F2D-4C0F-AE46-6B41FED73F6F}" dt="2024-08-07T20:19:12.844" v="431" actId="165"/>
          <ac:grpSpMkLst>
            <pc:docMk/>
            <pc:sldMk cId="2143854773" sldId="275"/>
            <ac:grpSpMk id="31" creationId="{D7B59A8B-E5FE-93DA-B934-0E2321FC21D1}"/>
          </ac:grpSpMkLst>
        </pc:grpChg>
        <pc:grpChg chg="add del mod">
          <ac:chgData name="Vishal Shah" userId="07432260-0bb8-4f6d-b01a-b1cba8d59480" providerId="ADAL" clId="{2ACD57C3-7F2D-4C0F-AE46-6B41FED73F6F}" dt="2024-08-07T20:19:35.424" v="434" actId="165"/>
          <ac:grpSpMkLst>
            <pc:docMk/>
            <pc:sldMk cId="2143854773" sldId="275"/>
            <ac:grpSpMk id="34" creationId="{DCDA8C84-22FB-3E5D-3B18-CA1964546794}"/>
          </ac:grpSpMkLst>
        </pc:grpChg>
        <pc:grpChg chg="add del mod">
          <ac:chgData name="Vishal Shah" userId="07432260-0bb8-4f6d-b01a-b1cba8d59480" providerId="ADAL" clId="{2ACD57C3-7F2D-4C0F-AE46-6B41FED73F6F}" dt="2024-08-07T20:20:06.084" v="437" actId="165"/>
          <ac:grpSpMkLst>
            <pc:docMk/>
            <pc:sldMk cId="2143854773" sldId="275"/>
            <ac:grpSpMk id="37" creationId="{D03E5206-99A1-C501-35EB-0FBFE151C810}"/>
          </ac:grpSpMkLst>
        </pc:grpChg>
        <pc:grpChg chg="add mod">
          <ac:chgData name="Vishal Shah" userId="07432260-0bb8-4f6d-b01a-b1cba8d59480" providerId="ADAL" clId="{2ACD57C3-7F2D-4C0F-AE46-6B41FED73F6F}" dt="2024-08-07T20:20:16.289" v="439" actId="164"/>
          <ac:grpSpMkLst>
            <pc:docMk/>
            <pc:sldMk cId="2143854773" sldId="275"/>
            <ac:grpSpMk id="38" creationId="{35196068-237F-A859-2B8F-0BA1CD904A9D}"/>
          </ac:grpSpMkLst>
        </pc:grpChg>
        <pc:cxnChg chg="add mod ord topLvl">
          <ac:chgData name="Vishal Shah" userId="07432260-0bb8-4f6d-b01a-b1cba8d59480" providerId="ADAL" clId="{2ACD57C3-7F2D-4C0F-AE46-6B41FED73F6F}" dt="2024-08-07T20:24:39.333" v="485" actId="13244"/>
          <ac:cxnSpMkLst>
            <pc:docMk/>
            <pc:sldMk cId="2143854773" sldId="275"/>
            <ac:cxnSpMk id="4" creationId="{6F520D31-3CF1-1402-803F-56E4DCE6121D}"/>
          </ac:cxnSpMkLst>
        </pc:cxnChg>
        <pc:cxnChg chg="mod ord topLvl">
          <ac:chgData name="Vishal Shah" userId="07432260-0bb8-4f6d-b01a-b1cba8d59480" providerId="ADAL" clId="{2ACD57C3-7F2D-4C0F-AE46-6B41FED73F6F}" dt="2024-08-07T20:24:37.461" v="484" actId="13244"/>
          <ac:cxnSpMkLst>
            <pc:docMk/>
            <pc:sldMk cId="2143854773" sldId="275"/>
            <ac:cxnSpMk id="8" creationId="{2FE32A23-12FA-D58D-41E6-C4012E590BC4}"/>
          </ac:cxnSpMkLst>
        </pc:cxnChg>
        <pc:cxnChg chg="mod ord topLvl">
          <ac:chgData name="Vishal Shah" userId="07432260-0bb8-4f6d-b01a-b1cba8d59480" providerId="ADAL" clId="{2ACD57C3-7F2D-4C0F-AE46-6B41FED73F6F}" dt="2024-08-07T20:24:35.259" v="483" actId="13244"/>
          <ac:cxnSpMkLst>
            <pc:docMk/>
            <pc:sldMk cId="2143854773" sldId="275"/>
            <ac:cxnSpMk id="11" creationId="{906948B5-4F4B-C774-559A-C7977CF5CF0E}"/>
          </ac:cxnSpMkLst>
        </pc:cxnChg>
        <pc:cxnChg chg="mod ord topLvl">
          <ac:chgData name="Vishal Shah" userId="07432260-0bb8-4f6d-b01a-b1cba8d59480" providerId="ADAL" clId="{2ACD57C3-7F2D-4C0F-AE46-6B41FED73F6F}" dt="2024-08-07T20:24:31.309" v="482" actId="13244"/>
          <ac:cxnSpMkLst>
            <pc:docMk/>
            <pc:sldMk cId="2143854773" sldId="275"/>
            <ac:cxnSpMk id="14" creationId="{B2625E1B-5B10-411C-551A-B231C3A208F5}"/>
          </ac:cxnSpMkLst>
        </pc:cxnChg>
        <pc:cxnChg chg="mod ord topLvl">
          <ac:chgData name="Vishal Shah" userId="07432260-0bb8-4f6d-b01a-b1cba8d59480" providerId="ADAL" clId="{2ACD57C3-7F2D-4C0F-AE46-6B41FED73F6F}" dt="2024-08-07T20:24:29.576" v="481" actId="13244"/>
          <ac:cxnSpMkLst>
            <pc:docMk/>
            <pc:sldMk cId="2143854773" sldId="275"/>
            <ac:cxnSpMk id="17" creationId="{A1789EB3-0A56-FBFC-FC39-3B7E71868FDC}"/>
          </ac:cxnSpMkLst>
        </pc:cxnChg>
        <pc:cxnChg chg="mod ord topLvl">
          <ac:chgData name="Vishal Shah" userId="07432260-0bb8-4f6d-b01a-b1cba8d59480" providerId="ADAL" clId="{2ACD57C3-7F2D-4C0F-AE46-6B41FED73F6F}" dt="2024-08-07T20:24:28.047" v="480" actId="13244"/>
          <ac:cxnSpMkLst>
            <pc:docMk/>
            <pc:sldMk cId="2143854773" sldId="275"/>
            <ac:cxnSpMk id="20" creationId="{9AB5E551-B2CF-7281-A8F6-7D3FD2214259}"/>
          </ac:cxnSpMkLst>
        </pc:cxnChg>
        <pc:cxnChg chg="mod ord topLvl">
          <ac:chgData name="Vishal Shah" userId="07432260-0bb8-4f6d-b01a-b1cba8d59480" providerId="ADAL" clId="{2ACD57C3-7F2D-4C0F-AE46-6B41FED73F6F}" dt="2024-08-07T20:24:26.376" v="479" actId="13244"/>
          <ac:cxnSpMkLst>
            <pc:docMk/>
            <pc:sldMk cId="2143854773" sldId="275"/>
            <ac:cxnSpMk id="23" creationId="{07DDA89C-D0A2-AF46-1A14-DE3A0AA7849B}"/>
          </ac:cxnSpMkLst>
        </pc:cxnChg>
        <pc:cxnChg chg="mod ord topLvl">
          <ac:chgData name="Vishal Shah" userId="07432260-0bb8-4f6d-b01a-b1cba8d59480" providerId="ADAL" clId="{2ACD57C3-7F2D-4C0F-AE46-6B41FED73F6F}" dt="2024-08-07T20:24:24.816" v="478" actId="13244"/>
          <ac:cxnSpMkLst>
            <pc:docMk/>
            <pc:sldMk cId="2143854773" sldId="275"/>
            <ac:cxnSpMk id="26" creationId="{D8F8F60E-DE1A-5587-640F-0D6540AF5497}"/>
          </ac:cxnSpMkLst>
        </pc:cxnChg>
        <pc:cxnChg chg="mod ord topLvl">
          <ac:chgData name="Vishal Shah" userId="07432260-0bb8-4f6d-b01a-b1cba8d59480" providerId="ADAL" clId="{2ACD57C3-7F2D-4C0F-AE46-6B41FED73F6F}" dt="2024-08-07T20:24:21.823" v="477" actId="13244"/>
          <ac:cxnSpMkLst>
            <pc:docMk/>
            <pc:sldMk cId="2143854773" sldId="275"/>
            <ac:cxnSpMk id="29" creationId="{FB268E95-9818-D9E6-8045-31FC05D11173}"/>
          </ac:cxnSpMkLst>
        </pc:cxnChg>
        <pc:cxnChg chg="add mod ord topLvl modVis">
          <ac:chgData name="Vishal Shah" userId="07432260-0bb8-4f6d-b01a-b1cba8d59480" providerId="ADAL" clId="{2ACD57C3-7F2D-4C0F-AE46-6B41FED73F6F}" dt="2024-08-07T20:20:44.435" v="442" actId="14429"/>
          <ac:cxnSpMkLst>
            <pc:docMk/>
            <pc:sldMk cId="2143854773" sldId="275"/>
            <ac:cxnSpMk id="33" creationId="{D15C0B37-584E-C137-300D-506BB4CB5A69}"/>
          </ac:cxnSpMkLst>
        </pc:cxnChg>
        <pc:cxnChg chg="del mod topLvl">
          <ac:chgData name="Vishal Shah" userId="07432260-0bb8-4f6d-b01a-b1cba8d59480" providerId="ADAL" clId="{2ACD57C3-7F2D-4C0F-AE46-6B41FED73F6F}" dt="2024-08-07T20:19:45.828" v="435" actId="478"/>
          <ac:cxnSpMkLst>
            <pc:docMk/>
            <pc:sldMk cId="2143854773" sldId="275"/>
            <ac:cxnSpMk id="36" creationId="{2D21B914-3A1C-C64D-5C52-393876C1D8C8}"/>
          </ac:cxnSpMkLst>
        </pc:cxn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1DF20-02C1-461D-A652-1B94471A089D}" type="doc">
      <dgm:prSet loTypeId="urn:microsoft.com/office/officeart/2016/7/layout/RoundedRectangleTimeline" loCatId="process" qsTypeId="urn:microsoft.com/office/officeart/2005/8/quickstyle/simple1" qsCatId="simple" csTypeId="urn:microsoft.com/office/officeart/2005/8/colors/colorful1" csCatId="colorful" phldr="1"/>
      <dgm:spPr/>
      <dgm:t>
        <a:bodyPr/>
        <a:lstStyle/>
        <a:p>
          <a:endParaRPr lang="en-US"/>
        </a:p>
      </dgm:t>
    </dgm:pt>
    <dgm:pt modelId="{9F4CD3DA-F9B0-4DC1-9A7E-96A1708CD0F3}">
      <dgm:prSet/>
      <dgm:spPr/>
      <dgm:t>
        <a:bodyPr/>
        <a:lstStyle/>
        <a:p>
          <a:r>
            <a:rPr lang="en-US"/>
            <a:t>2010</a:t>
          </a:r>
        </a:p>
      </dgm:t>
    </dgm:pt>
    <dgm:pt modelId="{A0A34FEA-2679-445B-9239-D72581D7DBB7}" type="parTrans" cxnId="{EE0739C4-04E8-4FBA-90EE-2A9202D060F3}">
      <dgm:prSet/>
      <dgm:spPr/>
      <dgm:t>
        <a:bodyPr/>
        <a:lstStyle/>
        <a:p>
          <a:endParaRPr lang="en-US"/>
        </a:p>
      </dgm:t>
    </dgm:pt>
    <dgm:pt modelId="{F96C59C6-91F2-47A9-AB1B-4EBDF0B8C6D0}" type="sibTrans" cxnId="{EE0739C4-04E8-4FBA-90EE-2A9202D060F3}">
      <dgm:prSet/>
      <dgm:spPr/>
      <dgm:t>
        <a:bodyPr/>
        <a:lstStyle/>
        <a:p>
          <a:endParaRPr lang="en-US"/>
        </a:p>
      </dgm:t>
    </dgm:pt>
    <dgm:pt modelId="{963FAB4B-B9EF-4118-BABE-503D68116A4D}">
      <dgm:prSet/>
      <dgm:spPr/>
      <dgm:t>
        <a:bodyPr/>
        <a:lstStyle/>
        <a:p>
          <a:endParaRPr lang="en-US" dirty="0"/>
        </a:p>
      </dgm:t>
    </dgm:pt>
    <dgm:pt modelId="{4F59B496-7624-444B-9FA6-EE25D7E33CB9}" type="parTrans" cxnId="{C8355160-AA50-408D-AE3C-1DA28AFB6B79}">
      <dgm:prSet/>
      <dgm:spPr/>
      <dgm:t>
        <a:bodyPr/>
        <a:lstStyle/>
        <a:p>
          <a:endParaRPr lang="en-US"/>
        </a:p>
      </dgm:t>
    </dgm:pt>
    <dgm:pt modelId="{D2FB193A-376B-4940-873E-6B7651C7301C}" type="sibTrans" cxnId="{C8355160-AA50-408D-AE3C-1DA28AFB6B79}">
      <dgm:prSet/>
      <dgm:spPr/>
      <dgm:t>
        <a:bodyPr/>
        <a:lstStyle/>
        <a:p>
          <a:endParaRPr lang="en-US"/>
        </a:p>
      </dgm:t>
    </dgm:pt>
    <dgm:pt modelId="{61FF68B9-0019-4EAD-8F4D-B45F041E091A}">
      <dgm:prSet/>
      <dgm:spPr/>
      <dgm:t>
        <a:bodyPr/>
        <a:lstStyle/>
        <a:p>
          <a:r>
            <a:rPr lang="en-US"/>
            <a:t>2015</a:t>
          </a:r>
        </a:p>
      </dgm:t>
    </dgm:pt>
    <dgm:pt modelId="{88FF2A2D-1016-4246-BC7B-03DA4F7979D2}" type="parTrans" cxnId="{097C7391-5B80-45A0-AF4F-67854ED73DF0}">
      <dgm:prSet/>
      <dgm:spPr/>
      <dgm:t>
        <a:bodyPr/>
        <a:lstStyle/>
        <a:p>
          <a:endParaRPr lang="en-US"/>
        </a:p>
      </dgm:t>
    </dgm:pt>
    <dgm:pt modelId="{B917DE6C-E639-4A7C-8E35-D6E5CEE86C17}" type="sibTrans" cxnId="{097C7391-5B80-45A0-AF4F-67854ED73DF0}">
      <dgm:prSet/>
      <dgm:spPr/>
      <dgm:t>
        <a:bodyPr/>
        <a:lstStyle/>
        <a:p>
          <a:endParaRPr lang="en-US"/>
        </a:p>
      </dgm:t>
    </dgm:pt>
    <dgm:pt modelId="{496E2CEB-DF4A-4DDE-A72B-09CA14AB4C99}">
      <dgm:prSet/>
      <dgm:spPr/>
      <dgm:t>
        <a:bodyPr/>
        <a:lstStyle/>
        <a:p>
          <a:endParaRPr lang="en-US"/>
        </a:p>
      </dgm:t>
    </dgm:pt>
    <dgm:pt modelId="{404870D2-25E3-4BD7-AB5E-F49F941C6DCD}" type="parTrans" cxnId="{6FA79E17-1A7E-4BFE-9644-72A1E64F3C6E}">
      <dgm:prSet/>
      <dgm:spPr/>
      <dgm:t>
        <a:bodyPr/>
        <a:lstStyle/>
        <a:p>
          <a:endParaRPr lang="en-US"/>
        </a:p>
      </dgm:t>
    </dgm:pt>
    <dgm:pt modelId="{22BF47EC-BA9B-44D6-8F60-9DEF2107D7C1}" type="sibTrans" cxnId="{6FA79E17-1A7E-4BFE-9644-72A1E64F3C6E}">
      <dgm:prSet/>
      <dgm:spPr/>
      <dgm:t>
        <a:bodyPr/>
        <a:lstStyle/>
        <a:p>
          <a:endParaRPr lang="en-US"/>
        </a:p>
      </dgm:t>
    </dgm:pt>
    <dgm:pt modelId="{97E29271-8370-47DC-859E-21F758311278}">
      <dgm:prSet/>
      <dgm:spPr/>
      <dgm:t>
        <a:bodyPr/>
        <a:lstStyle/>
        <a:p>
          <a:r>
            <a:rPr lang="en-US" dirty="0"/>
            <a:t>2020</a:t>
          </a:r>
        </a:p>
      </dgm:t>
    </dgm:pt>
    <dgm:pt modelId="{B01D86AB-12F2-4D0F-B334-E5BBF7033FC0}" type="parTrans" cxnId="{20142D00-C891-44BE-88EF-1274DA9BC428}">
      <dgm:prSet/>
      <dgm:spPr/>
      <dgm:t>
        <a:bodyPr/>
        <a:lstStyle/>
        <a:p>
          <a:endParaRPr lang="en-US"/>
        </a:p>
      </dgm:t>
    </dgm:pt>
    <dgm:pt modelId="{00F73C9D-956D-4148-84D1-9A4FB7F06991}" type="sibTrans" cxnId="{20142D00-C891-44BE-88EF-1274DA9BC428}">
      <dgm:prSet/>
      <dgm:spPr/>
      <dgm:t>
        <a:bodyPr/>
        <a:lstStyle/>
        <a:p>
          <a:endParaRPr lang="en-US"/>
        </a:p>
      </dgm:t>
    </dgm:pt>
    <dgm:pt modelId="{BC4E5EA9-E66A-40B2-A26F-124A10B38213}">
      <dgm:prSet/>
      <dgm:spPr/>
      <dgm:t>
        <a:bodyPr/>
        <a:lstStyle/>
        <a:p>
          <a:endParaRPr lang="en-US"/>
        </a:p>
      </dgm:t>
    </dgm:pt>
    <dgm:pt modelId="{79671CC1-1738-4D6A-9455-AABFEB060C92}" type="parTrans" cxnId="{BD47A4CA-EC08-4D8E-8AB0-1B8ACBCB49CD}">
      <dgm:prSet/>
      <dgm:spPr/>
      <dgm:t>
        <a:bodyPr/>
        <a:lstStyle/>
        <a:p>
          <a:endParaRPr lang="en-US"/>
        </a:p>
      </dgm:t>
    </dgm:pt>
    <dgm:pt modelId="{9CB1D93C-E981-410E-9891-394F9E6B4D4F}" type="sibTrans" cxnId="{BD47A4CA-EC08-4D8E-8AB0-1B8ACBCB49CD}">
      <dgm:prSet/>
      <dgm:spPr/>
      <dgm:t>
        <a:bodyPr/>
        <a:lstStyle/>
        <a:p>
          <a:endParaRPr lang="en-US"/>
        </a:p>
      </dgm:t>
    </dgm:pt>
    <dgm:pt modelId="{C41DBF32-5606-4228-B728-CD23B3D5FA6E}">
      <dgm:prSet/>
      <dgm:spPr/>
      <dgm:t>
        <a:bodyPr/>
        <a:lstStyle/>
        <a:p>
          <a:r>
            <a:rPr lang="en-US"/>
            <a:t>2024</a:t>
          </a:r>
        </a:p>
      </dgm:t>
    </dgm:pt>
    <dgm:pt modelId="{4A325FBF-5641-4B20-8572-58FF5D9529F0}" type="parTrans" cxnId="{72ABCE31-FD67-49BC-A08A-EE0FA433BF29}">
      <dgm:prSet/>
      <dgm:spPr/>
      <dgm:t>
        <a:bodyPr/>
        <a:lstStyle/>
        <a:p>
          <a:endParaRPr lang="en-US"/>
        </a:p>
      </dgm:t>
    </dgm:pt>
    <dgm:pt modelId="{B6003AA3-664C-4438-8F1A-EA8FF3F9291B}" type="sibTrans" cxnId="{72ABCE31-FD67-49BC-A08A-EE0FA433BF29}">
      <dgm:prSet/>
      <dgm:spPr/>
      <dgm:t>
        <a:bodyPr/>
        <a:lstStyle/>
        <a:p>
          <a:endParaRPr lang="en-US"/>
        </a:p>
      </dgm:t>
    </dgm:pt>
    <dgm:pt modelId="{EEDBC8DC-1995-4DE5-AE77-62B35BD9D7B9}">
      <dgm:prSet/>
      <dgm:spPr/>
      <dgm:t>
        <a:bodyPr/>
        <a:lstStyle/>
        <a:p>
          <a:endParaRPr lang="en-US"/>
        </a:p>
      </dgm:t>
    </dgm:pt>
    <dgm:pt modelId="{E3571E56-4F04-40AD-B7EA-761DA23F3016}" type="parTrans" cxnId="{F2F88B9D-AB61-48A5-AD81-79B0AC47E6B8}">
      <dgm:prSet/>
      <dgm:spPr/>
      <dgm:t>
        <a:bodyPr/>
        <a:lstStyle/>
        <a:p>
          <a:endParaRPr lang="en-US"/>
        </a:p>
      </dgm:t>
    </dgm:pt>
    <dgm:pt modelId="{40EB5287-F5D7-428A-943C-E98046767821}" type="sibTrans" cxnId="{F2F88B9D-AB61-48A5-AD81-79B0AC47E6B8}">
      <dgm:prSet/>
      <dgm:spPr/>
      <dgm:t>
        <a:bodyPr/>
        <a:lstStyle/>
        <a:p>
          <a:endParaRPr lang="en-US"/>
        </a:p>
      </dgm:t>
    </dgm:pt>
    <dgm:pt modelId="{D23C26E3-C15D-4395-B258-7826402031FE}" type="pres">
      <dgm:prSet presAssocID="{1D91DF20-02C1-461D-A652-1B94471A089D}" presName="Name0" presStyleCnt="0">
        <dgm:presLayoutVars>
          <dgm:chMax/>
          <dgm:chPref/>
          <dgm:animLvl val="lvl"/>
        </dgm:presLayoutVars>
      </dgm:prSet>
      <dgm:spPr/>
    </dgm:pt>
    <dgm:pt modelId="{C612ABA7-01C1-4B42-960D-2D233E7A5F6B}" type="pres">
      <dgm:prSet presAssocID="{9F4CD3DA-F9B0-4DC1-9A7E-96A1708CD0F3}" presName="composite1" presStyleCnt="0"/>
      <dgm:spPr/>
    </dgm:pt>
    <dgm:pt modelId="{97F55BEA-8836-42EC-8498-2F9865BD5B3B}" type="pres">
      <dgm:prSet presAssocID="{9F4CD3DA-F9B0-4DC1-9A7E-96A1708CD0F3}" presName="parent1" presStyleLbl="alignNode1" presStyleIdx="0" presStyleCnt="4">
        <dgm:presLayoutVars>
          <dgm:chMax val="1"/>
          <dgm:chPref val="1"/>
          <dgm:bulletEnabled val="1"/>
        </dgm:presLayoutVars>
      </dgm:prSet>
      <dgm:spPr/>
    </dgm:pt>
    <dgm:pt modelId="{9E5BCA93-0426-4382-93A2-31A4D38CB959}" type="pres">
      <dgm:prSet presAssocID="{9F4CD3DA-F9B0-4DC1-9A7E-96A1708CD0F3}" presName="Childtext1" presStyleLbl="revTx" presStyleIdx="0" presStyleCnt="4">
        <dgm:presLayoutVars>
          <dgm:bulletEnabled val="1"/>
        </dgm:presLayoutVars>
      </dgm:prSet>
      <dgm:spPr/>
    </dgm:pt>
    <dgm:pt modelId="{E48EF4B9-6DDA-4180-95EC-1034CBE9B375}" type="pres">
      <dgm:prSet presAssocID="{9F4CD3DA-F9B0-4DC1-9A7E-96A1708CD0F3}" presName="ConnectLine1" presStyleLbl="sibTrans1D1" presStyleIdx="0" presStyleCnt="4"/>
      <dgm:spPr>
        <a:noFill/>
        <a:ln w="12700" cap="flat" cmpd="sng" algn="ctr">
          <a:solidFill>
            <a:schemeClr val="accent2">
              <a:hueOff val="0"/>
              <a:satOff val="0"/>
              <a:lumOff val="0"/>
              <a:alphaOff val="0"/>
            </a:schemeClr>
          </a:solidFill>
          <a:prstDash val="dash"/>
          <a:miter lim="800000"/>
        </a:ln>
        <a:effectLst/>
      </dgm:spPr>
    </dgm:pt>
    <dgm:pt modelId="{E19BC86E-D555-44F7-B0BC-C26C631FFD1A}" type="pres">
      <dgm:prSet presAssocID="{9F4CD3DA-F9B0-4DC1-9A7E-96A1708CD0F3}" presName="ConnectLineEnd1" presStyleLbl="lnNode1" presStyleIdx="0" presStyleCnt="4"/>
      <dgm:spPr/>
    </dgm:pt>
    <dgm:pt modelId="{8463D37A-2AB5-435F-8A4C-27EFF77ED919}" type="pres">
      <dgm:prSet presAssocID="{9F4CD3DA-F9B0-4DC1-9A7E-96A1708CD0F3}" presName="EmptyPane1" presStyleCnt="0"/>
      <dgm:spPr/>
    </dgm:pt>
    <dgm:pt modelId="{150171ED-F195-4783-99F1-71216C565D96}" type="pres">
      <dgm:prSet presAssocID="{F96C59C6-91F2-47A9-AB1B-4EBDF0B8C6D0}" presName="spaceBetweenRectangles1" presStyleCnt="0"/>
      <dgm:spPr/>
    </dgm:pt>
    <dgm:pt modelId="{6A3726AD-AFF2-4389-816A-0F020B926421}" type="pres">
      <dgm:prSet presAssocID="{61FF68B9-0019-4EAD-8F4D-B45F041E091A}" presName="composite1" presStyleCnt="0"/>
      <dgm:spPr/>
    </dgm:pt>
    <dgm:pt modelId="{1BA30180-7998-414C-BE9B-A9B223DDD33D}" type="pres">
      <dgm:prSet presAssocID="{61FF68B9-0019-4EAD-8F4D-B45F041E091A}" presName="parent1" presStyleLbl="alignNode1" presStyleIdx="1" presStyleCnt="4">
        <dgm:presLayoutVars>
          <dgm:chMax val="1"/>
          <dgm:chPref val="1"/>
          <dgm:bulletEnabled val="1"/>
        </dgm:presLayoutVars>
      </dgm:prSet>
      <dgm:spPr/>
    </dgm:pt>
    <dgm:pt modelId="{83F32344-6DE4-4C54-B1BC-CAB9FFDC3240}" type="pres">
      <dgm:prSet presAssocID="{61FF68B9-0019-4EAD-8F4D-B45F041E091A}" presName="Childtext1" presStyleLbl="revTx" presStyleIdx="1" presStyleCnt="4">
        <dgm:presLayoutVars>
          <dgm:bulletEnabled val="1"/>
        </dgm:presLayoutVars>
      </dgm:prSet>
      <dgm:spPr/>
    </dgm:pt>
    <dgm:pt modelId="{9CC3910E-0DC4-4C79-8C6F-EEF1CCADE1C1}" type="pres">
      <dgm:prSet presAssocID="{61FF68B9-0019-4EAD-8F4D-B45F041E091A}" presName="ConnectLine1" presStyleLbl="sibTrans1D1" presStyleIdx="1" presStyleCnt="4"/>
      <dgm:spPr>
        <a:noFill/>
        <a:ln w="12700" cap="flat" cmpd="sng" algn="ctr">
          <a:solidFill>
            <a:schemeClr val="accent3">
              <a:hueOff val="0"/>
              <a:satOff val="0"/>
              <a:lumOff val="0"/>
              <a:alphaOff val="0"/>
            </a:schemeClr>
          </a:solidFill>
          <a:prstDash val="dash"/>
          <a:miter lim="800000"/>
        </a:ln>
        <a:effectLst/>
      </dgm:spPr>
    </dgm:pt>
    <dgm:pt modelId="{43654FB8-F908-4D0A-AA78-B1987E54A8B5}" type="pres">
      <dgm:prSet presAssocID="{61FF68B9-0019-4EAD-8F4D-B45F041E091A}" presName="ConnectLineEnd1" presStyleLbl="lnNode1" presStyleIdx="1" presStyleCnt="4"/>
      <dgm:spPr/>
    </dgm:pt>
    <dgm:pt modelId="{B475A8F5-DCF7-49F1-A4CE-7ACED039CF99}" type="pres">
      <dgm:prSet presAssocID="{61FF68B9-0019-4EAD-8F4D-B45F041E091A}" presName="EmptyPane1" presStyleCnt="0"/>
      <dgm:spPr/>
    </dgm:pt>
    <dgm:pt modelId="{8DC673B1-C0C5-482B-98C6-521934B4810F}" type="pres">
      <dgm:prSet presAssocID="{B917DE6C-E639-4A7C-8E35-D6E5CEE86C17}" presName="spaceBetweenRectangles1" presStyleCnt="0"/>
      <dgm:spPr/>
    </dgm:pt>
    <dgm:pt modelId="{1B33E400-B33A-4441-8F48-84B7C447FB04}" type="pres">
      <dgm:prSet presAssocID="{97E29271-8370-47DC-859E-21F758311278}" presName="composite1" presStyleCnt="0"/>
      <dgm:spPr/>
    </dgm:pt>
    <dgm:pt modelId="{98B2DADE-A468-4B8C-AC1B-7AB384866E4B}" type="pres">
      <dgm:prSet presAssocID="{97E29271-8370-47DC-859E-21F758311278}" presName="parent1" presStyleLbl="alignNode1" presStyleIdx="2" presStyleCnt="4">
        <dgm:presLayoutVars>
          <dgm:chMax val="1"/>
          <dgm:chPref val="1"/>
          <dgm:bulletEnabled val="1"/>
        </dgm:presLayoutVars>
      </dgm:prSet>
      <dgm:spPr/>
    </dgm:pt>
    <dgm:pt modelId="{EEE888E2-04EC-4DB2-854C-538E440FA83D}" type="pres">
      <dgm:prSet presAssocID="{97E29271-8370-47DC-859E-21F758311278}" presName="Childtext1" presStyleLbl="revTx" presStyleIdx="2" presStyleCnt="4">
        <dgm:presLayoutVars>
          <dgm:bulletEnabled val="1"/>
        </dgm:presLayoutVars>
      </dgm:prSet>
      <dgm:spPr/>
    </dgm:pt>
    <dgm:pt modelId="{6C581EB8-4721-42D6-89D5-C89FD589872A}" type="pres">
      <dgm:prSet presAssocID="{97E29271-8370-47DC-859E-21F758311278}" presName="ConnectLine1" presStyleLbl="sibTrans1D1" presStyleIdx="2" presStyleCnt="4"/>
      <dgm:spPr>
        <a:noFill/>
        <a:ln w="12700" cap="flat" cmpd="sng" algn="ctr">
          <a:solidFill>
            <a:schemeClr val="accent4">
              <a:hueOff val="0"/>
              <a:satOff val="0"/>
              <a:lumOff val="0"/>
              <a:alphaOff val="0"/>
            </a:schemeClr>
          </a:solidFill>
          <a:prstDash val="dash"/>
          <a:miter lim="800000"/>
        </a:ln>
        <a:effectLst/>
      </dgm:spPr>
    </dgm:pt>
    <dgm:pt modelId="{9A1667DA-00CB-4ED3-8DBC-ED2440F7BEA4}" type="pres">
      <dgm:prSet presAssocID="{97E29271-8370-47DC-859E-21F758311278}" presName="ConnectLineEnd1" presStyleLbl="lnNode1" presStyleIdx="2" presStyleCnt="4"/>
      <dgm:spPr/>
    </dgm:pt>
    <dgm:pt modelId="{CAD1A7F2-E9F9-41D5-854B-4E9B2C26F980}" type="pres">
      <dgm:prSet presAssocID="{97E29271-8370-47DC-859E-21F758311278}" presName="EmptyPane1" presStyleCnt="0"/>
      <dgm:spPr/>
    </dgm:pt>
    <dgm:pt modelId="{367B3326-DBFB-4A80-A2D9-2D3C66ACC587}" type="pres">
      <dgm:prSet presAssocID="{00F73C9D-956D-4148-84D1-9A4FB7F06991}" presName="spaceBetweenRectangles1" presStyleCnt="0"/>
      <dgm:spPr/>
    </dgm:pt>
    <dgm:pt modelId="{BB9DA7AB-D719-45DD-B3F4-D796165993E0}" type="pres">
      <dgm:prSet presAssocID="{C41DBF32-5606-4228-B728-CD23B3D5FA6E}" presName="composite1" presStyleCnt="0"/>
      <dgm:spPr/>
    </dgm:pt>
    <dgm:pt modelId="{DA89FEAC-2DDF-4FD9-B754-EB6A3D1812FA}" type="pres">
      <dgm:prSet presAssocID="{C41DBF32-5606-4228-B728-CD23B3D5FA6E}" presName="parent1" presStyleLbl="alignNode1" presStyleIdx="3" presStyleCnt="4">
        <dgm:presLayoutVars>
          <dgm:chMax val="1"/>
          <dgm:chPref val="1"/>
          <dgm:bulletEnabled val="1"/>
        </dgm:presLayoutVars>
      </dgm:prSet>
      <dgm:spPr/>
    </dgm:pt>
    <dgm:pt modelId="{3A1EFCF4-1377-4760-B978-E4EC26EF1FAC}" type="pres">
      <dgm:prSet presAssocID="{C41DBF32-5606-4228-B728-CD23B3D5FA6E}" presName="Childtext1" presStyleLbl="revTx" presStyleIdx="3" presStyleCnt="4">
        <dgm:presLayoutVars>
          <dgm:bulletEnabled val="1"/>
        </dgm:presLayoutVars>
      </dgm:prSet>
      <dgm:spPr/>
    </dgm:pt>
    <dgm:pt modelId="{C2554970-E322-43BA-8668-E750CA1DBD57}" type="pres">
      <dgm:prSet presAssocID="{C41DBF32-5606-4228-B728-CD23B3D5FA6E}" presName="ConnectLine1" presStyleLbl="sibTrans1D1" presStyleIdx="3" presStyleCnt="4"/>
      <dgm:spPr>
        <a:noFill/>
        <a:ln w="12700" cap="flat" cmpd="sng" algn="ctr">
          <a:solidFill>
            <a:schemeClr val="accent5">
              <a:hueOff val="0"/>
              <a:satOff val="0"/>
              <a:lumOff val="0"/>
              <a:alphaOff val="0"/>
            </a:schemeClr>
          </a:solidFill>
          <a:prstDash val="dash"/>
          <a:miter lim="800000"/>
        </a:ln>
        <a:effectLst/>
      </dgm:spPr>
    </dgm:pt>
    <dgm:pt modelId="{08D5D563-87E3-416B-880A-F2E32DC6BDA3}" type="pres">
      <dgm:prSet presAssocID="{C41DBF32-5606-4228-B728-CD23B3D5FA6E}" presName="ConnectLineEnd1" presStyleLbl="lnNode1" presStyleIdx="3" presStyleCnt="4"/>
      <dgm:spPr/>
    </dgm:pt>
    <dgm:pt modelId="{1A79E7AE-7785-4054-9860-19E2BA34C94B}" type="pres">
      <dgm:prSet presAssocID="{C41DBF32-5606-4228-B728-CD23B3D5FA6E}" presName="EmptyPane1" presStyleCnt="0"/>
      <dgm:spPr/>
    </dgm:pt>
  </dgm:ptLst>
  <dgm:cxnLst>
    <dgm:cxn modelId="{20142D00-C891-44BE-88EF-1274DA9BC428}" srcId="{1D91DF20-02C1-461D-A652-1B94471A089D}" destId="{97E29271-8370-47DC-859E-21F758311278}" srcOrd="2" destOrd="0" parTransId="{B01D86AB-12F2-4D0F-B334-E5BBF7033FC0}" sibTransId="{00F73C9D-956D-4148-84D1-9A4FB7F06991}"/>
    <dgm:cxn modelId="{60A10C0F-0FE4-40ED-A41C-98B16E9A6802}" type="presOf" srcId="{1D91DF20-02C1-461D-A652-1B94471A089D}" destId="{D23C26E3-C15D-4395-B258-7826402031FE}" srcOrd="0" destOrd="0" presId="urn:microsoft.com/office/officeart/2016/7/layout/RoundedRectangleTimeline"/>
    <dgm:cxn modelId="{6FF0DD14-42A1-4104-A215-25C4E3C38FEE}" type="presOf" srcId="{97E29271-8370-47DC-859E-21F758311278}" destId="{98B2DADE-A468-4B8C-AC1B-7AB384866E4B}" srcOrd="0" destOrd="0" presId="urn:microsoft.com/office/officeart/2016/7/layout/RoundedRectangleTimeline"/>
    <dgm:cxn modelId="{6FA79E17-1A7E-4BFE-9644-72A1E64F3C6E}" srcId="{61FF68B9-0019-4EAD-8F4D-B45F041E091A}" destId="{496E2CEB-DF4A-4DDE-A72B-09CA14AB4C99}" srcOrd="0" destOrd="0" parTransId="{404870D2-25E3-4BD7-AB5E-F49F941C6DCD}" sibTransId="{22BF47EC-BA9B-44D6-8F60-9DEF2107D7C1}"/>
    <dgm:cxn modelId="{B0CDF02F-DD51-43D5-9215-0C4EA0697EB0}" type="presOf" srcId="{963FAB4B-B9EF-4118-BABE-503D68116A4D}" destId="{9E5BCA93-0426-4382-93A2-31A4D38CB959}" srcOrd="0" destOrd="0" presId="urn:microsoft.com/office/officeart/2016/7/layout/RoundedRectangleTimeline"/>
    <dgm:cxn modelId="{72ABCE31-FD67-49BC-A08A-EE0FA433BF29}" srcId="{1D91DF20-02C1-461D-A652-1B94471A089D}" destId="{C41DBF32-5606-4228-B728-CD23B3D5FA6E}" srcOrd="3" destOrd="0" parTransId="{4A325FBF-5641-4B20-8572-58FF5D9529F0}" sibTransId="{B6003AA3-664C-4438-8F1A-EA8FF3F9291B}"/>
    <dgm:cxn modelId="{C8355160-AA50-408D-AE3C-1DA28AFB6B79}" srcId="{9F4CD3DA-F9B0-4DC1-9A7E-96A1708CD0F3}" destId="{963FAB4B-B9EF-4118-BABE-503D68116A4D}" srcOrd="0" destOrd="0" parTransId="{4F59B496-7624-444B-9FA6-EE25D7E33CB9}" sibTransId="{D2FB193A-376B-4940-873E-6B7651C7301C}"/>
    <dgm:cxn modelId="{07C09E49-71E8-4BE2-806E-8128C5E806A0}" type="presOf" srcId="{C41DBF32-5606-4228-B728-CD23B3D5FA6E}" destId="{DA89FEAC-2DDF-4FD9-B754-EB6A3D1812FA}" srcOrd="0" destOrd="0" presId="urn:microsoft.com/office/officeart/2016/7/layout/RoundedRectangleTimeline"/>
    <dgm:cxn modelId="{708F0988-C769-4FE2-92F1-B1289DD725A9}" type="presOf" srcId="{9F4CD3DA-F9B0-4DC1-9A7E-96A1708CD0F3}" destId="{97F55BEA-8836-42EC-8498-2F9865BD5B3B}" srcOrd="0" destOrd="0" presId="urn:microsoft.com/office/officeart/2016/7/layout/RoundedRectangleTimeline"/>
    <dgm:cxn modelId="{097C7391-5B80-45A0-AF4F-67854ED73DF0}" srcId="{1D91DF20-02C1-461D-A652-1B94471A089D}" destId="{61FF68B9-0019-4EAD-8F4D-B45F041E091A}" srcOrd="1" destOrd="0" parTransId="{88FF2A2D-1016-4246-BC7B-03DA4F7979D2}" sibTransId="{B917DE6C-E639-4A7C-8E35-D6E5CEE86C17}"/>
    <dgm:cxn modelId="{F2F88B9D-AB61-48A5-AD81-79B0AC47E6B8}" srcId="{C41DBF32-5606-4228-B728-CD23B3D5FA6E}" destId="{EEDBC8DC-1995-4DE5-AE77-62B35BD9D7B9}" srcOrd="0" destOrd="0" parTransId="{E3571E56-4F04-40AD-B7EA-761DA23F3016}" sibTransId="{40EB5287-F5D7-428A-943C-E98046767821}"/>
    <dgm:cxn modelId="{82A0D7A3-8315-477E-8D7E-56A78D210272}" type="presOf" srcId="{61FF68B9-0019-4EAD-8F4D-B45F041E091A}" destId="{1BA30180-7998-414C-BE9B-A9B223DDD33D}" srcOrd="0" destOrd="0" presId="urn:microsoft.com/office/officeart/2016/7/layout/RoundedRectangleTimeline"/>
    <dgm:cxn modelId="{1EE632A9-BF9E-4EE2-B18D-D2C8D5C29738}" type="presOf" srcId="{496E2CEB-DF4A-4DDE-A72B-09CA14AB4C99}" destId="{83F32344-6DE4-4C54-B1BC-CAB9FFDC3240}" srcOrd="0" destOrd="0" presId="urn:microsoft.com/office/officeart/2016/7/layout/RoundedRectangleTimeline"/>
    <dgm:cxn modelId="{874D9ABA-5580-4EEA-80C6-EF20A396B756}" type="presOf" srcId="{EEDBC8DC-1995-4DE5-AE77-62B35BD9D7B9}" destId="{3A1EFCF4-1377-4760-B978-E4EC26EF1FAC}" srcOrd="0" destOrd="0" presId="urn:microsoft.com/office/officeart/2016/7/layout/RoundedRectangleTimeline"/>
    <dgm:cxn modelId="{DEF2A1C3-4C03-457B-BC52-3E8023FF33AC}" type="presOf" srcId="{BC4E5EA9-E66A-40B2-A26F-124A10B38213}" destId="{EEE888E2-04EC-4DB2-854C-538E440FA83D}" srcOrd="0" destOrd="0" presId="urn:microsoft.com/office/officeart/2016/7/layout/RoundedRectangleTimeline"/>
    <dgm:cxn modelId="{EE0739C4-04E8-4FBA-90EE-2A9202D060F3}" srcId="{1D91DF20-02C1-461D-A652-1B94471A089D}" destId="{9F4CD3DA-F9B0-4DC1-9A7E-96A1708CD0F3}" srcOrd="0" destOrd="0" parTransId="{A0A34FEA-2679-445B-9239-D72581D7DBB7}" sibTransId="{F96C59C6-91F2-47A9-AB1B-4EBDF0B8C6D0}"/>
    <dgm:cxn modelId="{BD47A4CA-EC08-4D8E-8AB0-1B8ACBCB49CD}" srcId="{97E29271-8370-47DC-859E-21F758311278}" destId="{BC4E5EA9-E66A-40B2-A26F-124A10B38213}" srcOrd="0" destOrd="0" parTransId="{79671CC1-1738-4D6A-9455-AABFEB060C92}" sibTransId="{9CB1D93C-E981-410E-9891-394F9E6B4D4F}"/>
    <dgm:cxn modelId="{324232BE-9319-43C5-8EF1-7C49753C999C}" type="presParOf" srcId="{D23C26E3-C15D-4395-B258-7826402031FE}" destId="{C612ABA7-01C1-4B42-960D-2D233E7A5F6B}" srcOrd="0" destOrd="0" presId="urn:microsoft.com/office/officeart/2016/7/layout/RoundedRectangleTimeline"/>
    <dgm:cxn modelId="{500CBC58-20E1-499F-ABBD-F447FC9A3829}" type="presParOf" srcId="{C612ABA7-01C1-4B42-960D-2D233E7A5F6B}" destId="{97F55BEA-8836-42EC-8498-2F9865BD5B3B}" srcOrd="0" destOrd="0" presId="urn:microsoft.com/office/officeart/2016/7/layout/RoundedRectangleTimeline"/>
    <dgm:cxn modelId="{A68A5FFE-14FB-454D-85E1-407F49BCB683}" type="presParOf" srcId="{C612ABA7-01C1-4B42-960D-2D233E7A5F6B}" destId="{9E5BCA93-0426-4382-93A2-31A4D38CB959}" srcOrd="1" destOrd="0" presId="urn:microsoft.com/office/officeart/2016/7/layout/RoundedRectangleTimeline"/>
    <dgm:cxn modelId="{9422D747-5016-4143-BC4E-F5723C744E17}" type="presParOf" srcId="{C612ABA7-01C1-4B42-960D-2D233E7A5F6B}" destId="{E48EF4B9-6DDA-4180-95EC-1034CBE9B375}" srcOrd="2" destOrd="0" presId="urn:microsoft.com/office/officeart/2016/7/layout/RoundedRectangleTimeline"/>
    <dgm:cxn modelId="{15FB8389-7D39-45E6-8AF9-F22DD16F6392}" type="presParOf" srcId="{C612ABA7-01C1-4B42-960D-2D233E7A5F6B}" destId="{E19BC86E-D555-44F7-B0BC-C26C631FFD1A}" srcOrd="3" destOrd="0" presId="urn:microsoft.com/office/officeart/2016/7/layout/RoundedRectangleTimeline"/>
    <dgm:cxn modelId="{3C128F77-9386-48C1-836A-580E449A5811}" type="presParOf" srcId="{C612ABA7-01C1-4B42-960D-2D233E7A5F6B}" destId="{8463D37A-2AB5-435F-8A4C-27EFF77ED919}" srcOrd="4" destOrd="0" presId="urn:microsoft.com/office/officeart/2016/7/layout/RoundedRectangleTimeline"/>
    <dgm:cxn modelId="{BAB5A1F3-D21E-4B09-8446-B66F1E18E535}" type="presParOf" srcId="{D23C26E3-C15D-4395-B258-7826402031FE}" destId="{150171ED-F195-4783-99F1-71216C565D96}" srcOrd="1" destOrd="0" presId="urn:microsoft.com/office/officeart/2016/7/layout/RoundedRectangleTimeline"/>
    <dgm:cxn modelId="{B8088742-617E-409B-997E-23EC0794E926}" type="presParOf" srcId="{D23C26E3-C15D-4395-B258-7826402031FE}" destId="{6A3726AD-AFF2-4389-816A-0F020B926421}" srcOrd="2" destOrd="0" presId="urn:microsoft.com/office/officeart/2016/7/layout/RoundedRectangleTimeline"/>
    <dgm:cxn modelId="{7D1D59FA-89C3-4E0B-9CEC-00D8E85FA502}" type="presParOf" srcId="{6A3726AD-AFF2-4389-816A-0F020B926421}" destId="{1BA30180-7998-414C-BE9B-A9B223DDD33D}" srcOrd="0" destOrd="0" presId="urn:microsoft.com/office/officeart/2016/7/layout/RoundedRectangleTimeline"/>
    <dgm:cxn modelId="{6750F769-4043-4E7A-A779-BB7ACDB0DE6E}" type="presParOf" srcId="{6A3726AD-AFF2-4389-816A-0F020B926421}" destId="{83F32344-6DE4-4C54-B1BC-CAB9FFDC3240}" srcOrd="1" destOrd="0" presId="urn:microsoft.com/office/officeart/2016/7/layout/RoundedRectangleTimeline"/>
    <dgm:cxn modelId="{7A54CEC1-5827-4559-8022-435188DD24C8}" type="presParOf" srcId="{6A3726AD-AFF2-4389-816A-0F020B926421}" destId="{9CC3910E-0DC4-4C79-8C6F-EEF1CCADE1C1}" srcOrd="2" destOrd="0" presId="urn:microsoft.com/office/officeart/2016/7/layout/RoundedRectangleTimeline"/>
    <dgm:cxn modelId="{F5F44A59-8206-44DC-AFB3-D14A3B37D175}" type="presParOf" srcId="{6A3726AD-AFF2-4389-816A-0F020B926421}" destId="{43654FB8-F908-4D0A-AA78-B1987E54A8B5}" srcOrd="3" destOrd="0" presId="urn:microsoft.com/office/officeart/2016/7/layout/RoundedRectangleTimeline"/>
    <dgm:cxn modelId="{EF38036E-F1DA-4577-BDF8-CF9A75C21B60}" type="presParOf" srcId="{6A3726AD-AFF2-4389-816A-0F020B926421}" destId="{B475A8F5-DCF7-49F1-A4CE-7ACED039CF99}" srcOrd="4" destOrd="0" presId="urn:microsoft.com/office/officeart/2016/7/layout/RoundedRectangleTimeline"/>
    <dgm:cxn modelId="{46891E1A-E950-462F-A5C2-E380AB7462D2}" type="presParOf" srcId="{D23C26E3-C15D-4395-B258-7826402031FE}" destId="{8DC673B1-C0C5-482B-98C6-521934B4810F}" srcOrd="3" destOrd="0" presId="urn:microsoft.com/office/officeart/2016/7/layout/RoundedRectangleTimeline"/>
    <dgm:cxn modelId="{18983A19-6DC4-407A-91FB-ED0028A11754}" type="presParOf" srcId="{D23C26E3-C15D-4395-B258-7826402031FE}" destId="{1B33E400-B33A-4441-8F48-84B7C447FB04}" srcOrd="4" destOrd="0" presId="urn:microsoft.com/office/officeart/2016/7/layout/RoundedRectangleTimeline"/>
    <dgm:cxn modelId="{666D62FE-389A-4335-A3CE-37DFE93D10BC}" type="presParOf" srcId="{1B33E400-B33A-4441-8F48-84B7C447FB04}" destId="{98B2DADE-A468-4B8C-AC1B-7AB384866E4B}" srcOrd="0" destOrd="0" presId="urn:microsoft.com/office/officeart/2016/7/layout/RoundedRectangleTimeline"/>
    <dgm:cxn modelId="{7900A72C-BF03-42F5-AE0B-430A7CF44A3D}" type="presParOf" srcId="{1B33E400-B33A-4441-8F48-84B7C447FB04}" destId="{EEE888E2-04EC-4DB2-854C-538E440FA83D}" srcOrd="1" destOrd="0" presId="urn:microsoft.com/office/officeart/2016/7/layout/RoundedRectangleTimeline"/>
    <dgm:cxn modelId="{F28B8549-7EE7-4948-B293-70E9CF2B8D88}" type="presParOf" srcId="{1B33E400-B33A-4441-8F48-84B7C447FB04}" destId="{6C581EB8-4721-42D6-89D5-C89FD589872A}" srcOrd="2" destOrd="0" presId="urn:microsoft.com/office/officeart/2016/7/layout/RoundedRectangleTimeline"/>
    <dgm:cxn modelId="{6B58627B-EC40-4A08-B0D0-B477AB484D8D}" type="presParOf" srcId="{1B33E400-B33A-4441-8F48-84B7C447FB04}" destId="{9A1667DA-00CB-4ED3-8DBC-ED2440F7BEA4}" srcOrd="3" destOrd="0" presId="urn:microsoft.com/office/officeart/2016/7/layout/RoundedRectangleTimeline"/>
    <dgm:cxn modelId="{23C3C849-1A25-46FF-BCB4-96C7D054F824}" type="presParOf" srcId="{1B33E400-B33A-4441-8F48-84B7C447FB04}" destId="{CAD1A7F2-E9F9-41D5-854B-4E9B2C26F980}" srcOrd="4" destOrd="0" presId="urn:microsoft.com/office/officeart/2016/7/layout/RoundedRectangleTimeline"/>
    <dgm:cxn modelId="{17FB8E27-0EE9-4950-B913-01FF80DD38E3}" type="presParOf" srcId="{D23C26E3-C15D-4395-B258-7826402031FE}" destId="{367B3326-DBFB-4A80-A2D9-2D3C66ACC587}" srcOrd="5" destOrd="0" presId="urn:microsoft.com/office/officeart/2016/7/layout/RoundedRectangleTimeline"/>
    <dgm:cxn modelId="{B6E53C0E-9124-47FB-BA55-B8CBEC6EDE64}" type="presParOf" srcId="{D23C26E3-C15D-4395-B258-7826402031FE}" destId="{BB9DA7AB-D719-45DD-B3F4-D796165993E0}" srcOrd="6" destOrd="0" presId="urn:microsoft.com/office/officeart/2016/7/layout/RoundedRectangleTimeline"/>
    <dgm:cxn modelId="{8EF63259-C584-4BF8-820E-8613AE93C15E}" type="presParOf" srcId="{BB9DA7AB-D719-45DD-B3F4-D796165993E0}" destId="{DA89FEAC-2DDF-4FD9-B754-EB6A3D1812FA}" srcOrd="0" destOrd="0" presId="urn:microsoft.com/office/officeart/2016/7/layout/RoundedRectangleTimeline"/>
    <dgm:cxn modelId="{095F7170-97F3-4B93-92DA-E530ADC2A787}" type="presParOf" srcId="{BB9DA7AB-D719-45DD-B3F4-D796165993E0}" destId="{3A1EFCF4-1377-4760-B978-E4EC26EF1FAC}" srcOrd="1" destOrd="0" presId="urn:microsoft.com/office/officeart/2016/7/layout/RoundedRectangleTimeline"/>
    <dgm:cxn modelId="{8B54DD73-DDAA-452C-853C-BFDBC9391F74}" type="presParOf" srcId="{BB9DA7AB-D719-45DD-B3F4-D796165993E0}" destId="{C2554970-E322-43BA-8668-E750CA1DBD57}" srcOrd="2" destOrd="0" presId="urn:microsoft.com/office/officeart/2016/7/layout/RoundedRectangleTimeline"/>
    <dgm:cxn modelId="{EF996D65-B752-4F75-BBAC-3344AEAD27D0}" type="presParOf" srcId="{BB9DA7AB-D719-45DD-B3F4-D796165993E0}" destId="{08D5D563-87E3-416B-880A-F2E32DC6BDA3}" srcOrd="3" destOrd="0" presId="urn:microsoft.com/office/officeart/2016/7/layout/RoundedRectangleTimeline"/>
    <dgm:cxn modelId="{A5F33AA8-5338-4197-A127-F9FB8DA98E78}" type="presParOf" srcId="{BB9DA7AB-D719-45DD-B3F4-D796165993E0}" destId="{1A79E7AE-7785-4054-9860-19E2BA34C94B}"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04D98F-65CA-441C-B2EF-B588D087BD56}"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CCA8D39D-2D28-4DA8-87EE-F367462304F8}">
      <dgm:prSet/>
      <dgm:spPr/>
      <dgm:t>
        <a:bodyPr/>
        <a:lstStyle/>
        <a:p>
          <a:pPr>
            <a:defRPr b="1"/>
          </a:pPr>
          <a:r>
            <a:rPr lang="en-US"/>
            <a:t>2010</a:t>
          </a:r>
        </a:p>
      </dgm:t>
    </dgm:pt>
    <dgm:pt modelId="{7CBF7CE4-495E-4448-8ABA-F9E3D7238A33}" type="parTrans" cxnId="{CF4E165D-C1C4-47D8-A95C-08E0FD041558}">
      <dgm:prSet/>
      <dgm:spPr/>
      <dgm:t>
        <a:bodyPr/>
        <a:lstStyle/>
        <a:p>
          <a:endParaRPr lang="en-US"/>
        </a:p>
      </dgm:t>
    </dgm:pt>
    <dgm:pt modelId="{46F2A0BC-D87E-4F34-8DBE-4D262411C413}" type="sibTrans" cxnId="{CF4E165D-C1C4-47D8-A95C-08E0FD041558}">
      <dgm:prSet/>
      <dgm:spPr/>
      <dgm:t>
        <a:bodyPr/>
        <a:lstStyle/>
        <a:p>
          <a:endParaRPr lang="en-US"/>
        </a:p>
      </dgm:t>
    </dgm:pt>
    <dgm:pt modelId="{0E4B14AF-4A59-4AE4-8F3D-AD69ECF3C50C}">
      <dgm:prSet/>
      <dgm:spPr/>
      <dgm:t>
        <a:bodyPr/>
        <a:lstStyle/>
        <a:p>
          <a:endParaRPr lang="en-US"/>
        </a:p>
      </dgm:t>
    </dgm:pt>
    <dgm:pt modelId="{40F4D5F9-41D9-4169-ABAE-FA41A1886C78}" type="parTrans" cxnId="{7FBB557B-33D1-4443-ACAA-6A02101B38F2}">
      <dgm:prSet/>
      <dgm:spPr/>
      <dgm:t>
        <a:bodyPr/>
        <a:lstStyle/>
        <a:p>
          <a:endParaRPr lang="en-US"/>
        </a:p>
      </dgm:t>
    </dgm:pt>
    <dgm:pt modelId="{5B31A077-7161-45EE-A1CD-249DBCABD2CC}" type="sibTrans" cxnId="{7FBB557B-33D1-4443-ACAA-6A02101B38F2}">
      <dgm:prSet/>
      <dgm:spPr/>
      <dgm:t>
        <a:bodyPr/>
        <a:lstStyle/>
        <a:p>
          <a:endParaRPr lang="en-US"/>
        </a:p>
      </dgm:t>
    </dgm:pt>
    <dgm:pt modelId="{9F351749-A13F-4458-ADCF-858F7C3B1DDB}">
      <dgm:prSet/>
      <dgm:spPr/>
      <dgm:t>
        <a:bodyPr/>
        <a:lstStyle/>
        <a:p>
          <a:pPr>
            <a:defRPr b="1"/>
          </a:pPr>
          <a:r>
            <a:rPr lang="en-US"/>
            <a:t>2011</a:t>
          </a:r>
        </a:p>
      </dgm:t>
    </dgm:pt>
    <dgm:pt modelId="{4BA0A092-77DB-4B8B-AD10-8B9A68FA6472}" type="parTrans" cxnId="{A84CA270-385D-4C64-B01F-40E49B3817D8}">
      <dgm:prSet/>
      <dgm:spPr/>
      <dgm:t>
        <a:bodyPr/>
        <a:lstStyle/>
        <a:p>
          <a:endParaRPr lang="en-US"/>
        </a:p>
      </dgm:t>
    </dgm:pt>
    <dgm:pt modelId="{5E8FE710-87AA-44FF-B372-D536FA684FE8}" type="sibTrans" cxnId="{A84CA270-385D-4C64-B01F-40E49B3817D8}">
      <dgm:prSet/>
      <dgm:spPr/>
      <dgm:t>
        <a:bodyPr/>
        <a:lstStyle/>
        <a:p>
          <a:endParaRPr lang="en-US"/>
        </a:p>
      </dgm:t>
    </dgm:pt>
    <dgm:pt modelId="{A2F7DB22-45CC-4B51-9EDB-1539D60357D9}">
      <dgm:prSet/>
      <dgm:spPr/>
      <dgm:t>
        <a:bodyPr/>
        <a:lstStyle/>
        <a:p>
          <a:endParaRPr lang="en-US"/>
        </a:p>
      </dgm:t>
    </dgm:pt>
    <dgm:pt modelId="{CED5365D-3706-4681-A285-1977AD125B72}" type="parTrans" cxnId="{0FB0C06B-364B-4B46-9763-CEF2B7CA2910}">
      <dgm:prSet/>
      <dgm:spPr/>
      <dgm:t>
        <a:bodyPr/>
        <a:lstStyle/>
        <a:p>
          <a:endParaRPr lang="en-US"/>
        </a:p>
      </dgm:t>
    </dgm:pt>
    <dgm:pt modelId="{9F06EF7A-7996-4061-99F6-70DF4A5BCEDC}" type="sibTrans" cxnId="{0FB0C06B-364B-4B46-9763-CEF2B7CA2910}">
      <dgm:prSet/>
      <dgm:spPr/>
      <dgm:t>
        <a:bodyPr/>
        <a:lstStyle/>
        <a:p>
          <a:endParaRPr lang="en-US"/>
        </a:p>
      </dgm:t>
    </dgm:pt>
    <dgm:pt modelId="{E3B0931D-B63E-4D31-8550-7AEB5C3ADBE5}">
      <dgm:prSet/>
      <dgm:spPr/>
      <dgm:t>
        <a:bodyPr/>
        <a:lstStyle/>
        <a:p>
          <a:pPr>
            <a:defRPr b="1"/>
          </a:pPr>
          <a:r>
            <a:rPr lang="en-US"/>
            <a:t>2012</a:t>
          </a:r>
        </a:p>
      </dgm:t>
    </dgm:pt>
    <dgm:pt modelId="{D2E884F2-9E65-4D3C-9EE4-0C60C884039F}" type="parTrans" cxnId="{700C3AEC-48C6-432C-91EB-7B02016BBC5A}">
      <dgm:prSet/>
      <dgm:spPr/>
      <dgm:t>
        <a:bodyPr/>
        <a:lstStyle/>
        <a:p>
          <a:endParaRPr lang="en-US"/>
        </a:p>
      </dgm:t>
    </dgm:pt>
    <dgm:pt modelId="{B1FE79DB-8EF9-4FF6-9C5C-B28FC17C19F6}" type="sibTrans" cxnId="{700C3AEC-48C6-432C-91EB-7B02016BBC5A}">
      <dgm:prSet/>
      <dgm:spPr/>
      <dgm:t>
        <a:bodyPr/>
        <a:lstStyle/>
        <a:p>
          <a:endParaRPr lang="en-US"/>
        </a:p>
      </dgm:t>
    </dgm:pt>
    <dgm:pt modelId="{83CA05A2-0182-49B5-B50A-4415D0804E32}">
      <dgm:prSet/>
      <dgm:spPr/>
      <dgm:t>
        <a:bodyPr/>
        <a:lstStyle/>
        <a:p>
          <a:endParaRPr lang="en-US"/>
        </a:p>
      </dgm:t>
    </dgm:pt>
    <dgm:pt modelId="{B6DBF3F1-A52D-4C31-909D-2634DD9417E9}" type="parTrans" cxnId="{7DF30C1F-59DF-4BA3-B344-B65913AA94CB}">
      <dgm:prSet/>
      <dgm:spPr/>
      <dgm:t>
        <a:bodyPr/>
        <a:lstStyle/>
        <a:p>
          <a:endParaRPr lang="en-US"/>
        </a:p>
      </dgm:t>
    </dgm:pt>
    <dgm:pt modelId="{C021739C-6CA6-47F5-ADA6-4AA49766D1E5}" type="sibTrans" cxnId="{7DF30C1F-59DF-4BA3-B344-B65913AA94CB}">
      <dgm:prSet/>
      <dgm:spPr/>
      <dgm:t>
        <a:bodyPr/>
        <a:lstStyle/>
        <a:p>
          <a:endParaRPr lang="en-US"/>
        </a:p>
      </dgm:t>
    </dgm:pt>
    <dgm:pt modelId="{80C3A91A-45E7-415B-A055-98AF1D84C6C7}">
      <dgm:prSet/>
      <dgm:spPr/>
      <dgm:t>
        <a:bodyPr/>
        <a:lstStyle/>
        <a:p>
          <a:pPr>
            <a:defRPr b="1"/>
          </a:pPr>
          <a:r>
            <a:rPr lang="en-US"/>
            <a:t>2013</a:t>
          </a:r>
        </a:p>
      </dgm:t>
    </dgm:pt>
    <dgm:pt modelId="{4128B2B7-D832-4BA7-9FF6-26BE7999A374}" type="parTrans" cxnId="{8193C5BA-C9E7-496D-8C18-8DE0EC9525D1}">
      <dgm:prSet/>
      <dgm:spPr/>
      <dgm:t>
        <a:bodyPr/>
        <a:lstStyle/>
        <a:p>
          <a:endParaRPr lang="en-US"/>
        </a:p>
      </dgm:t>
    </dgm:pt>
    <dgm:pt modelId="{FDC64C84-97F7-4235-AE99-3BF5EFAA7692}" type="sibTrans" cxnId="{8193C5BA-C9E7-496D-8C18-8DE0EC9525D1}">
      <dgm:prSet/>
      <dgm:spPr/>
      <dgm:t>
        <a:bodyPr/>
        <a:lstStyle/>
        <a:p>
          <a:endParaRPr lang="en-US"/>
        </a:p>
      </dgm:t>
    </dgm:pt>
    <dgm:pt modelId="{0566EB62-C3E8-47C1-9D9C-B476607DA346}">
      <dgm:prSet/>
      <dgm:spPr/>
      <dgm:t>
        <a:bodyPr/>
        <a:lstStyle/>
        <a:p>
          <a:endParaRPr lang="en-US"/>
        </a:p>
      </dgm:t>
    </dgm:pt>
    <dgm:pt modelId="{3BAB11F3-6BE8-4AEB-A83D-9B76A1BD7107}" type="parTrans" cxnId="{37D0B99C-1AA6-4E94-BF89-08FA69F0E97C}">
      <dgm:prSet/>
      <dgm:spPr/>
      <dgm:t>
        <a:bodyPr/>
        <a:lstStyle/>
        <a:p>
          <a:endParaRPr lang="en-US"/>
        </a:p>
      </dgm:t>
    </dgm:pt>
    <dgm:pt modelId="{FCA92F45-117A-433F-9857-62B653B37D75}" type="sibTrans" cxnId="{37D0B99C-1AA6-4E94-BF89-08FA69F0E97C}">
      <dgm:prSet/>
      <dgm:spPr/>
      <dgm:t>
        <a:bodyPr/>
        <a:lstStyle/>
        <a:p>
          <a:endParaRPr lang="en-US"/>
        </a:p>
      </dgm:t>
    </dgm:pt>
    <dgm:pt modelId="{DDCF0003-DAAD-47FA-8A02-90BF41D2A20D}" type="pres">
      <dgm:prSet presAssocID="{5F04D98F-65CA-441C-B2EF-B588D087BD56}" presName="root" presStyleCnt="0">
        <dgm:presLayoutVars>
          <dgm:chMax/>
          <dgm:chPref/>
          <dgm:animLvl val="lvl"/>
        </dgm:presLayoutVars>
      </dgm:prSet>
      <dgm:spPr/>
    </dgm:pt>
    <dgm:pt modelId="{BC098CAC-6988-4020-A771-DD8F564C3FD1}" type="pres">
      <dgm:prSet presAssocID="{5F04D98F-65CA-441C-B2EF-B588D087BD56}" presName="divider" presStyleLbl="fgAcc1" presStyleIdx="0" presStyleCnt="5"/>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EEE6716C-D2B7-4F4D-9EDF-5854051C9B80}" type="pres">
      <dgm:prSet presAssocID="{5F04D98F-65CA-441C-B2EF-B588D087BD56}" presName="nodes" presStyleCnt="0">
        <dgm:presLayoutVars>
          <dgm:chMax/>
          <dgm:chPref/>
          <dgm:animLvl val="lvl"/>
        </dgm:presLayoutVars>
      </dgm:prSet>
      <dgm:spPr/>
    </dgm:pt>
    <dgm:pt modelId="{93EED62D-311C-46FD-9442-234C9BD70459}" type="pres">
      <dgm:prSet presAssocID="{CCA8D39D-2D28-4DA8-87EE-F367462304F8}" presName="composite" presStyleCnt="0"/>
      <dgm:spPr/>
    </dgm:pt>
    <dgm:pt modelId="{96EB13BB-0F89-4440-97D9-A8F975C0D0CB}" type="pres">
      <dgm:prSet presAssocID="{CCA8D39D-2D28-4DA8-87EE-F367462304F8}" presName="ConnectorPoint" presStyleLbl="lnNode1" presStyleIdx="0" presStyleCnt="4"/>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189F31A-BC87-4251-9E21-D112D88AAF44}" type="pres">
      <dgm:prSet presAssocID="{CCA8D39D-2D28-4DA8-87EE-F367462304F8}" presName="DropPinPlaceHolder" presStyleCnt="0"/>
      <dgm:spPr/>
    </dgm:pt>
    <dgm:pt modelId="{86924655-961F-49DA-A3E0-D6EE22C9C2EA}" type="pres">
      <dgm:prSet presAssocID="{CCA8D39D-2D28-4DA8-87EE-F367462304F8}" presName="DropPin" presStyleLbl="alignNode1" presStyleIdx="0" presStyleCnt="4"/>
      <dgm:spPr/>
    </dgm:pt>
    <dgm:pt modelId="{4810555D-63F1-44F4-B212-E016C2BC4644}" type="pres">
      <dgm:prSet presAssocID="{CCA8D39D-2D28-4DA8-87EE-F367462304F8}" presName="Ellipse" presStyleLbl="fgAcc1" presStyleIdx="1" presStyleCnt="5"/>
      <dgm:spPr>
        <a:solidFill>
          <a:schemeClr val="lt1">
            <a:alpha val="90000"/>
            <a:hueOff val="0"/>
            <a:satOff val="0"/>
            <a:lumOff val="0"/>
            <a:alphaOff val="0"/>
          </a:schemeClr>
        </a:solidFill>
        <a:ln w="19050" cap="flat" cmpd="sng" algn="ctr">
          <a:noFill/>
          <a:prstDash val="solid"/>
          <a:miter lim="800000"/>
        </a:ln>
        <a:effectLst/>
      </dgm:spPr>
    </dgm:pt>
    <dgm:pt modelId="{581E8D84-B3D8-49B3-BB14-D4B8AC22E92D}" type="pres">
      <dgm:prSet presAssocID="{CCA8D39D-2D28-4DA8-87EE-F367462304F8}" presName="L2TextContainer" presStyleLbl="revTx" presStyleIdx="0" presStyleCnt="8">
        <dgm:presLayoutVars>
          <dgm:bulletEnabled val="1"/>
        </dgm:presLayoutVars>
      </dgm:prSet>
      <dgm:spPr/>
    </dgm:pt>
    <dgm:pt modelId="{8F224472-49DB-4C34-A719-B64F1A9AF3AF}" type="pres">
      <dgm:prSet presAssocID="{CCA8D39D-2D28-4DA8-87EE-F367462304F8}" presName="L1TextContainer" presStyleLbl="revTx" presStyleIdx="1" presStyleCnt="8">
        <dgm:presLayoutVars>
          <dgm:chMax val="1"/>
          <dgm:chPref val="1"/>
          <dgm:bulletEnabled val="1"/>
        </dgm:presLayoutVars>
      </dgm:prSet>
      <dgm:spPr/>
    </dgm:pt>
    <dgm:pt modelId="{FF85DFEC-5658-485D-A7E6-507AED3CCE02}" type="pres">
      <dgm:prSet presAssocID="{CCA8D39D-2D28-4DA8-87EE-F367462304F8}" presName="ConnectLine" presStyleLbl="sibTrans1D1" presStyleIdx="0" presStyleCnt="4"/>
      <dgm:spPr>
        <a:noFill/>
        <a:ln w="12700" cap="flat" cmpd="sng" algn="ctr">
          <a:solidFill>
            <a:schemeClr val="accent2">
              <a:hueOff val="0"/>
              <a:satOff val="0"/>
              <a:lumOff val="0"/>
              <a:alphaOff val="0"/>
            </a:schemeClr>
          </a:solidFill>
          <a:prstDash val="dash"/>
          <a:miter lim="800000"/>
        </a:ln>
        <a:effectLst/>
      </dgm:spPr>
    </dgm:pt>
    <dgm:pt modelId="{FB70A0AC-D2E6-4B5B-9ABD-EC49A7FC1220}" type="pres">
      <dgm:prSet presAssocID="{CCA8D39D-2D28-4DA8-87EE-F367462304F8}" presName="EmptyPlaceHolder" presStyleCnt="0"/>
      <dgm:spPr/>
    </dgm:pt>
    <dgm:pt modelId="{2DA12846-674D-4483-9484-A48A639D6132}" type="pres">
      <dgm:prSet presAssocID="{46F2A0BC-D87E-4F34-8DBE-4D262411C413}" presName="spaceBetweenRectangles" presStyleCnt="0"/>
      <dgm:spPr/>
    </dgm:pt>
    <dgm:pt modelId="{803A5E70-AB19-4337-BAD1-48C5AF14035C}" type="pres">
      <dgm:prSet presAssocID="{9F351749-A13F-4458-ADCF-858F7C3B1DDB}" presName="composite" presStyleCnt="0"/>
      <dgm:spPr/>
    </dgm:pt>
    <dgm:pt modelId="{124D7242-5BC7-4A80-AEBD-0D61E5002B43}" type="pres">
      <dgm:prSet presAssocID="{9F351749-A13F-4458-ADCF-858F7C3B1DDB}" presName="ConnectorPoint" presStyleLbl="lnNode1" presStyleIdx="1" presStyleCnt="4"/>
      <dgm:spPr>
        <a:solidFill>
          <a:schemeClr val="accent2">
            <a:hueOff val="2147871"/>
            <a:satOff val="-6164"/>
            <a:lumOff val="-9870"/>
            <a:alphaOff val="0"/>
          </a:schemeClr>
        </a:solidFill>
        <a:ln w="6350" cap="flat" cmpd="sng" algn="ctr">
          <a:solidFill>
            <a:schemeClr val="lt1">
              <a:hueOff val="0"/>
              <a:satOff val="0"/>
              <a:lumOff val="0"/>
              <a:alphaOff val="0"/>
            </a:schemeClr>
          </a:solidFill>
          <a:prstDash val="solid"/>
          <a:miter lim="800000"/>
        </a:ln>
        <a:effectLst/>
      </dgm:spPr>
    </dgm:pt>
    <dgm:pt modelId="{2FE13967-BBC5-4081-AA07-0392A27A4CB8}" type="pres">
      <dgm:prSet presAssocID="{9F351749-A13F-4458-ADCF-858F7C3B1DDB}" presName="DropPinPlaceHolder" presStyleCnt="0"/>
      <dgm:spPr/>
    </dgm:pt>
    <dgm:pt modelId="{A1774BE6-9BD5-4ABD-826B-5DA5CD66B639}" type="pres">
      <dgm:prSet presAssocID="{9F351749-A13F-4458-ADCF-858F7C3B1DDB}" presName="DropPin" presStyleLbl="alignNode1" presStyleIdx="1" presStyleCnt="4"/>
      <dgm:spPr/>
    </dgm:pt>
    <dgm:pt modelId="{8801AFD9-9C3C-45CE-8A78-227BB8299435}" type="pres">
      <dgm:prSet presAssocID="{9F351749-A13F-4458-ADCF-858F7C3B1DDB}" presName="Ellipse" presStyleLbl="fgAcc1" presStyleIdx="2" presStyleCnt="5"/>
      <dgm:spPr>
        <a:solidFill>
          <a:schemeClr val="lt1">
            <a:alpha val="90000"/>
            <a:hueOff val="0"/>
            <a:satOff val="0"/>
            <a:lumOff val="0"/>
            <a:alphaOff val="0"/>
          </a:schemeClr>
        </a:solidFill>
        <a:ln w="19050" cap="flat" cmpd="sng" algn="ctr">
          <a:noFill/>
          <a:prstDash val="solid"/>
          <a:miter lim="800000"/>
        </a:ln>
        <a:effectLst/>
      </dgm:spPr>
    </dgm:pt>
    <dgm:pt modelId="{42BBC508-4623-4506-A2B2-E0E4A26D2C78}" type="pres">
      <dgm:prSet presAssocID="{9F351749-A13F-4458-ADCF-858F7C3B1DDB}" presName="L2TextContainer" presStyleLbl="revTx" presStyleIdx="2" presStyleCnt="8">
        <dgm:presLayoutVars>
          <dgm:bulletEnabled val="1"/>
        </dgm:presLayoutVars>
      </dgm:prSet>
      <dgm:spPr/>
    </dgm:pt>
    <dgm:pt modelId="{95390A7A-23F1-478E-8578-83F85C1CFFCB}" type="pres">
      <dgm:prSet presAssocID="{9F351749-A13F-4458-ADCF-858F7C3B1DDB}" presName="L1TextContainer" presStyleLbl="revTx" presStyleIdx="3" presStyleCnt="8">
        <dgm:presLayoutVars>
          <dgm:chMax val="1"/>
          <dgm:chPref val="1"/>
          <dgm:bulletEnabled val="1"/>
        </dgm:presLayoutVars>
      </dgm:prSet>
      <dgm:spPr/>
    </dgm:pt>
    <dgm:pt modelId="{A8EC4A64-3793-4DD5-B921-2546D6BEBB19}" type="pres">
      <dgm:prSet presAssocID="{9F351749-A13F-4458-ADCF-858F7C3B1DDB}" presName="ConnectLine" presStyleLbl="sibTrans1D1" presStyleIdx="1" presStyleCnt="4"/>
      <dgm:spPr>
        <a:noFill/>
        <a:ln w="12700" cap="flat" cmpd="sng" algn="ctr">
          <a:solidFill>
            <a:schemeClr val="accent2">
              <a:hueOff val="2147871"/>
              <a:satOff val="-6164"/>
              <a:lumOff val="-9870"/>
              <a:alphaOff val="0"/>
            </a:schemeClr>
          </a:solidFill>
          <a:prstDash val="dash"/>
          <a:miter lim="800000"/>
        </a:ln>
        <a:effectLst/>
      </dgm:spPr>
    </dgm:pt>
    <dgm:pt modelId="{3EC28469-657E-4023-BA70-FCFFBE3C5E23}" type="pres">
      <dgm:prSet presAssocID="{9F351749-A13F-4458-ADCF-858F7C3B1DDB}" presName="EmptyPlaceHolder" presStyleCnt="0"/>
      <dgm:spPr/>
    </dgm:pt>
    <dgm:pt modelId="{5B3EE8A9-186F-4EC8-AF6D-7B27ED155E8A}" type="pres">
      <dgm:prSet presAssocID="{5E8FE710-87AA-44FF-B372-D536FA684FE8}" presName="spaceBetweenRectangles" presStyleCnt="0"/>
      <dgm:spPr/>
    </dgm:pt>
    <dgm:pt modelId="{3D8CD88F-FD20-4EC0-BA00-3BCD95D44E1A}" type="pres">
      <dgm:prSet presAssocID="{E3B0931D-B63E-4D31-8550-7AEB5C3ADBE5}" presName="composite" presStyleCnt="0"/>
      <dgm:spPr/>
    </dgm:pt>
    <dgm:pt modelId="{52A4CE88-1899-4CA2-893D-3F08D1C7B7CA}" type="pres">
      <dgm:prSet presAssocID="{E3B0931D-B63E-4D31-8550-7AEB5C3ADBE5}" presName="ConnectorPoint" presStyleLbl="lnNode1" presStyleIdx="2" presStyleCnt="4"/>
      <dgm:spPr>
        <a:solidFill>
          <a:schemeClr val="accent2">
            <a:hueOff val="4295743"/>
            <a:satOff val="-12329"/>
            <a:lumOff val="-19739"/>
            <a:alphaOff val="0"/>
          </a:schemeClr>
        </a:solidFill>
        <a:ln w="6350" cap="flat" cmpd="sng" algn="ctr">
          <a:solidFill>
            <a:schemeClr val="lt1">
              <a:hueOff val="0"/>
              <a:satOff val="0"/>
              <a:lumOff val="0"/>
              <a:alphaOff val="0"/>
            </a:schemeClr>
          </a:solidFill>
          <a:prstDash val="solid"/>
          <a:miter lim="800000"/>
        </a:ln>
        <a:effectLst/>
      </dgm:spPr>
    </dgm:pt>
    <dgm:pt modelId="{73EB2594-E766-44A5-B3EF-B73DED271343}" type="pres">
      <dgm:prSet presAssocID="{E3B0931D-B63E-4D31-8550-7AEB5C3ADBE5}" presName="DropPinPlaceHolder" presStyleCnt="0"/>
      <dgm:spPr/>
    </dgm:pt>
    <dgm:pt modelId="{A87FCC2B-A65C-4A4F-8E2C-609892EA096D}" type="pres">
      <dgm:prSet presAssocID="{E3B0931D-B63E-4D31-8550-7AEB5C3ADBE5}" presName="DropPin" presStyleLbl="alignNode1" presStyleIdx="2" presStyleCnt="4"/>
      <dgm:spPr/>
    </dgm:pt>
    <dgm:pt modelId="{E3482BAF-2C7F-4A52-B057-DF448EA72AFF}" type="pres">
      <dgm:prSet presAssocID="{E3B0931D-B63E-4D31-8550-7AEB5C3ADBE5}" presName="Ellipse" presStyleLbl="fgAcc1" presStyleIdx="3" presStyleCnt="5"/>
      <dgm:spPr>
        <a:solidFill>
          <a:schemeClr val="lt1">
            <a:alpha val="90000"/>
            <a:hueOff val="0"/>
            <a:satOff val="0"/>
            <a:lumOff val="0"/>
            <a:alphaOff val="0"/>
          </a:schemeClr>
        </a:solidFill>
        <a:ln w="19050" cap="flat" cmpd="sng" algn="ctr">
          <a:noFill/>
          <a:prstDash val="solid"/>
          <a:miter lim="800000"/>
        </a:ln>
        <a:effectLst/>
      </dgm:spPr>
    </dgm:pt>
    <dgm:pt modelId="{159AD28D-7BB1-4A1A-B0DF-19CFAC89410A}" type="pres">
      <dgm:prSet presAssocID="{E3B0931D-B63E-4D31-8550-7AEB5C3ADBE5}" presName="L2TextContainer" presStyleLbl="revTx" presStyleIdx="4" presStyleCnt="8">
        <dgm:presLayoutVars>
          <dgm:bulletEnabled val="1"/>
        </dgm:presLayoutVars>
      </dgm:prSet>
      <dgm:spPr/>
    </dgm:pt>
    <dgm:pt modelId="{5C5842E0-2DEE-4966-A1C5-232A3431AD2A}" type="pres">
      <dgm:prSet presAssocID="{E3B0931D-B63E-4D31-8550-7AEB5C3ADBE5}" presName="L1TextContainer" presStyleLbl="revTx" presStyleIdx="5" presStyleCnt="8">
        <dgm:presLayoutVars>
          <dgm:chMax val="1"/>
          <dgm:chPref val="1"/>
          <dgm:bulletEnabled val="1"/>
        </dgm:presLayoutVars>
      </dgm:prSet>
      <dgm:spPr/>
    </dgm:pt>
    <dgm:pt modelId="{65D617B6-BE55-4301-8BC8-8F9F7D99B747}" type="pres">
      <dgm:prSet presAssocID="{E3B0931D-B63E-4D31-8550-7AEB5C3ADBE5}" presName="ConnectLine" presStyleLbl="sibTrans1D1" presStyleIdx="2" presStyleCnt="4"/>
      <dgm:spPr>
        <a:noFill/>
        <a:ln w="12700" cap="flat" cmpd="sng" algn="ctr">
          <a:solidFill>
            <a:schemeClr val="accent2">
              <a:hueOff val="4295743"/>
              <a:satOff val="-12329"/>
              <a:lumOff val="-19739"/>
              <a:alphaOff val="0"/>
            </a:schemeClr>
          </a:solidFill>
          <a:prstDash val="dash"/>
          <a:miter lim="800000"/>
        </a:ln>
        <a:effectLst/>
      </dgm:spPr>
    </dgm:pt>
    <dgm:pt modelId="{52AABCA2-A5E5-4B03-BCF9-A072358CC30E}" type="pres">
      <dgm:prSet presAssocID="{E3B0931D-B63E-4D31-8550-7AEB5C3ADBE5}" presName="EmptyPlaceHolder" presStyleCnt="0"/>
      <dgm:spPr/>
    </dgm:pt>
    <dgm:pt modelId="{B3EA6002-F29F-41B9-888B-F8D9DCC54820}" type="pres">
      <dgm:prSet presAssocID="{B1FE79DB-8EF9-4FF6-9C5C-B28FC17C19F6}" presName="spaceBetweenRectangles" presStyleCnt="0"/>
      <dgm:spPr/>
    </dgm:pt>
    <dgm:pt modelId="{01CE571F-9203-4BF4-936C-BC9928781613}" type="pres">
      <dgm:prSet presAssocID="{80C3A91A-45E7-415B-A055-98AF1D84C6C7}" presName="composite" presStyleCnt="0"/>
      <dgm:spPr/>
    </dgm:pt>
    <dgm:pt modelId="{242A4665-CE13-4266-B4DF-085DDC08FC29}" type="pres">
      <dgm:prSet presAssocID="{80C3A91A-45E7-415B-A055-98AF1D84C6C7}" presName="ConnectorPoint" presStyleLbl="lnNode1" presStyleIdx="3" presStyleCnt="4"/>
      <dgm:spPr>
        <a:solidFill>
          <a:schemeClr val="accent2">
            <a:hueOff val="6443614"/>
            <a:satOff val="-18493"/>
            <a:lumOff val="-29609"/>
            <a:alphaOff val="0"/>
          </a:schemeClr>
        </a:solidFill>
        <a:ln w="6350" cap="flat" cmpd="sng" algn="ctr">
          <a:solidFill>
            <a:schemeClr val="lt1">
              <a:hueOff val="0"/>
              <a:satOff val="0"/>
              <a:lumOff val="0"/>
              <a:alphaOff val="0"/>
            </a:schemeClr>
          </a:solidFill>
          <a:prstDash val="solid"/>
          <a:miter lim="800000"/>
        </a:ln>
        <a:effectLst/>
      </dgm:spPr>
    </dgm:pt>
    <dgm:pt modelId="{644657FD-21F1-4072-94CE-AC4BCA111B4F}" type="pres">
      <dgm:prSet presAssocID="{80C3A91A-45E7-415B-A055-98AF1D84C6C7}" presName="DropPinPlaceHolder" presStyleCnt="0"/>
      <dgm:spPr/>
    </dgm:pt>
    <dgm:pt modelId="{4414DBD6-5B35-4530-AE76-0481E4F433CC}" type="pres">
      <dgm:prSet presAssocID="{80C3A91A-45E7-415B-A055-98AF1D84C6C7}" presName="DropPin" presStyleLbl="alignNode1" presStyleIdx="3" presStyleCnt="4"/>
      <dgm:spPr/>
    </dgm:pt>
    <dgm:pt modelId="{056FCE40-1BAE-40BC-B1CE-282D17389434}" type="pres">
      <dgm:prSet presAssocID="{80C3A91A-45E7-415B-A055-98AF1D84C6C7}" presName="Ellipse" presStyleLbl="fgAcc1" presStyleIdx="4" presStyleCnt="5"/>
      <dgm:spPr>
        <a:solidFill>
          <a:schemeClr val="lt1">
            <a:alpha val="90000"/>
            <a:hueOff val="0"/>
            <a:satOff val="0"/>
            <a:lumOff val="0"/>
            <a:alphaOff val="0"/>
          </a:schemeClr>
        </a:solidFill>
        <a:ln w="19050" cap="flat" cmpd="sng" algn="ctr">
          <a:noFill/>
          <a:prstDash val="solid"/>
          <a:miter lim="800000"/>
        </a:ln>
        <a:effectLst/>
      </dgm:spPr>
    </dgm:pt>
    <dgm:pt modelId="{21B8AF91-6A14-479D-A078-3242F86C4DF6}" type="pres">
      <dgm:prSet presAssocID="{80C3A91A-45E7-415B-A055-98AF1D84C6C7}" presName="L2TextContainer" presStyleLbl="revTx" presStyleIdx="6" presStyleCnt="8">
        <dgm:presLayoutVars>
          <dgm:bulletEnabled val="1"/>
        </dgm:presLayoutVars>
      </dgm:prSet>
      <dgm:spPr/>
    </dgm:pt>
    <dgm:pt modelId="{0C47E242-B301-4918-89C7-E7530408E8C2}" type="pres">
      <dgm:prSet presAssocID="{80C3A91A-45E7-415B-A055-98AF1D84C6C7}" presName="L1TextContainer" presStyleLbl="revTx" presStyleIdx="7" presStyleCnt="8">
        <dgm:presLayoutVars>
          <dgm:chMax val="1"/>
          <dgm:chPref val="1"/>
          <dgm:bulletEnabled val="1"/>
        </dgm:presLayoutVars>
      </dgm:prSet>
      <dgm:spPr/>
    </dgm:pt>
    <dgm:pt modelId="{3477C3F8-5BCC-4E8C-8134-2325DF75A56C}" type="pres">
      <dgm:prSet presAssocID="{80C3A91A-45E7-415B-A055-98AF1D84C6C7}" presName="ConnectLine" presStyleLbl="sibTrans1D1" presStyleIdx="3" presStyleCnt="4"/>
      <dgm:spPr>
        <a:noFill/>
        <a:ln w="12700" cap="flat" cmpd="sng" algn="ctr">
          <a:solidFill>
            <a:schemeClr val="accent2">
              <a:hueOff val="6443614"/>
              <a:satOff val="-18493"/>
              <a:lumOff val="-29609"/>
              <a:alphaOff val="0"/>
            </a:schemeClr>
          </a:solidFill>
          <a:prstDash val="dash"/>
          <a:miter lim="800000"/>
        </a:ln>
        <a:effectLst/>
      </dgm:spPr>
    </dgm:pt>
    <dgm:pt modelId="{19FF9348-E577-4E5F-9F17-824706ADE1B2}" type="pres">
      <dgm:prSet presAssocID="{80C3A91A-45E7-415B-A055-98AF1D84C6C7}" presName="EmptyPlaceHolder" presStyleCnt="0"/>
      <dgm:spPr/>
    </dgm:pt>
  </dgm:ptLst>
  <dgm:cxnLst>
    <dgm:cxn modelId="{C98D3408-3E04-4584-B7AF-1225263553D3}" type="presOf" srcId="{0E4B14AF-4A59-4AE4-8F3D-AD69ECF3C50C}" destId="{581E8D84-B3D8-49B3-BB14-D4B8AC22E92D}" srcOrd="0" destOrd="0" presId="urn:microsoft.com/office/officeart/2017/3/layout/DropPinTimeline"/>
    <dgm:cxn modelId="{CBCBB00D-2BF4-4A14-8709-F3637A62453C}" type="presOf" srcId="{E3B0931D-B63E-4D31-8550-7AEB5C3ADBE5}" destId="{5C5842E0-2DEE-4966-A1C5-232A3431AD2A}" srcOrd="0" destOrd="0" presId="urn:microsoft.com/office/officeart/2017/3/layout/DropPinTimeline"/>
    <dgm:cxn modelId="{FA5BD50D-4878-4302-85F5-C864F9672DC5}" type="presOf" srcId="{0566EB62-C3E8-47C1-9D9C-B476607DA346}" destId="{21B8AF91-6A14-479D-A078-3242F86C4DF6}" srcOrd="0" destOrd="0" presId="urn:microsoft.com/office/officeart/2017/3/layout/DropPinTimeline"/>
    <dgm:cxn modelId="{AFE69417-5038-4D36-9932-96E78F4FC29B}" type="presOf" srcId="{9F351749-A13F-4458-ADCF-858F7C3B1DDB}" destId="{95390A7A-23F1-478E-8578-83F85C1CFFCB}" srcOrd="0" destOrd="0" presId="urn:microsoft.com/office/officeart/2017/3/layout/DropPinTimeline"/>
    <dgm:cxn modelId="{7DF30C1F-59DF-4BA3-B344-B65913AA94CB}" srcId="{E3B0931D-B63E-4D31-8550-7AEB5C3ADBE5}" destId="{83CA05A2-0182-49B5-B50A-4415D0804E32}" srcOrd="0" destOrd="0" parTransId="{B6DBF3F1-A52D-4C31-909D-2634DD9417E9}" sibTransId="{C021739C-6CA6-47F5-ADA6-4AA49766D1E5}"/>
    <dgm:cxn modelId="{45591034-387A-4A94-8149-C2CF892723F4}" type="presOf" srcId="{A2F7DB22-45CC-4B51-9EDB-1539D60357D9}" destId="{42BBC508-4623-4506-A2B2-E0E4A26D2C78}" srcOrd="0" destOrd="0" presId="urn:microsoft.com/office/officeart/2017/3/layout/DropPinTimeline"/>
    <dgm:cxn modelId="{CF4E165D-C1C4-47D8-A95C-08E0FD041558}" srcId="{5F04D98F-65CA-441C-B2EF-B588D087BD56}" destId="{CCA8D39D-2D28-4DA8-87EE-F367462304F8}" srcOrd="0" destOrd="0" parTransId="{7CBF7CE4-495E-4448-8ABA-F9E3D7238A33}" sibTransId="{46F2A0BC-D87E-4F34-8DBE-4D262411C413}"/>
    <dgm:cxn modelId="{0FB0C06B-364B-4B46-9763-CEF2B7CA2910}" srcId="{9F351749-A13F-4458-ADCF-858F7C3B1DDB}" destId="{A2F7DB22-45CC-4B51-9EDB-1539D60357D9}" srcOrd="0" destOrd="0" parTransId="{CED5365D-3706-4681-A285-1977AD125B72}" sibTransId="{9F06EF7A-7996-4061-99F6-70DF4A5BCEDC}"/>
    <dgm:cxn modelId="{2EF21A50-B410-4902-B55B-B0A8D2D1B8E9}" type="presOf" srcId="{83CA05A2-0182-49B5-B50A-4415D0804E32}" destId="{159AD28D-7BB1-4A1A-B0DF-19CFAC89410A}" srcOrd="0" destOrd="0" presId="urn:microsoft.com/office/officeart/2017/3/layout/DropPinTimeline"/>
    <dgm:cxn modelId="{A84CA270-385D-4C64-B01F-40E49B3817D8}" srcId="{5F04D98F-65CA-441C-B2EF-B588D087BD56}" destId="{9F351749-A13F-4458-ADCF-858F7C3B1DDB}" srcOrd="1" destOrd="0" parTransId="{4BA0A092-77DB-4B8B-AD10-8B9A68FA6472}" sibTransId="{5E8FE710-87AA-44FF-B372-D536FA684FE8}"/>
    <dgm:cxn modelId="{7FBB557B-33D1-4443-ACAA-6A02101B38F2}" srcId="{CCA8D39D-2D28-4DA8-87EE-F367462304F8}" destId="{0E4B14AF-4A59-4AE4-8F3D-AD69ECF3C50C}" srcOrd="0" destOrd="0" parTransId="{40F4D5F9-41D9-4169-ABAE-FA41A1886C78}" sibTransId="{5B31A077-7161-45EE-A1CD-249DBCABD2CC}"/>
    <dgm:cxn modelId="{0068C796-021F-4938-A615-B2372BEDDD6E}" type="presOf" srcId="{CCA8D39D-2D28-4DA8-87EE-F367462304F8}" destId="{8F224472-49DB-4C34-A719-B64F1A9AF3AF}" srcOrd="0" destOrd="0" presId="urn:microsoft.com/office/officeart/2017/3/layout/DropPinTimeline"/>
    <dgm:cxn modelId="{18A20C9C-F136-413E-956E-282FD5DC827D}" type="presOf" srcId="{80C3A91A-45E7-415B-A055-98AF1D84C6C7}" destId="{0C47E242-B301-4918-89C7-E7530408E8C2}" srcOrd="0" destOrd="0" presId="urn:microsoft.com/office/officeart/2017/3/layout/DropPinTimeline"/>
    <dgm:cxn modelId="{37D0B99C-1AA6-4E94-BF89-08FA69F0E97C}" srcId="{80C3A91A-45E7-415B-A055-98AF1D84C6C7}" destId="{0566EB62-C3E8-47C1-9D9C-B476607DA346}" srcOrd="0" destOrd="0" parTransId="{3BAB11F3-6BE8-4AEB-A83D-9B76A1BD7107}" sibTransId="{FCA92F45-117A-433F-9857-62B653B37D75}"/>
    <dgm:cxn modelId="{0F6E98B1-6F40-4C30-B6EE-210B5DBEA093}" type="presOf" srcId="{5F04D98F-65CA-441C-B2EF-B588D087BD56}" destId="{DDCF0003-DAAD-47FA-8A02-90BF41D2A20D}" srcOrd="0" destOrd="0" presId="urn:microsoft.com/office/officeart/2017/3/layout/DropPinTimeline"/>
    <dgm:cxn modelId="{8193C5BA-C9E7-496D-8C18-8DE0EC9525D1}" srcId="{5F04D98F-65CA-441C-B2EF-B588D087BD56}" destId="{80C3A91A-45E7-415B-A055-98AF1D84C6C7}" srcOrd="3" destOrd="0" parTransId="{4128B2B7-D832-4BA7-9FF6-26BE7999A374}" sibTransId="{FDC64C84-97F7-4235-AE99-3BF5EFAA7692}"/>
    <dgm:cxn modelId="{700C3AEC-48C6-432C-91EB-7B02016BBC5A}" srcId="{5F04D98F-65CA-441C-B2EF-B588D087BD56}" destId="{E3B0931D-B63E-4D31-8550-7AEB5C3ADBE5}" srcOrd="2" destOrd="0" parTransId="{D2E884F2-9E65-4D3C-9EE4-0C60C884039F}" sibTransId="{B1FE79DB-8EF9-4FF6-9C5C-B28FC17C19F6}"/>
    <dgm:cxn modelId="{275D4314-2868-4E9B-A9E8-86BD9010EDD4}" type="presParOf" srcId="{DDCF0003-DAAD-47FA-8A02-90BF41D2A20D}" destId="{BC098CAC-6988-4020-A771-DD8F564C3FD1}" srcOrd="0" destOrd="0" presId="urn:microsoft.com/office/officeart/2017/3/layout/DropPinTimeline"/>
    <dgm:cxn modelId="{1FD282F6-42D8-4108-AFAA-1721FD0D79A5}" type="presParOf" srcId="{DDCF0003-DAAD-47FA-8A02-90BF41D2A20D}" destId="{EEE6716C-D2B7-4F4D-9EDF-5854051C9B80}" srcOrd="1" destOrd="0" presId="urn:microsoft.com/office/officeart/2017/3/layout/DropPinTimeline"/>
    <dgm:cxn modelId="{61FE58EF-0DFE-41BB-99E8-3F9E2E49B5B4}" type="presParOf" srcId="{EEE6716C-D2B7-4F4D-9EDF-5854051C9B80}" destId="{93EED62D-311C-46FD-9442-234C9BD70459}" srcOrd="0" destOrd="0" presId="urn:microsoft.com/office/officeart/2017/3/layout/DropPinTimeline"/>
    <dgm:cxn modelId="{57B50C8B-97B0-46C7-91C1-BA5B1AD17AFD}" type="presParOf" srcId="{93EED62D-311C-46FD-9442-234C9BD70459}" destId="{96EB13BB-0F89-4440-97D9-A8F975C0D0CB}" srcOrd="0" destOrd="0" presId="urn:microsoft.com/office/officeart/2017/3/layout/DropPinTimeline"/>
    <dgm:cxn modelId="{0B181AF7-24A0-4412-A559-A0C61A91D3E3}" type="presParOf" srcId="{93EED62D-311C-46FD-9442-234C9BD70459}" destId="{0189F31A-BC87-4251-9E21-D112D88AAF44}" srcOrd="1" destOrd="0" presId="urn:microsoft.com/office/officeart/2017/3/layout/DropPinTimeline"/>
    <dgm:cxn modelId="{82732AE0-CC22-45D0-A690-EB41B5D78C18}" type="presParOf" srcId="{0189F31A-BC87-4251-9E21-D112D88AAF44}" destId="{86924655-961F-49DA-A3E0-D6EE22C9C2EA}" srcOrd="0" destOrd="0" presId="urn:microsoft.com/office/officeart/2017/3/layout/DropPinTimeline"/>
    <dgm:cxn modelId="{83B6B816-A895-4A08-BFE2-7D1CF301686E}" type="presParOf" srcId="{0189F31A-BC87-4251-9E21-D112D88AAF44}" destId="{4810555D-63F1-44F4-B212-E016C2BC4644}" srcOrd="1" destOrd="0" presId="urn:microsoft.com/office/officeart/2017/3/layout/DropPinTimeline"/>
    <dgm:cxn modelId="{EA8FD842-B31F-4594-82A8-F501C39C7BE9}" type="presParOf" srcId="{93EED62D-311C-46FD-9442-234C9BD70459}" destId="{581E8D84-B3D8-49B3-BB14-D4B8AC22E92D}" srcOrd="2" destOrd="0" presId="urn:microsoft.com/office/officeart/2017/3/layout/DropPinTimeline"/>
    <dgm:cxn modelId="{E3B83B20-98AB-46FF-B99B-98C8007941E6}" type="presParOf" srcId="{93EED62D-311C-46FD-9442-234C9BD70459}" destId="{8F224472-49DB-4C34-A719-B64F1A9AF3AF}" srcOrd="3" destOrd="0" presId="urn:microsoft.com/office/officeart/2017/3/layout/DropPinTimeline"/>
    <dgm:cxn modelId="{1CBA423A-3DA1-4A0B-A65F-0A40CA993126}" type="presParOf" srcId="{93EED62D-311C-46FD-9442-234C9BD70459}" destId="{FF85DFEC-5658-485D-A7E6-507AED3CCE02}" srcOrd="4" destOrd="0" presId="urn:microsoft.com/office/officeart/2017/3/layout/DropPinTimeline"/>
    <dgm:cxn modelId="{FE73B44A-8D46-4B51-A227-BF2B6E0F9E10}" type="presParOf" srcId="{93EED62D-311C-46FD-9442-234C9BD70459}" destId="{FB70A0AC-D2E6-4B5B-9ABD-EC49A7FC1220}" srcOrd="5" destOrd="0" presId="urn:microsoft.com/office/officeart/2017/3/layout/DropPinTimeline"/>
    <dgm:cxn modelId="{6C6E4617-045A-4620-B954-E550D7633262}" type="presParOf" srcId="{EEE6716C-D2B7-4F4D-9EDF-5854051C9B80}" destId="{2DA12846-674D-4483-9484-A48A639D6132}" srcOrd="1" destOrd="0" presId="urn:microsoft.com/office/officeart/2017/3/layout/DropPinTimeline"/>
    <dgm:cxn modelId="{92594D2C-2CD1-4BB2-B0A9-4222F4DD6813}" type="presParOf" srcId="{EEE6716C-D2B7-4F4D-9EDF-5854051C9B80}" destId="{803A5E70-AB19-4337-BAD1-48C5AF14035C}" srcOrd="2" destOrd="0" presId="urn:microsoft.com/office/officeart/2017/3/layout/DropPinTimeline"/>
    <dgm:cxn modelId="{15ECADE0-EE64-42B5-8711-F4052C90A648}" type="presParOf" srcId="{803A5E70-AB19-4337-BAD1-48C5AF14035C}" destId="{124D7242-5BC7-4A80-AEBD-0D61E5002B43}" srcOrd="0" destOrd="0" presId="urn:microsoft.com/office/officeart/2017/3/layout/DropPinTimeline"/>
    <dgm:cxn modelId="{98B20781-E247-4D14-BB9A-87D60F49FE86}" type="presParOf" srcId="{803A5E70-AB19-4337-BAD1-48C5AF14035C}" destId="{2FE13967-BBC5-4081-AA07-0392A27A4CB8}" srcOrd="1" destOrd="0" presId="urn:microsoft.com/office/officeart/2017/3/layout/DropPinTimeline"/>
    <dgm:cxn modelId="{571F505F-A2C9-443B-9A8D-C16C908CAE88}" type="presParOf" srcId="{2FE13967-BBC5-4081-AA07-0392A27A4CB8}" destId="{A1774BE6-9BD5-4ABD-826B-5DA5CD66B639}" srcOrd="0" destOrd="0" presId="urn:microsoft.com/office/officeart/2017/3/layout/DropPinTimeline"/>
    <dgm:cxn modelId="{91F9C849-6DF3-4DD0-B49C-555437E5FE5F}" type="presParOf" srcId="{2FE13967-BBC5-4081-AA07-0392A27A4CB8}" destId="{8801AFD9-9C3C-45CE-8A78-227BB8299435}" srcOrd="1" destOrd="0" presId="urn:microsoft.com/office/officeart/2017/3/layout/DropPinTimeline"/>
    <dgm:cxn modelId="{BF17C441-642D-413A-B231-4473DAC29E5C}" type="presParOf" srcId="{803A5E70-AB19-4337-BAD1-48C5AF14035C}" destId="{42BBC508-4623-4506-A2B2-E0E4A26D2C78}" srcOrd="2" destOrd="0" presId="urn:microsoft.com/office/officeart/2017/3/layout/DropPinTimeline"/>
    <dgm:cxn modelId="{2AA30B39-CEAD-464F-AEAC-7016587F6BDD}" type="presParOf" srcId="{803A5E70-AB19-4337-BAD1-48C5AF14035C}" destId="{95390A7A-23F1-478E-8578-83F85C1CFFCB}" srcOrd="3" destOrd="0" presId="urn:microsoft.com/office/officeart/2017/3/layout/DropPinTimeline"/>
    <dgm:cxn modelId="{C22E704D-EAAB-4BAF-97D3-09AFBBC8423D}" type="presParOf" srcId="{803A5E70-AB19-4337-BAD1-48C5AF14035C}" destId="{A8EC4A64-3793-4DD5-B921-2546D6BEBB19}" srcOrd="4" destOrd="0" presId="urn:microsoft.com/office/officeart/2017/3/layout/DropPinTimeline"/>
    <dgm:cxn modelId="{9AE00083-60FE-440C-930B-3E4776F1A665}" type="presParOf" srcId="{803A5E70-AB19-4337-BAD1-48C5AF14035C}" destId="{3EC28469-657E-4023-BA70-FCFFBE3C5E23}" srcOrd="5" destOrd="0" presId="urn:microsoft.com/office/officeart/2017/3/layout/DropPinTimeline"/>
    <dgm:cxn modelId="{2BAF0CD1-9729-4DF4-A896-95702EB1D30A}" type="presParOf" srcId="{EEE6716C-D2B7-4F4D-9EDF-5854051C9B80}" destId="{5B3EE8A9-186F-4EC8-AF6D-7B27ED155E8A}" srcOrd="3" destOrd="0" presId="urn:microsoft.com/office/officeart/2017/3/layout/DropPinTimeline"/>
    <dgm:cxn modelId="{03DAF36E-987C-4D51-8985-9B225F0F4A17}" type="presParOf" srcId="{EEE6716C-D2B7-4F4D-9EDF-5854051C9B80}" destId="{3D8CD88F-FD20-4EC0-BA00-3BCD95D44E1A}" srcOrd="4" destOrd="0" presId="urn:microsoft.com/office/officeart/2017/3/layout/DropPinTimeline"/>
    <dgm:cxn modelId="{B55B781D-F9AE-46F8-A883-74D84571C526}" type="presParOf" srcId="{3D8CD88F-FD20-4EC0-BA00-3BCD95D44E1A}" destId="{52A4CE88-1899-4CA2-893D-3F08D1C7B7CA}" srcOrd="0" destOrd="0" presId="urn:microsoft.com/office/officeart/2017/3/layout/DropPinTimeline"/>
    <dgm:cxn modelId="{3B4F35E1-0569-483D-8673-ECA6A34AACED}" type="presParOf" srcId="{3D8CD88F-FD20-4EC0-BA00-3BCD95D44E1A}" destId="{73EB2594-E766-44A5-B3EF-B73DED271343}" srcOrd="1" destOrd="0" presId="urn:microsoft.com/office/officeart/2017/3/layout/DropPinTimeline"/>
    <dgm:cxn modelId="{E2F7D7D8-C6E5-4501-815C-321882E658E8}" type="presParOf" srcId="{73EB2594-E766-44A5-B3EF-B73DED271343}" destId="{A87FCC2B-A65C-4A4F-8E2C-609892EA096D}" srcOrd="0" destOrd="0" presId="urn:microsoft.com/office/officeart/2017/3/layout/DropPinTimeline"/>
    <dgm:cxn modelId="{FB01227F-C482-49DD-9711-B6DC1B25FE5A}" type="presParOf" srcId="{73EB2594-E766-44A5-B3EF-B73DED271343}" destId="{E3482BAF-2C7F-4A52-B057-DF448EA72AFF}" srcOrd="1" destOrd="0" presId="urn:microsoft.com/office/officeart/2017/3/layout/DropPinTimeline"/>
    <dgm:cxn modelId="{43D22EE9-B3B9-4C17-8E2D-E48EA65F29FA}" type="presParOf" srcId="{3D8CD88F-FD20-4EC0-BA00-3BCD95D44E1A}" destId="{159AD28D-7BB1-4A1A-B0DF-19CFAC89410A}" srcOrd="2" destOrd="0" presId="urn:microsoft.com/office/officeart/2017/3/layout/DropPinTimeline"/>
    <dgm:cxn modelId="{85DA004E-B1AF-4DEE-8AE2-563134EFCEBF}" type="presParOf" srcId="{3D8CD88F-FD20-4EC0-BA00-3BCD95D44E1A}" destId="{5C5842E0-2DEE-4966-A1C5-232A3431AD2A}" srcOrd="3" destOrd="0" presId="urn:microsoft.com/office/officeart/2017/3/layout/DropPinTimeline"/>
    <dgm:cxn modelId="{AFFB47EC-AB8A-436F-9A73-38FD62759AA5}" type="presParOf" srcId="{3D8CD88F-FD20-4EC0-BA00-3BCD95D44E1A}" destId="{65D617B6-BE55-4301-8BC8-8F9F7D99B747}" srcOrd="4" destOrd="0" presId="urn:microsoft.com/office/officeart/2017/3/layout/DropPinTimeline"/>
    <dgm:cxn modelId="{05C6E3B0-3A97-40C1-9F64-D58137C18A76}" type="presParOf" srcId="{3D8CD88F-FD20-4EC0-BA00-3BCD95D44E1A}" destId="{52AABCA2-A5E5-4B03-BCF9-A072358CC30E}" srcOrd="5" destOrd="0" presId="urn:microsoft.com/office/officeart/2017/3/layout/DropPinTimeline"/>
    <dgm:cxn modelId="{2BD4C857-9ABA-4895-94F3-C99E9ABEDB72}" type="presParOf" srcId="{EEE6716C-D2B7-4F4D-9EDF-5854051C9B80}" destId="{B3EA6002-F29F-41B9-888B-F8D9DCC54820}" srcOrd="5" destOrd="0" presId="urn:microsoft.com/office/officeart/2017/3/layout/DropPinTimeline"/>
    <dgm:cxn modelId="{9F563260-EDB2-4714-B3FA-27D262654A96}" type="presParOf" srcId="{EEE6716C-D2B7-4F4D-9EDF-5854051C9B80}" destId="{01CE571F-9203-4BF4-936C-BC9928781613}" srcOrd="6" destOrd="0" presId="urn:microsoft.com/office/officeart/2017/3/layout/DropPinTimeline"/>
    <dgm:cxn modelId="{707F0FF7-D696-43C5-88C1-D741F1C91C1D}" type="presParOf" srcId="{01CE571F-9203-4BF4-936C-BC9928781613}" destId="{242A4665-CE13-4266-B4DF-085DDC08FC29}" srcOrd="0" destOrd="0" presId="urn:microsoft.com/office/officeart/2017/3/layout/DropPinTimeline"/>
    <dgm:cxn modelId="{E3633DDC-8044-4FF0-A761-E89FE401849A}" type="presParOf" srcId="{01CE571F-9203-4BF4-936C-BC9928781613}" destId="{644657FD-21F1-4072-94CE-AC4BCA111B4F}" srcOrd="1" destOrd="0" presId="urn:microsoft.com/office/officeart/2017/3/layout/DropPinTimeline"/>
    <dgm:cxn modelId="{3A8E26BF-7A0D-4D4D-80A6-36DE28A011D6}" type="presParOf" srcId="{644657FD-21F1-4072-94CE-AC4BCA111B4F}" destId="{4414DBD6-5B35-4530-AE76-0481E4F433CC}" srcOrd="0" destOrd="0" presId="urn:microsoft.com/office/officeart/2017/3/layout/DropPinTimeline"/>
    <dgm:cxn modelId="{68609D02-A9B6-42F6-873B-97E33717FF46}" type="presParOf" srcId="{644657FD-21F1-4072-94CE-AC4BCA111B4F}" destId="{056FCE40-1BAE-40BC-B1CE-282D17389434}" srcOrd="1" destOrd="0" presId="urn:microsoft.com/office/officeart/2017/3/layout/DropPinTimeline"/>
    <dgm:cxn modelId="{70C66F9D-D887-459F-8ABC-E3E00A51DA67}" type="presParOf" srcId="{01CE571F-9203-4BF4-936C-BC9928781613}" destId="{21B8AF91-6A14-479D-A078-3242F86C4DF6}" srcOrd="2" destOrd="0" presId="urn:microsoft.com/office/officeart/2017/3/layout/DropPinTimeline"/>
    <dgm:cxn modelId="{075FACAD-A31C-4870-8444-E6C841B5B6D0}" type="presParOf" srcId="{01CE571F-9203-4BF4-936C-BC9928781613}" destId="{0C47E242-B301-4918-89C7-E7530408E8C2}" srcOrd="3" destOrd="0" presId="urn:microsoft.com/office/officeart/2017/3/layout/DropPinTimeline"/>
    <dgm:cxn modelId="{D3B37E98-045B-4BC0-9A66-277E8EC9EDAF}" type="presParOf" srcId="{01CE571F-9203-4BF4-936C-BC9928781613}" destId="{3477C3F8-5BCC-4E8C-8134-2325DF75A56C}" srcOrd="4" destOrd="0" presId="urn:microsoft.com/office/officeart/2017/3/layout/DropPinTimeline"/>
    <dgm:cxn modelId="{1B792A86-D4EC-4B7C-9830-69FBFBEA9BDE}" type="presParOf" srcId="{01CE571F-9203-4BF4-936C-BC9928781613}" destId="{19FF9348-E577-4E5F-9F17-824706ADE1B2}"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ABB59C-AC5F-4155-BC4B-D558D1A5E448}" type="doc">
      <dgm:prSet loTypeId="urn:microsoft.com/office/officeart/2017/3/layout/HorizontalLabelsTimeline" loCatId="process" qsTypeId="urn:microsoft.com/office/officeart/2005/8/quickstyle/simple1" qsCatId="simple" csTypeId="urn:microsoft.com/office/officeart/2005/8/colors/colorful2" csCatId="colorful" phldr="1"/>
      <dgm:spPr/>
      <dgm:t>
        <a:bodyPr/>
        <a:lstStyle/>
        <a:p>
          <a:endParaRPr lang="en-US"/>
        </a:p>
      </dgm:t>
    </dgm:pt>
    <dgm:pt modelId="{9B2323FF-3E16-495E-8F11-0AB3575EC820}">
      <dgm:prSet/>
      <dgm:spPr/>
      <dgm:t>
        <a:bodyPr/>
        <a:lstStyle/>
        <a:p>
          <a:pPr>
            <a:defRPr b="1"/>
          </a:pPr>
          <a:r>
            <a:rPr lang="en-US"/>
            <a:t>2010</a:t>
          </a:r>
        </a:p>
      </dgm:t>
    </dgm:pt>
    <dgm:pt modelId="{9F622C81-B68E-4037-87C6-D575945597A3}" type="parTrans" cxnId="{2CB6E830-187A-406E-A750-E2955901608C}">
      <dgm:prSet/>
      <dgm:spPr/>
      <dgm:t>
        <a:bodyPr/>
        <a:lstStyle/>
        <a:p>
          <a:endParaRPr lang="en-US"/>
        </a:p>
      </dgm:t>
    </dgm:pt>
    <dgm:pt modelId="{F9EB9326-856D-475E-B542-29C885115C47}" type="sibTrans" cxnId="{2CB6E830-187A-406E-A750-E2955901608C}">
      <dgm:prSet/>
      <dgm:spPr/>
      <dgm:t>
        <a:bodyPr/>
        <a:lstStyle/>
        <a:p>
          <a:endParaRPr lang="en-US"/>
        </a:p>
      </dgm:t>
    </dgm:pt>
    <dgm:pt modelId="{14928849-0FA1-4FA2-901E-91D3D5083930}">
      <dgm:prSet/>
      <dgm:spPr/>
      <dgm:t>
        <a:bodyPr/>
        <a:lstStyle/>
        <a:p>
          <a:endParaRPr lang="en-US"/>
        </a:p>
      </dgm:t>
    </dgm:pt>
    <dgm:pt modelId="{3BF65119-9E76-46DA-A731-344399FD843E}" type="parTrans" cxnId="{EDD02D18-4AB4-4A7B-8E38-EA77CA9EBE08}">
      <dgm:prSet/>
      <dgm:spPr/>
      <dgm:t>
        <a:bodyPr/>
        <a:lstStyle/>
        <a:p>
          <a:endParaRPr lang="en-US"/>
        </a:p>
      </dgm:t>
    </dgm:pt>
    <dgm:pt modelId="{1F1ECBC5-64C4-4A47-8254-AEAD5DE2477F}" type="sibTrans" cxnId="{EDD02D18-4AB4-4A7B-8E38-EA77CA9EBE08}">
      <dgm:prSet/>
      <dgm:spPr/>
      <dgm:t>
        <a:bodyPr/>
        <a:lstStyle/>
        <a:p>
          <a:endParaRPr lang="en-US"/>
        </a:p>
      </dgm:t>
    </dgm:pt>
    <dgm:pt modelId="{626D5A03-7B6B-46BF-B998-F0C43278612A}">
      <dgm:prSet/>
      <dgm:spPr/>
      <dgm:t>
        <a:bodyPr/>
        <a:lstStyle/>
        <a:p>
          <a:pPr>
            <a:defRPr b="1"/>
          </a:pPr>
          <a:r>
            <a:rPr lang="en-US"/>
            <a:t>2015</a:t>
          </a:r>
        </a:p>
      </dgm:t>
    </dgm:pt>
    <dgm:pt modelId="{0832BA59-012C-4314-A8AF-A2B2D1DC0B79}" type="parTrans" cxnId="{CF0C0D55-407B-4FCF-925D-20AEB97C68D5}">
      <dgm:prSet/>
      <dgm:spPr/>
      <dgm:t>
        <a:bodyPr/>
        <a:lstStyle/>
        <a:p>
          <a:endParaRPr lang="en-US"/>
        </a:p>
      </dgm:t>
    </dgm:pt>
    <dgm:pt modelId="{7402F549-E51A-492B-8305-1F06DB131FC6}" type="sibTrans" cxnId="{CF0C0D55-407B-4FCF-925D-20AEB97C68D5}">
      <dgm:prSet/>
      <dgm:spPr/>
      <dgm:t>
        <a:bodyPr/>
        <a:lstStyle/>
        <a:p>
          <a:endParaRPr lang="en-US"/>
        </a:p>
      </dgm:t>
    </dgm:pt>
    <dgm:pt modelId="{91EAA655-8573-4CE2-AC0F-A15238E54DBB}">
      <dgm:prSet/>
      <dgm:spPr/>
      <dgm:t>
        <a:bodyPr/>
        <a:lstStyle/>
        <a:p>
          <a:endParaRPr lang="en-US"/>
        </a:p>
      </dgm:t>
    </dgm:pt>
    <dgm:pt modelId="{ECC13C8F-63EA-4D8B-B774-3E436FB9E41A}" type="parTrans" cxnId="{45AE98A4-2353-47C0-BB27-718C4EE1901A}">
      <dgm:prSet/>
      <dgm:spPr/>
      <dgm:t>
        <a:bodyPr/>
        <a:lstStyle/>
        <a:p>
          <a:endParaRPr lang="en-US"/>
        </a:p>
      </dgm:t>
    </dgm:pt>
    <dgm:pt modelId="{F97434E0-334C-4F73-827B-E815F73E4498}" type="sibTrans" cxnId="{45AE98A4-2353-47C0-BB27-718C4EE1901A}">
      <dgm:prSet/>
      <dgm:spPr/>
      <dgm:t>
        <a:bodyPr/>
        <a:lstStyle/>
        <a:p>
          <a:endParaRPr lang="en-US"/>
        </a:p>
      </dgm:t>
    </dgm:pt>
    <dgm:pt modelId="{8E082F4F-B146-4188-99E8-456704AC1278}">
      <dgm:prSet/>
      <dgm:spPr/>
      <dgm:t>
        <a:bodyPr/>
        <a:lstStyle/>
        <a:p>
          <a:pPr>
            <a:defRPr b="1"/>
          </a:pPr>
          <a:r>
            <a:rPr lang="en-US"/>
            <a:t>2020</a:t>
          </a:r>
        </a:p>
      </dgm:t>
    </dgm:pt>
    <dgm:pt modelId="{EE00E08A-7F74-46FD-97DC-99439D331E6A}" type="parTrans" cxnId="{75858A08-0992-4C91-B132-C194F4B150EB}">
      <dgm:prSet/>
      <dgm:spPr/>
      <dgm:t>
        <a:bodyPr/>
        <a:lstStyle/>
        <a:p>
          <a:endParaRPr lang="en-US"/>
        </a:p>
      </dgm:t>
    </dgm:pt>
    <dgm:pt modelId="{EC382DD6-4701-4C80-A9BD-86FD378D91A1}" type="sibTrans" cxnId="{75858A08-0992-4C91-B132-C194F4B150EB}">
      <dgm:prSet/>
      <dgm:spPr/>
      <dgm:t>
        <a:bodyPr/>
        <a:lstStyle/>
        <a:p>
          <a:endParaRPr lang="en-US"/>
        </a:p>
      </dgm:t>
    </dgm:pt>
    <dgm:pt modelId="{1A878FAA-74B7-48B4-9308-A6F9A7086F22}">
      <dgm:prSet/>
      <dgm:spPr/>
      <dgm:t>
        <a:bodyPr/>
        <a:lstStyle/>
        <a:p>
          <a:endParaRPr lang="en-US"/>
        </a:p>
      </dgm:t>
    </dgm:pt>
    <dgm:pt modelId="{89292506-DE20-411E-9295-B2C7C10BCCD2}" type="parTrans" cxnId="{43415A0C-5D3F-4F4B-8FC8-F4C7DFBFB8C7}">
      <dgm:prSet/>
      <dgm:spPr/>
      <dgm:t>
        <a:bodyPr/>
        <a:lstStyle/>
        <a:p>
          <a:endParaRPr lang="en-US"/>
        </a:p>
      </dgm:t>
    </dgm:pt>
    <dgm:pt modelId="{F7E437F4-1A4D-4D97-9A64-B0B7D6DAD88C}" type="sibTrans" cxnId="{43415A0C-5D3F-4F4B-8FC8-F4C7DFBFB8C7}">
      <dgm:prSet/>
      <dgm:spPr/>
      <dgm:t>
        <a:bodyPr/>
        <a:lstStyle/>
        <a:p>
          <a:endParaRPr lang="en-US"/>
        </a:p>
      </dgm:t>
    </dgm:pt>
    <dgm:pt modelId="{F59913FB-F7F8-4CE4-80A5-F3E5DB11A7A6}">
      <dgm:prSet/>
      <dgm:spPr/>
      <dgm:t>
        <a:bodyPr/>
        <a:lstStyle/>
        <a:p>
          <a:pPr>
            <a:defRPr b="1"/>
          </a:pPr>
          <a:r>
            <a:rPr lang="en-US"/>
            <a:t>2024</a:t>
          </a:r>
        </a:p>
      </dgm:t>
    </dgm:pt>
    <dgm:pt modelId="{3ADA43EE-179F-4A45-8559-B658AF75DF5E}" type="parTrans" cxnId="{0341A5D7-AFB1-447D-9819-662610B025E8}">
      <dgm:prSet/>
      <dgm:spPr/>
      <dgm:t>
        <a:bodyPr/>
        <a:lstStyle/>
        <a:p>
          <a:endParaRPr lang="en-US"/>
        </a:p>
      </dgm:t>
    </dgm:pt>
    <dgm:pt modelId="{CB5D4BF2-BF0A-4D82-9EE9-B18869962D34}" type="sibTrans" cxnId="{0341A5D7-AFB1-447D-9819-662610B025E8}">
      <dgm:prSet/>
      <dgm:spPr/>
      <dgm:t>
        <a:bodyPr/>
        <a:lstStyle/>
        <a:p>
          <a:endParaRPr lang="en-US"/>
        </a:p>
      </dgm:t>
    </dgm:pt>
    <dgm:pt modelId="{820B1B1E-3198-4DA1-88B9-96C1FA77BF2A}">
      <dgm:prSet/>
      <dgm:spPr/>
      <dgm:t>
        <a:bodyPr/>
        <a:lstStyle/>
        <a:p>
          <a:endParaRPr lang="en-US"/>
        </a:p>
      </dgm:t>
    </dgm:pt>
    <dgm:pt modelId="{06DAAF64-8461-4BA3-AA0D-9C5F69AC1E90}" type="parTrans" cxnId="{B87E54AD-760B-4145-AAE8-19B63C983015}">
      <dgm:prSet/>
      <dgm:spPr/>
      <dgm:t>
        <a:bodyPr/>
        <a:lstStyle/>
        <a:p>
          <a:endParaRPr lang="en-US"/>
        </a:p>
      </dgm:t>
    </dgm:pt>
    <dgm:pt modelId="{BBD2C6F2-82C5-40BB-B32B-C682845B9879}" type="sibTrans" cxnId="{B87E54AD-760B-4145-AAE8-19B63C983015}">
      <dgm:prSet/>
      <dgm:spPr/>
      <dgm:t>
        <a:bodyPr/>
        <a:lstStyle/>
        <a:p>
          <a:endParaRPr lang="en-US"/>
        </a:p>
      </dgm:t>
    </dgm:pt>
    <dgm:pt modelId="{3983DA41-8FB9-49E2-80AF-617F680C39B2}" type="pres">
      <dgm:prSet presAssocID="{4FABB59C-AC5F-4155-BC4B-D558D1A5E448}" presName="root" presStyleCnt="0">
        <dgm:presLayoutVars>
          <dgm:chMax/>
          <dgm:chPref/>
          <dgm:animLvl val="lvl"/>
        </dgm:presLayoutVars>
      </dgm:prSet>
      <dgm:spPr/>
    </dgm:pt>
    <dgm:pt modelId="{D32679DB-03B4-4374-8ABE-32AA18D649EC}" type="pres">
      <dgm:prSet presAssocID="{4FABB59C-AC5F-4155-BC4B-D558D1A5E448}" presName="divider" presStyleLbl="fgAcc1" presStyleIdx="0" presStyleCnt="1"/>
      <dgm:spPr/>
    </dgm:pt>
    <dgm:pt modelId="{7937B934-9909-481E-A951-FDBEF2EBA7C6}" type="pres">
      <dgm:prSet presAssocID="{4FABB59C-AC5F-4155-BC4B-D558D1A5E448}" presName="nodes" presStyleCnt="0">
        <dgm:presLayoutVars>
          <dgm:chMax/>
          <dgm:chPref/>
          <dgm:animLvl val="lvl"/>
        </dgm:presLayoutVars>
      </dgm:prSet>
      <dgm:spPr/>
    </dgm:pt>
    <dgm:pt modelId="{9C3460BB-2A90-47DF-A0C2-635F52EBEA6B}" type="pres">
      <dgm:prSet presAssocID="{9B2323FF-3E16-495E-8F11-0AB3575EC820}" presName="composite" presStyleCnt="0"/>
      <dgm:spPr/>
    </dgm:pt>
    <dgm:pt modelId="{D50E2E08-222C-4C37-893A-B7C69A20B16D}" type="pres">
      <dgm:prSet presAssocID="{9B2323FF-3E16-495E-8F11-0AB3575EC820}" presName="L1TextContainer" presStyleLbl="alignNode1" presStyleIdx="0" presStyleCnt="4">
        <dgm:presLayoutVars>
          <dgm:chMax val="1"/>
          <dgm:chPref val="1"/>
          <dgm:bulletEnabled val="1"/>
        </dgm:presLayoutVars>
      </dgm:prSet>
      <dgm:spPr/>
    </dgm:pt>
    <dgm:pt modelId="{60325DAF-924D-46BC-A757-A9E4D3D23519}" type="pres">
      <dgm:prSet presAssocID="{9B2323FF-3E16-495E-8F11-0AB3575EC820}" presName="L2TextContainerWrapper" presStyleCnt="0">
        <dgm:presLayoutVars>
          <dgm:bulletEnabled val="1"/>
        </dgm:presLayoutVars>
      </dgm:prSet>
      <dgm:spPr/>
    </dgm:pt>
    <dgm:pt modelId="{17CA76C7-4ED5-4BF3-84D6-41293535A038}" type="pres">
      <dgm:prSet presAssocID="{9B2323FF-3E16-495E-8F11-0AB3575EC820}" presName="L2TextContainer" presStyleLbl="bgAccFollowNode1" presStyleIdx="0" presStyleCnt="4"/>
      <dgm:spPr/>
    </dgm:pt>
    <dgm:pt modelId="{D30195DA-CC5C-4F2C-A419-86786184FE24}" type="pres">
      <dgm:prSet presAssocID="{9B2323FF-3E16-495E-8F11-0AB3575EC820}" presName="FlexibleEmptyPlaceHolder" presStyleCnt="0"/>
      <dgm:spPr/>
    </dgm:pt>
    <dgm:pt modelId="{09BECD13-4555-4C48-BC16-036A665A16D1}" type="pres">
      <dgm:prSet presAssocID="{9B2323FF-3E16-495E-8F11-0AB3575EC820}" presName="ConnectLine" presStyleLbl="sibTrans1D1" presStyleIdx="0" presStyleCnt="4"/>
      <dgm:spPr/>
    </dgm:pt>
    <dgm:pt modelId="{E79A68BE-566E-4F06-86F5-F8F9007AF3D5}" type="pres">
      <dgm:prSet presAssocID="{9B2323FF-3E16-495E-8F11-0AB3575EC820}" presName="ConnectorPoint" presStyleLbl="node1" presStyleIdx="0" presStyleCnt="4"/>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B54EF82-394E-432D-A9EF-70A5CF0D648F}" type="pres">
      <dgm:prSet presAssocID="{9B2323FF-3E16-495E-8F11-0AB3575EC820}" presName="EmptyPlaceHolder" presStyleCnt="0"/>
      <dgm:spPr/>
    </dgm:pt>
    <dgm:pt modelId="{3D380EE3-61DB-4C04-8C8A-7F81A15A2579}" type="pres">
      <dgm:prSet presAssocID="{F9EB9326-856D-475E-B542-29C885115C47}" presName="spaceBetweenRectangles" presStyleCnt="0"/>
      <dgm:spPr/>
    </dgm:pt>
    <dgm:pt modelId="{DCD0727F-9BCC-4900-BEBA-093E33562BF1}" type="pres">
      <dgm:prSet presAssocID="{626D5A03-7B6B-46BF-B998-F0C43278612A}" presName="composite" presStyleCnt="0"/>
      <dgm:spPr/>
    </dgm:pt>
    <dgm:pt modelId="{5AB95C2B-95E7-4417-AF05-100973BEB176}" type="pres">
      <dgm:prSet presAssocID="{626D5A03-7B6B-46BF-B998-F0C43278612A}" presName="L1TextContainer" presStyleLbl="alignNode1" presStyleIdx="1" presStyleCnt="4">
        <dgm:presLayoutVars>
          <dgm:chMax val="1"/>
          <dgm:chPref val="1"/>
          <dgm:bulletEnabled val="1"/>
        </dgm:presLayoutVars>
      </dgm:prSet>
      <dgm:spPr/>
    </dgm:pt>
    <dgm:pt modelId="{E70A0C75-0BFF-4003-9E52-C68782F8FB31}" type="pres">
      <dgm:prSet presAssocID="{626D5A03-7B6B-46BF-B998-F0C43278612A}" presName="L2TextContainerWrapper" presStyleCnt="0">
        <dgm:presLayoutVars>
          <dgm:bulletEnabled val="1"/>
        </dgm:presLayoutVars>
      </dgm:prSet>
      <dgm:spPr/>
    </dgm:pt>
    <dgm:pt modelId="{7C306DDA-DA14-466A-99DF-F426F25B54AC}" type="pres">
      <dgm:prSet presAssocID="{626D5A03-7B6B-46BF-B998-F0C43278612A}" presName="L2TextContainer" presStyleLbl="bgAccFollowNode1" presStyleIdx="1" presStyleCnt="4"/>
      <dgm:spPr/>
    </dgm:pt>
    <dgm:pt modelId="{EF44DF27-B80E-4E32-9FA6-1499E1C870EC}" type="pres">
      <dgm:prSet presAssocID="{626D5A03-7B6B-46BF-B998-F0C43278612A}" presName="FlexibleEmptyPlaceHolder" presStyleCnt="0"/>
      <dgm:spPr/>
    </dgm:pt>
    <dgm:pt modelId="{5C12EF31-F547-448B-B634-A13032810147}" type="pres">
      <dgm:prSet presAssocID="{626D5A03-7B6B-46BF-B998-F0C43278612A}" presName="ConnectLine" presStyleLbl="sibTrans1D1" presStyleIdx="1" presStyleCnt="4"/>
      <dgm:spPr/>
    </dgm:pt>
    <dgm:pt modelId="{EB0AC832-C4FB-47F7-BA35-31712231A263}" type="pres">
      <dgm:prSet presAssocID="{626D5A03-7B6B-46BF-B998-F0C43278612A}" presName="ConnectorPoint" presStyleLbl="node1" presStyleIdx="1" presStyleCnt="4"/>
      <dgm:spPr>
        <a:solidFill>
          <a:schemeClr val="accent2">
            <a:hueOff val="2147871"/>
            <a:satOff val="-6164"/>
            <a:lumOff val="-9870"/>
            <a:alphaOff val="0"/>
          </a:schemeClr>
        </a:solidFill>
        <a:ln w="6350" cap="flat" cmpd="sng" algn="ctr">
          <a:solidFill>
            <a:schemeClr val="lt1">
              <a:hueOff val="0"/>
              <a:satOff val="0"/>
              <a:lumOff val="0"/>
              <a:alphaOff val="0"/>
            </a:schemeClr>
          </a:solidFill>
          <a:prstDash val="solid"/>
          <a:miter lim="800000"/>
        </a:ln>
        <a:effectLst/>
      </dgm:spPr>
    </dgm:pt>
    <dgm:pt modelId="{B76DD92F-DB35-483D-BDF6-EF2E570C28C1}" type="pres">
      <dgm:prSet presAssocID="{626D5A03-7B6B-46BF-B998-F0C43278612A}" presName="EmptyPlaceHolder" presStyleCnt="0"/>
      <dgm:spPr/>
    </dgm:pt>
    <dgm:pt modelId="{95A1BD45-F98A-4619-9C91-BFD52261D1CA}" type="pres">
      <dgm:prSet presAssocID="{7402F549-E51A-492B-8305-1F06DB131FC6}" presName="spaceBetweenRectangles" presStyleCnt="0"/>
      <dgm:spPr/>
    </dgm:pt>
    <dgm:pt modelId="{EB1CFC63-C78C-4959-BCB1-39DC89C68F43}" type="pres">
      <dgm:prSet presAssocID="{8E082F4F-B146-4188-99E8-456704AC1278}" presName="composite" presStyleCnt="0"/>
      <dgm:spPr/>
    </dgm:pt>
    <dgm:pt modelId="{CE42A971-274C-4EEE-8CBD-4FDAA83BC8C6}" type="pres">
      <dgm:prSet presAssocID="{8E082F4F-B146-4188-99E8-456704AC1278}" presName="L1TextContainer" presStyleLbl="alignNode1" presStyleIdx="2" presStyleCnt="4">
        <dgm:presLayoutVars>
          <dgm:chMax val="1"/>
          <dgm:chPref val="1"/>
          <dgm:bulletEnabled val="1"/>
        </dgm:presLayoutVars>
      </dgm:prSet>
      <dgm:spPr/>
    </dgm:pt>
    <dgm:pt modelId="{72837554-23E0-4BDD-96C2-856301378546}" type="pres">
      <dgm:prSet presAssocID="{8E082F4F-B146-4188-99E8-456704AC1278}" presName="L2TextContainerWrapper" presStyleCnt="0">
        <dgm:presLayoutVars>
          <dgm:bulletEnabled val="1"/>
        </dgm:presLayoutVars>
      </dgm:prSet>
      <dgm:spPr/>
    </dgm:pt>
    <dgm:pt modelId="{11FFFF1A-9F21-43B3-BF30-C55BD06421B5}" type="pres">
      <dgm:prSet presAssocID="{8E082F4F-B146-4188-99E8-456704AC1278}" presName="L2TextContainer" presStyleLbl="bgAccFollowNode1" presStyleIdx="2" presStyleCnt="4"/>
      <dgm:spPr/>
    </dgm:pt>
    <dgm:pt modelId="{47A0BDA2-9974-4E0B-BDC2-7FEF1492C153}" type="pres">
      <dgm:prSet presAssocID="{8E082F4F-B146-4188-99E8-456704AC1278}" presName="FlexibleEmptyPlaceHolder" presStyleCnt="0"/>
      <dgm:spPr/>
    </dgm:pt>
    <dgm:pt modelId="{93E85D25-72C6-488C-9930-CD6954CAED13}" type="pres">
      <dgm:prSet presAssocID="{8E082F4F-B146-4188-99E8-456704AC1278}" presName="ConnectLine" presStyleLbl="sibTrans1D1" presStyleIdx="2" presStyleCnt="4"/>
      <dgm:spPr/>
    </dgm:pt>
    <dgm:pt modelId="{D26D430C-A8BD-467C-9023-412F7E422FBB}" type="pres">
      <dgm:prSet presAssocID="{8E082F4F-B146-4188-99E8-456704AC1278}" presName="ConnectorPoint" presStyleLbl="node1" presStyleIdx="2" presStyleCnt="4"/>
      <dgm:spPr>
        <a:solidFill>
          <a:schemeClr val="accent2">
            <a:hueOff val="4295743"/>
            <a:satOff val="-12329"/>
            <a:lumOff val="-19739"/>
            <a:alphaOff val="0"/>
          </a:schemeClr>
        </a:solidFill>
        <a:ln w="6350" cap="flat" cmpd="sng" algn="ctr">
          <a:solidFill>
            <a:schemeClr val="lt1">
              <a:hueOff val="0"/>
              <a:satOff val="0"/>
              <a:lumOff val="0"/>
              <a:alphaOff val="0"/>
            </a:schemeClr>
          </a:solidFill>
          <a:prstDash val="solid"/>
          <a:miter lim="800000"/>
        </a:ln>
        <a:effectLst/>
      </dgm:spPr>
    </dgm:pt>
    <dgm:pt modelId="{D455F5C9-95C3-49CE-BF0A-74ED1C6FDDA5}" type="pres">
      <dgm:prSet presAssocID="{8E082F4F-B146-4188-99E8-456704AC1278}" presName="EmptyPlaceHolder" presStyleCnt="0"/>
      <dgm:spPr/>
    </dgm:pt>
    <dgm:pt modelId="{454399D0-B705-424A-BA37-901941B729CA}" type="pres">
      <dgm:prSet presAssocID="{EC382DD6-4701-4C80-A9BD-86FD378D91A1}" presName="spaceBetweenRectangles" presStyleCnt="0"/>
      <dgm:spPr/>
    </dgm:pt>
    <dgm:pt modelId="{D795C802-6F2B-4991-A40F-1039998F0CA6}" type="pres">
      <dgm:prSet presAssocID="{F59913FB-F7F8-4CE4-80A5-F3E5DB11A7A6}" presName="composite" presStyleCnt="0"/>
      <dgm:spPr/>
    </dgm:pt>
    <dgm:pt modelId="{F6E9EA5B-53AC-4237-BD27-98488FA06DD9}" type="pres">
      <dgm:prSet presAssocID="{F59913FB-F7F8-4CE4-80A5-F3E5DB11A7A6}" presName="L1TextContainer" presStyleLbl="alignNode1" presStyleIdx="3" presStyleCnt="4">
        <dgm:presLayoutVars>
          <dgm:chMax val="1"/>
          <dgm:chPref val="1"/>
          <dgm:bulletEnabled val="1"/>
        </dgm:presLayoutVars>
      </dgm:prSet>
      <dgm:spPr/>
    </dgm:pt>
    <dgm:pt modelId="{0C196843-24E3-41D8-8F66-B9A23BDF443E}" type="pres">
      <dgm:prSet presAssocID="{F59913FB-F7F8-4CE4-80A5-F3E5DB11A7A6}" presName="L2TextContainerWrapper" presStyleCnt="0">
        <dgm:presLayoutVars>
          <dgm:bulletEnabled val="1"/>
        </dgm:presLayoutVars>
      </dgm:prSet>
      <dgm:spPr/>
    </dgm:pt>
    <dgm:pt modelId="{AB353ACE-16F7-4E0F-83B7-8614F118C1D1}" type="pres">
      <dgm:prSet presAssocID="{F59913FB-F7F8-4CE4-80A5-F3E5DB11A7A6}" presName="L2TextContainer" presStyleLbl="bgAccFollowNode1" presStyleIdx="3" presStyleCnt="4"/>
      <dgm:spPr/>
    </dgm:pt>
    <dgm:pt modelId="{710DED8E-7AD1-4310-9AAC-71E9AD5D59A2}" type="pres">
      <dgm:prSet presAssocID="{F59913FB-F7F8-4CE4-80A5-F3E5DB11A7A6}" presName="FlexibleEmptyPlaceHolder" presStyleCnt="0"/>
      <dgm:spPr/>
    </dgm:pt>
    <dgm:pt modelId="{B1C76ED0-0904-4C26-89B2-FCDDE5380B6F}" type="pres">
      <dgm:prSet presAssocID="{F59913FB-F7F8-4CE4-80A5-F3E5DB11A7A6}" presName="ConnectLine" presStyleLbl="sibTrans1D1" presStyleIdx="3" presStyleCnt="4"/>
      <dgm:spPr/>
    </dgm:pt>
    <dgm:pt modelId="{3C615014-3829-4A2B-808E-2A6337A8AB87}" type="pres">
      <dgm:prSet presAssocID="{F59913FB-F7F8-4CE4-80A5-F3E5DB11A7A6}" presName="ConnectorPoint" presStyleLbl="node1" presStyleIdx="3" presStyleCnt="4"/>
      <dgm:spPr>
        <a:solidFill>
          <a:schemeClr val="accent2">
            <a:hueOff val="6443614"/>
            <a:satOff val="-18493"/>
            <a:lumOff val="-29609"/>
            <a:alphaOff val="0"/>
          </a:schemeClr>
        </a:solidFill>
        <a:ln w="6350" cap="flat" cmpd="sng" algn="ctr">
          <a:solidFill>
            <a:schemeClr val="lt1">
              <a:hueOff val="0"/>
              <a:satOff val="0"/>
              <a:lumOff val="0"/>
              <a:alphaOff val="0"/>
            </a:schemeClr>
          </a:solidFill>
          <a:prstDash val="solid"/>
          <a:miter lim="800000"/>
        </a:ln>
        <a:effectLst/>
      </dgm:spPr>
    </dgm:pt>
    <dgm:pt modelId="{5A04AFDA-3363-47B0-A430-CEFA50E932C6}" type="pres">
      <dgm:prSet presAssocID="{F59913FB-F7F8-4CE4-80A5-F3E5DB11A7A6}" presName="EmptyPlaceHolder" presStyleCnt="0"/>
      <dgm:spPr/>
    </dgm:pt>
  </dgm:ptLst>
  <dgm:cxnLst>
    <dgm:cxn modelId="{75858A08-0992-4C91-B132-C194F4B150EB}" srcId="{4FABB59C-AC5F-4155-BC4B-D558D1A5E448}" destId="{8E082F4F-B146-4188-99E8-456704AC1278}" srcOrd="2" destOrd="0" parTransId="{EE00E08A-7F74-46FD-97DC-99439D331E6A}" sibTransId="{EC382DD6-4701-4C80-A9BD-86FD378D91A1}"/>
    <dgm:cxn modelId="{43415A0C-5D3F-4F4B-8FC8-F4C7DFBFB8C7}" srcId="{8E082F4F-B146-4188-99E8-456704AC1278}" destId="{1A878FAA-74B7-48B4-9308-A6F9A7086F22}" srcOrd="0" destOrd="0" parTransId="{89292506-DE20-411E-9295-B2C7C10BCCD2}" sibTransId="{F7E437F4-1A4D-4D97-9A64-B0B7D6DAD88C}"/>
    <dgm:cxn modelId="{DC8BD215-8D6D-4F27-817D-28B6E407E4BD}" type="presOf" srcId="{14928849-0FA1-4FA2-901E-91D3D5083930}" destId="{17CA76C7-4ED5-4BF3-84D6-41293535A038}" srcOrd="0" destOrd="0" presId="urn:microsoft.com/office/officeart/2017/3/layout/HorizontalLabelsTimeline"/>
    <dgm:cxn modelId="{EDD02D18-4AB4-4A7B-8E38-EA77CA9EBE08}" srcId="{9B2323FF-3E16-495E-8F11-0AB3575EC820}" destId="{14928849-0FA1-4FA2-901E-91D3D5083930}" srcOrd="0" destOrd="0" parTransId="{3BF65119-9E76-46DA-A731-344399FD843E}" sibTransId="{1F1ECBC5-64C4-4A47-8254-AEAD5DE2477F}"/>
    <dgm:cxn modelId="{2CB6E830-187A-406E-A750-E2955901608C}" srcId="{4FABB59C-AC5F-4155-BC4B-D558D1A5E448}" destId="{9B2323FF-3E16-495E-8F11-0AB3575EC820}" srcOrd="0" destOrd="0" parTransId="{9F622C81-B68E-4037-87C6-D575945597A3}" sibTransId="{F9EB9326-856D-475E-B542-29C885115C47}"/>
    <dgm:cxn modelId="{220B1338-8390-47FC-83C1-B0DB90A8EDFD}" type="presOf" srcId="{1A878FAA-74B7-48B4-9308-A6F9A7086F22}" destId="{11FFFF1A-9F21-43B3-BF30-C55BD06421B5}" srcOrd="0" destOrd="0" presId="urn:microsoft.com/office/officeart/2017/3/layout/HorizontalLabelsTimeline"/>
    <dgm:cxn modelId="{29E72D6E-849E-46BC-ADEF-80FF5E4CA7A5}" type="presOf" srcId="{8E082F4F-B146-4188-99E8-456704AC1278}" destId="{CE42A971-274C-4EEE-8CBD-4FDAA83BC8C6}" srcOrd="0" destOrd="0" presId="urn:microsoft.com/office/officeart/2017/3/layout/HorizontalLabelsTimeline"/>
    <dgm:cxn modelId="{CF0C0D55-407B-4FCF-925D-20AEB97C68D5}" srcId="{4FABB59C-AC5F-4155-BC4B-D558D1A5E448}" destId="{626D5A03-7B6B-46BF-B998-F0C43278612A}" srcOrd="1" destOrd="0" parTransId="{0832BA59-012C-4314-A8AF-A2B2D1DC0B79}" sibTransId="{7402F549-E51A-492B-8305-1F06DB131FC6}"/>
    <dgm:cxn modelId="{19BC4275-ECA1-4CA8-A343-C8BBB9C67DF0}" type="presOf" srcId="{9B2323FF-3E16-495E-8F11-0AB3575EC820}" destId="{D50E2E08-222C-4C37-893A-B7C69A20B16D}" srcOrd="0" destOrd="0" presId="urn:microsoft.com/office/officeart/2017/3/layout/HorizontalLabelsTimeline"/>
    <dgm:cxn modelId="{A78D037A-1EC8-4316-B806-E926AC95474F}" type="presOf" srcId="{820B1B1E-3198-4DA1-88B9-96C1FA77BF2A}" destId="{AB353ACE-16F7-4E0F-83B7-8614F118C1D1}" srcOrd="0" destOrd="0" presId="urn:microsoft.com/office/officeart/2017/3/layout/HorizontalLabelsTimeline"/>
    <dgm:cxn modelId="{45AE98A4-2353-47C0-BB27-718C4EE1901A}" srcId="{626D5A03-7B6B-46BF-B998-F0C43278612A}" destId="{91EAA655-8573-4CE2-AC0F-A15238E54DBB}" srcOrd="0" destOrd="0" parTransId="{ECC13C8F-63EA-4D8B-B774-3E436FB9E41A}" sibTransId="{F97434E0-334C-4F73-827B-E815F73E4498}"/>
    <dgm:cxn modelId="{B87E54AD-760B-4145-AAE8-19B63C983015}" srcId="{F59913FB-F7F8-4CE4-80A5-F3E5DB11A7A6}" destId="{820B1B1E-3198-4DA1-88B9-96C1FA77BF2A}" srcOrd="0" destOrd="0" parTransId="{06DAAF64-8461-4BA3-AA0D-9C5F69AC1E90}" sibTransId="{BBD2C6F2-82C5-40BB-B32B-C682845B9879}"/>
    <dgm:cxn modelId="{2F9143B6-A5B0-4BB4-8BDB-2410D9FB098C}" type="presOf" srcId="{91EAA655-8573-4CE2-AC0F-A15238E54DBB}" destId="{7C306DDA-DA14-466A-99DF-F426F25B54AC}" srcOrd="0" destOrd="0" presId="urn:microsoft.com/office/officeart/2017/3/layout/HorizontalLabelsTimeline"/>
    <dgm:cxn modelId="{7B96A6D6-2C72-4201-8AEA-EE0A9E950D1B}" type="presOf" srcId="{F59913FB-F7F8-4CE4-80A5-F3E5DB11A7A6}" destId="{F6E9EA5B-53AC-4237-BD27-98488FA06DD9}" srcOrd="0" destOrd="0" presId="urn:microsoft.com/office/officeart/2017/3/layout/HorizontalLabelsTimeline"/>
    <dgm:cxn modelId="{0341A5D7-AFB1-447D-9819-662610B025E8}" srcId="{4FABB59C-AC5F-4155-BC4B-D558D1A5E448}" destId="{F59913FB-F7F8-4CE4-80A5-F3E5DB11A7A6}" srcOrd="3" destOrd="0" parTransId="{3ADA43EE-179F-4A45-8559-B658AF75DF5E}" sibTransId="{CB5D4BF2-BF0A-4D82-9EE9-B18869962D34}"/>
    <dgm:cxn modelId="{538AF7DC-4EF4-4CAA-8E02-5EC91F5D05D2}" type="presOf" srcId="{626D5A03-7B6B-46BF-B998-F0C43278612A}" destId="{5AB95C2B-95E7-4417-AF05-100973BEB176}" srcOrd="0" destOrd="0" presId="urn:microsoft.com/office/officeart/2017/3/layout/HorizontalLabelsTimeline"/>
    <dgm:cxn modelId="{D657BCF0-9538-45A5-8D1B-AA553B088BF0}" type="presOf" srcId="{4FABB59C-AC5F-4155-BC4B-D558D1A5E448}" destId="{3983DA41-8FB9-49E2-80AF-617F680C39B2}" srcOrd="0" destOrd="0" presId="urn:microsoft.com/office/officeart/2017/3/layout/HorizontalLabelsTimeline"/>
    <dgm:cxn modelId="{D4E58823-BA79-440D-8970-DA02A37C3942}" type="presParOf" srcId="{3983DA41-8FB9-49E2-80AF-617F680C39B2}" destId="{D32679DB-03B4-4374-8ABE-32AA18D649EC}" srcOrd="0" destOrd="0" presId="urn:microsoft.com/office/officeart/2017/3/layout/HorizontalLabelsTimeline"/>
    <dgm:cxn modelId="{AE7EC925-C672-4A47-9E99-67458BF51243}" type="presParOf" srcId="{3983DA41-8FB9-49E2-80AF-617F680C39B2}" destId="{7937B934-9909-481E-A951-FDBEF2EBA7C6}" srcOrd="1" destOrd="0" presId="urn:microsoft.com/office/officeart/2017/3/layout/HorizontalLabelsTimeline"/>
    <dgm:cxn modelId="{6D392F8A-7352-4888-A7F9-23B34F9B982C}" type="presParOf" srcId="{7937B934-9909-481E-A951-FDBEF2EBA7C6}" destId="{9C3460BB-2A90-47DF-A0C2-635F52EBEA6B}" srcOrd="0" destOrd="0" presId="urn:microsoft.com/office/officeart/2017/3/layout/HorizontalLabelsTimeline"/>
    <dgm:cxn modelId="{A0E58133-4322-4AB1-B0D5-4E74F20283AF}" type="presParOf" srcId="{9C3460BB-2A90-47DF-A0C2-635F52EBEA6B}" destId="{D50E2E08-222C-4C37-893A-B7C69A20B16D}" srcOrd="0" destOrd="0" presId="urn:microsoft.com/office/officeart/2017/3/layout/HorizontalLabelsTimeline"/>
    <dgm:cxn modelId="{58411CA3-007B-4503-8248-CF28E18A302C}" type="presParOf" srcId="{9C3460BB-2A90-47DF-A0C2-635F52EBEA6B}" destId="{60325DAF-924D-46BC-A757-A9E4D3D23519}" srcOrd="1" destOrd="0" presId="urn:microsoft.com/office/officeart/2017/3/layout/HorizontalLabelsTimeline"/>
    <dgm:cxn modelId="{74B8EEBD-FB82-4BBD-B1A0-655AF8CA41E7}" type="presParOf" srcId="{60325DAF-924D-46BC-A757-A9E4D3D23519}" destId="{17CA76C7-4ED5-4BF3-84D6-41293535A038}" srcOrd="0" destOrd="0" presId="urn:microsoft.com/office/officeart/2017/3/layout/HorizontalLabelsTimeline"/>
    <dgm:cxn modelId="{223F919C-709F-4914-A838-270F280A8AC4}" type="presParOf" srcId="{60325DAF-924D-46BC-A757-A9E4D3D23519}" destId="{D30195DA-CC5C-4F2C-A419-86786184FE24}" srcOrd="1" destOrd="0" presId="urn:microsoft.com/office/officeart/2017/3/layout/HorizontalLabelsTimeline"/>
    <dgm:cxn modelId="{91F88920-85E5-43AA-9DEA-EC84F8910317}" type="presParOf" srcId="{9C3460BB-2A90-47DF-A0C2-635F52EBEA6B}" destId="{09BECD13-4555-4C48-BC16-036A665A16D1}" srcOrd="2" destOrd="0" presId="urn:microsoft.com/office/officeart/2017/3/layout/HorizontalLabelsTimeline"/>
    <dgm:cxn modelId="{BEB9E1FC-F012-4B10-A708-DAF418829504}" type="presParOf" srcId="{9C3460BB-2A90-47DF-A0C2-635F52EBEA6B}" destId="{E79A68BE-566E-4F06-86F5-F8F9007AF3D5}" srcOrd="3" destOrd="0" presId="urn:microsoft.com/office/officeart/2017/3/layout/HorizontalLabelsTimeline"/>
    <dgm:cxn modelId="{172B011C-E3AD-4105-AA06-0578B35A5543}" type="presParOf" srcId="{9C3460BB-2A90-47DF-A0C2-635F52EBEA6B}" destId="{7B54EF82-394E-432D-A9EF-70A5CF0D648F}" srcOrd="4" destOrd="0" presId="urn:microsoft.com/office/officeart/2017/3/layout/HorizontalLabelsTimeline"/>
    <dgm:cxn modelId="{E368F8A1-8AFD-4179-9049-95112607B4F8}" type="presParOf" srcId="{7937B934-9909-481E-A951-FDBEF2EBA7C6}" destId="{3D380EE3-61DB-4C04-8C8A-7F81A15A2579}" srcOrd="1" destOrd="0" presId="urn:microsoft.com/office/officeart/2017/3/layout/HorizontalLabelsTimeline"/>
    <dgm:cxn modelId="{A92297B3-163B-4588-8BF6-875023A3264F}" type="presParOf" srcId="{7937B934-9909-481E-A951-FDBEF2EBA7C6}" destId="{DCD0727F-9BCC-4900-BEBA-093E33562BF1}" srcOrd="2" destOrd="0" presId="urn:microsoft.com/office/officeart/2017/3/layout/HorizontalLabelsTimeline"/>
    <dgm:cxn modelId="{680B6D95-1677-4479-855E-C6F081347C86}" type="presParOf" srcId="{DCD0727F-9BCC-4900-BEBA-093E33562BF1}" destId="{5AB95C2B-95E7-4417-AF05-100973BEB176}" srcOrd="0" destOrd="0" presId="urn:microsoft.com/office/officeart/2017/3/layout/HorizontalLabelsTimeline"/>
    <dgm:cxn modelId="{40B4222B-23F2-4681-BCB5-560E9BACC8F6}" type="presParOf" srcId="{DCD0727F-9BCC-4900-BEBA-093E33562BF1}" destId="{E70A0C75-0BFF-4003-9E52-C68782F8FB31}" srcOrd="1" destOrd="0" presId="urn:microsoft.com/office/officeart/2017/3/layout/HorizontalLabelsTimeline"/>
    <dgm:cxn modelId="{8DF3ED7A-8AF5-4906-A03A-8B856C88F082}" type="presParOf" srcId="{E70A0C75-0BFF-4003-9E52-C68782F8FB31}" destId="{7C306DDA-DA14-466A-99DF-F426F25B54AC}" srcOrd="0" destOrd="0" presId="urn:microsoft.com/office/officeart/2017/3/layout/HorizontalLabelsTimeline"/>
    <dgm:cxn modelId="{3DE16791-4FE9-49E3-A4B6-A8C27DE11BB0}" type="presParOf" srcId="{E70A0C75-0BFF-4003-9E52-C68782F8FB31}" destId="{EF44DF27-B80E-4E32-9FA6-1499E1C870EC}" srcOrd="1" destOrd="0" presId="urn:microsoft.com/office/officeart/2017/3/layout/HorizontalLabelsTimeline"/>
    <dgm:cxn modelId="{3CE4E83D-6969-4479-B4C1-30D51730B395}" type="presParOf" srcId="{DCD0727F-9BCC-4900-BEBA-093E33562BF1}" destId="{5C12EF31-F547-448B-B634-A13032810147}" srcOrd="2" destOrd="0" presId="urn:microsoft.com/office/officeart/2017/3/layout/HorizontalLabelsTimeline"/>
    <dgm:cxn modelId="{5FCBB9DE-D26F-4FD4-B269-7BE7A04B9E64}" type="presParOf" srcId="{DCD0727F-9BCC-4900-BEBA-093E33562BF1}" destId="{EB0AC832-C4FB-47F7-BA35-31712231A263}" srcOrd="3" destOrd="0" presId="urn:microsoft.com/office/officeart/2017/3/layout/HorizontalLabelsTimeline"/>
    <dgm:cxn modelId="{DC438BF7-AEE1-456F-A253-36CD8232063C}" type="presParOf" srcId="{DCD0727F-9BCC-4900-BEBA-093E33562BF1}" destId="{B76DD92F-DB35-483D-BDF6-EF2E570C28C1}" srcOrd="4" destOrd="0" presId="urn:microsoft.com/office/officeart/2017/3/layout/HorizontalLabelsTimeline"/>
    <dgm:cxn modelId="{71481346-0B00-4DD5-9BAD-729A95A66177}" type="presParOf" srcId="{7937B934-9909-481E-A951-FDBEF2EBA7C6}" destId="{95A1BD45-F98A-4619-9C91-BFD52261D1CA}" srcOrd="3" destOrd="0" presId="urn:microsoft.com/office/officeart/2017/3/layout/HorizontalLabelsTimeline"/>
    <dgm:cxn modelId="{75D1D5D1-1DD0-4DA8-A79F-E427E6BC65A5}" type="presParOf" srcId="{7937B934-9909-481E-A951-FDBEF2EBA7C6}" destId="{EB1CFC63-C78C-4959-BCB1-39DC89C68F43}" srcOrd="4" destOrd="0" presId="urn:microsoft.com/office/officeart/2017/3/layout/HorizontalLabelsTimeline"/>
    <dgm:cxn modelId="{FF3D7D09-DD14-4068-9085-A28596D290EB}" type="presParOf" srcId="{EB1CFC63-C78C-4959-BCB1-39DC89C68F43}" destId="{CE42A971-274C-4EEE-8CBD-4FDAA83BC8C6}" srcOrd="0" destOrd="0" presId="urn:microsoft.com/office/officeart/2017/3/layout/HorizontalLabelsTimeline"/>
    <dgm:cxn modelId="{7815E772-F9DD-484F-A54E-47DD61AFF81F}" type="presParOf" srcId="{EB1CFC63-C78C-4959-BCB1-39DC89C68F43}" destId="{72837554-23E0-4BDD-96C2-856301378546}" srcOrd="1" destOrd="0" presId="urn:microsoft.com/office/officeart/2017/3/layout/HorizontalLabelsTimeline"/>
    <dgm:cxn modelId="{C5E5DE05-7A44-4AA7-BFF8-1834F6806569}" type="presParOf" srcId="{72837554-23E0-4BDD-96C2-856301378546}" destId="{11FFFF1A-9F21-43B3-BF30-C55BD06421B5}" srcOrd="0" destOrd="0" presId="urn:microsoft.com/office/officeart/2017/3/layout/HorizontalLabelsTimeline"/>
    <dgm:cxn modelId="{221E9D0A-E997-4188-8397-C50963CB3BAC}" type="presParOf" srcId="{72837554-23E0-4BDD-96C2-856301378546}" destId="{47A0BDA2-9974-4E0B-BDC2-7FEF1492C153}" srcOrd="1" destOrd="0" presId="urn:microsoft.com/office/officeart/2017/3/layout/HorizontalLabelsTimeline"/>
    <dgm:cxn modelId="{4EAD510B-8C4D-437E-9240-B521F8FA4F25}" type="presParOf" srcId="{EB1CFC63-C78C-4959-BCB1-39DC89C68F43}" destId="{93E85D25-72C6-488C-9930-CD6954CAED13}" srcOrd="2" destOrd="0" presId="urn:microsoft.com/office/officeart/2017/3/layout/HorizontalLabelsTimeline"/>
    <dgm:cxn modelId="{F8BAE905-FD06-4B26-A076-9222A6346928}" type="presParOf" srcId="{EB1CFC63-C78C-4959-BCB1-39DC89C68F43}" destId="{D26D430C-A8BD-467C-9023-412F7E422FBB}" srcOrd="3" destOrd="0" presId="urn:microsoft.com/office/officeart/2017/3/layout/HorizontalLabelsTimeline"/>
    <dgm:cxn modelId="{7256C7E3-FC21-451C-88D2-1EAC3DB985C4}" type="presParOf" srcId="{EB1CFC63-C78C-4959-BCB1-39DC89C68F43}" destId="{D455F5C9-95C3-49CE-BF0A-74ED1C6FDDA5}" srcOrd="4" destOrd="0" presId="urn:microsoft.com/office/officeart/2017/3/layout/HorizontalLabelsTimeline"/>
    <dgm:cxn modelId="{CF796122-CAB5-4569-ADAD-E48E83E410CA}" type="presParOf" srcId="{7937B934-9909-481E-A951-FDBEF2EBA7C6}" destId="{454399D0-B705-424A-BA37-901941B729CA}" srcOrd="5" destOrd="0" presId="urn:microsoft.com/office/officeart/2017/3/layout/HorizontalLabelsTimeline"/>
    <dgm:cxn modelId="{3D5EAEF4-315C-4D33-A3AB-D9551D913683}" type="presParOf" srcId="{7937B934-9909-481E-A951-FDBEF2EBA7C6}" destId="{D795C802-6F2B-4991-A40F-1039998F0CA6}" srcOrd="6" destOrd="0" presId="urn:microsoft.com/office/officeart/2017/3/layout/HorizontalLabelsTimeline"/>
    <dgm:cxn modelId="{86B111B4-D1C6-42AB-8464-F692F73B14CE}" type="presParOf" srcId="{D795C802-6F2B-4991-A40F-1039998F0CA6}" destId="{F6E9EA5B-53AC-4237-BD27-98488FA06DD9}" srcOrd="0" destOrd="0" presId="urn:microsoft.com/office/officeart/2017/3/layout/HorizontalLabelsTimeline"/>
    <dgm:cxn modelId="{2E18879D-03A8-4315-BBA5-DB0E850D2244}" type="presParOf" srcId="{D795C802-6F2B-4991-A40F-1039998F0CA6}" destId="{0C196843-24E3-41D8-8F66-B9A23BDF443E}" srcOrd="1" destOrd="0" presId="urn:microsoft.com/office/officeart/2017/3/layout/HorizontalLabelsTimeline"/>
    <dgm:cxn modelId="{ED81A905-1132-4625-9E81-274B5DBB341A}" type="presParOf" srcId="{0C196843-24E3-41D8-8F66-B9A23BDF443E}" destId="{AB353ACE-16F7-4E0F-83B7-8614F118C1D1}" srcOrd="0" destOrd="0" presId="urn:microsoft.com/office/officeart/2017/3/layout/HorizontalLabelsTimeline"/>
    <dgm:cxn modelId="{568222EE-7EC2-4B20-84A1-CE2BA1943329}" type="presParOf" srcId="{0C196843-24E3-41D8-8F66-B9A23BDF443E}" destId="{710DED8E-7AD1-4310-9AAC-71E9AD5D59A2}" srcOrd="1" destOrd="0" presId="urn:microsoft.com/office/officeart/2017/3/layout/HorizontalLabelsTimeline"/>
    <dgm:cxn modelId="{E4AE985D-E28E-43BC-BB36-F5131DC70492}" type="presParOf" srcId="{D795C802-6F2B-4991-A40F-1039998F0CA6}" destId="{B1C76ED0-0904-4C26-89B2-FCDDE5380B6F}" srcOrd="2" destOrd="0" presId="urn:microsoft.com/office/officeart/2017/3/layout/HorizontalLabelsTimeline"/>
    <dgm:cxn modelId="{B81BF5D0-448D-41C0-AD84-3F27BDFDBFFD}" type="presParOf" srcId="{D795C802-6F2B-4991-A40F-1039998F0CA6}" destId="{3C615014-3829-4A2B-808E-2A6337A8AB87}" srcOrd="3" destOrd="0" presId="urn:microsoft.com/office/officeart/2017/3/layout/HorizontalLabelsTimeline"/>
    <dgm:cxn modelId="{5200CECA-AB0C-453C-995B-E779364A53C1}" type="presParOf" srcId="{D795C802-6F2B-4991-A40F-1039998F0CA6}" destId="{5A04AFDA-3363-47B0-A430-CEFA50E932C6}"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ABB59C-AC5F-4155-BC4B-D558D1A5E44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2323FF-3E16-495E-8F11-0AB3575EC820}">
      <dgm:prSet/>
      <dgm:spPr/>
      <dgm:t>
        <a:bodyPr/>
        <a:lstStyle/>
        <a:p>
          <a:pPr>
            <a:lnSpc>
              <a:spcPct val="100000"/>
            </a:lnSpc>
          </a:pPr>
          <a:r>
            <a:rPr lang="en-US"/>
            <a:t>2010</a:t>
          </a:r>
        </a:p>
      </dgm:t>
    </dgm:pt>
    <dgm:pt modelId="{9F622C81-B68E-4037-87C6-D575945597A3}" type="parTrans" cxnId="{2CB6E830-187A-406E-A750-E2955901608C}">
      <dgm:prSet/>
      <dgm:spPr/>
      <dgm:t>
        <a:bodyPr/>
        <a:lstStyle/>
        <a:p>
          <a:endParaRPr lang="en-US"/>
        </a:p>
      </dgm:t>
    </dgm:pt>
    <dgm:pt modelId="{F9EB9326-856D-475E-B542-29C885115C47}" type="sibTrans" cxnId="{2CB6E830-187A-406E-A750-E2955901608C}">
      <dgm:prSet/>
      <dgm:spPr/>
      <dgm:t>
        <a:bodyPr/>
        <a:lstStyle/>
        <a:p>
          <a:endParaRPr lang="en-US"/>
        </a:p>
      </dgm:t>
    </dgm:pt>
    <dgm:pt modelId="{14928849-0FA1-4FA2-901E-91D3D5083930}">
      <dgm:prSet/>
      <dgm:spPr/>
      <dgm:t>
        <a:bodyPr/>
        <a:lstStyle/>
        <a:p>
          <a:endParaRPr lang="en-US"/>
        </a:p>
      </dgm:t>
    </dgm:pt>
    <dgm:pt modelId="{3BF65119-9E76-46DA-A731-344399FD843E}" type="parTrans" cxnId="{EDD02D18-4AB4-4A7B-8E38-EA77CA9EBE08}">
      <dgm:prSet/>
      <dgm:spPr/>
      <dgm:t>
        <a:bodyPr/>
        <a:lstStyle/>
        <a:p>
          <a:endParaRPr lang="en-US"/>
        </a:p>
      </dgm:t>
    </dgm:pt>
    <dgm:pt modelId="{1F1ECBC5-64C4-4A47-8254-AEAD5DE2477F}" type="sibTrans" cxnId="{EDD02D18-4AB4-4A7B-8E38-EA77CA9EBE08}">
      <dgm:prSet/>
      <dgm:spPr/>
      <dgm:t>
        <a:bodyPr/>
        <a:lstStyle/>
        <a:p>
          <a:endParaRPr lang="en-US"/>
        </a:p>
      </dgm:t>
    </dgm:pt>
    <dgm:pt modelId="{626D5A03-7B6B-46BF-B998-F0C43278612A}">
      <dgm:prSet/>
      <dgm:spPr/>
      <dgm:t>
        <a:bodyPr/>
        <a:lstStyle/>
        <a:p>
          <a:pPr>
            <a:lnSpc>
              <a:spcPct val="100000"/>
            </a:lnSpc>
          </a:pPr>
          <a:r>
            <a:rPr lang="en-US"/>
            <a:t>2015</a:t>
          </a:r>
        </a:p>
      </dgm:t>
    </dgm:pt>
    <dgm:pt modelId="{0832BA59-012C-4314-A8AF-A2B2D1DC0B79}" type="parTrans" cxnId="{CF0C0D55-407B-4FCF-925D-20AEB97C68D5}">
      <dgm:prSet/>
      <dgm:spPr/>
      <dgm:t>
        <a:bodyPr/>
        <a:lstStyle/>
        <a:p>
          <a:endParaRPr lang="en-US"/>
        </a:p>
      </dgm:t>
    </dgm:pt>
    <dgm:pt modelId="{7402F549-E51A-492B-8305-1F06DB131FC6}" type="sibTrans" cxnId="{CF0C0D55-407B-4FCF-925D-20AEB97C68D5}">
      <dgm:prSet/>
      <dgm:spPr/>
      <dgm:t>
        <a:bodyPr/>
        <a:lstStyle/>
        <a:p>
          <a:endParaRPr lang="en-US"/>
        </a:p>
      </dgm:t>
    </dgm:pt>
    <dgm:pt modelId="{91EAA655-8573-4CE2-AC0F-A15238E54DBB}">
      <dgm:prSet/>
      <dgm:spPr/>
      <dgm:t>
        <a:bodyPr/>
        <a:lstStyle/>
        <a:p>
          <a:endParaRPr lang="en-US"/>
        </a:p>
      </dgm:t>
    </dgm:pt>
    <dgm:pt modelId="{ECC13C8F-63EA-4D8B-B774-3E436FB9E41A}" type="parTrans" cxnId="{45AE98A4-2353-47C0-BB27-718C4EE1901A}">
      <dgm:prSet/>
      <dgm:spPr/>
      <dgm:t>
        <a:bodyPr/>
        <a:lstStyle/>
        <a:p>
          <a:endParaRPr lang="en-US"/>
        </a:p>
      </dgm:t>
    </dgm:pt>
    <dgm:pt modelId="{F97434E0-334C-4F73-827B-E815F73E4498}" type="sibTrans" cxnId="{45AE98A4-2353-47C0-BB27-718C4EE1901A}">
      <dgm:prSet/>
      <dgm:spPr/>
      <dgm:t>
        <a:bodyPr/>
        <a:lstStyle/>
        <a:p>
          <a:endParaRPr lang="en-US"/>
        </a:p>
      </dgm:t>
    </dgm:pt>
    <dgm:pt modelId="{8E082F4F-B146-4188-99E8-456704AC1278}">
      <dgm:prSet/>
      <dgm:spPr/>
      <dgm:t>
        <a:bodyPr/>
        <a:lstStyle/>
        <a:p>
          <a:pPr>
            <a:lnSpc>
              <a:spcPct val="100000"/>
            </a:lnSpc>
          </a:pPr>
          <a:r>
            <a:rPr lang="en-US"/>
            <a:t>2020</a:t>
          </a:r>
        </a:p>
      </dgm:t>
    </dgm:pt>
    <dgm:pt modelId="{EE00E08A-7F74-46FD-97DC-99439D331E6A}" type="parTrans" cxnId="{75858A08-0992-4C91-B132-C194F4B150EB}">
      <dgm:prSet/>
      <dgm:spPr/>
      <dgm:t>
        <a:bodyPr/>
        <a:lstStyle/>
        <a:p>
          <a:endParaRPr lang="en-US"/>
        </a:p>
      </dgm:t>
    </dgm:pt>
    <dgm:pt modelId="{EC382DD6-4701-4C80-A9BD-86FD378D91A1}" type="sibTrans" cxnId="{75858A08-0992-4C91-B132-C194F4B150EB}">
      <dgm:prSet/>
      <dgm:spPr/>
      <dgm:t>
        <a:bodyPr/>
        <a:lstStyle/>
        <a:p>
          <a:endParaRPr lang="en-US"/>
        </a:p>
      </dgm:t>
    </dgm:pt>
    <dgm:pt modelId="{1A878FAA-74B7-48B4-9308-A6F9A7086F22}">
      <dgm:prSet/>
      <dgm:spPr/>
      <dgm:t>
        <a:bodyPr/>
        <a:lstStyle/>
        <a:p>
          <a:endParaRPr lang="en-US"/>
        </a:p>
      </dgm:t>
    </dgm:pt>
    <dgm:pt modelId="{89292506-DE20-411E-9295-B2C7C10BCCD2}" type="parTrans" cxnId="{43415A0C-5D3F-4F4B-8FC8-F4C7DFBFB8C7}">
      <dgm:prSet/>
      <dgm:spPr/>
      <dgm:t>
        <a:bodyPr/>
        <a:lstStyle/>
        <a:p>
          <a:endParaRPr lang="en-US"/>
        </a:p>
      </dgm:t>
    </dgm:pt>
    <dgm:pt modelId="{F7E437F4-1A4D-4D97-9A64-B0B7D6DAD88C}" type="sibTrans" cxnId="{43415A0C-5D3F-4F4B-8FC8-F4C7DFBFB8C7}">
      <dgm:prSet/>
      <dgm:spPr/>
      <dgm:t>
        <a:bodyPr/>
        <a:lstStyle/>
        <a:p>
          <a:endParaRPr lang="en-US"/>
        </a:p>
      </dgm:t>
    </dgm:pt>
    <dgm:pt modelId="{F59913FB-F7F8-4CE4-80A5-F3E5DB11A7A6}">
      <dgm:prSet/>
      <dgm:spPr/>
      <dgm:t>
        <a:bodyPr/>
        <a:lstStyle/>
        <a:p>
          <a:pPr>
            <a:lnSpc>
              <a:spcPct val="100000"/>
            </a:lnSpc>
          </a:pPr>
          <a:r>
            <a:rPr lang="en-US"/>
            <a:t>2024</a:t>
          </a:r>
        </a:p>
      </dgm:t>
    </dgm:pt>
    <dgm:pt modelId="{3ADA43EE-179F-4A45-8559-B658AF75DF5E}" type="parTrans" cxnId="{0341A5D7-AFB1-447D-9819-662610B025E8}">
      <dgm:prSet/>
      <dgm:spPr/>
      <dgm:t>
        <a:bodyPr/>
        <a:lstStyle/>
        <a:p>
          <a:endParaRPr lang="en-US"/>
        </a:p>
      </dgm:t>
    </dgm:pt>
    <dgm:pt modelId="{CB5D4BF2-BF0A-4D82-9EE9-B18869962D34}" type="sibTrans" cxnId="{0341A5D7-AFB1-447D-9819-662610B025E8}">
      <dgm:prSet/>
      <dgm:spPr/>
      <dgm:t>
        <a:bodyPr/>
        <a:lstStyle/>
        <a:p>
          <a:endParaRPr lang="en-US"/>
        </a:p>
      </dgm:t>
    </dgm:pt>
    <dgm:pt modelId="{820B1B1E-3198-4DA1-88B9-96C1FA77BF2A}">
      <dgm:prSet/>
      <dgm:spPr/>
      <dgm:t>
        <a:bodyPr/>
        <a:lstStyle/>
        <a:p>
          <a:endParaRPr lang="en-US"/>
        </a:p>
      </dgm:t>
    </dgm:pt>
    <dgm:pt modelId="{06DAAF64-8461-4BA3-AA0D-9C5F69AC1E90}" type="parTrans" cxnId="{B87E54AD-760B-4145-AAE8-19B63C983015}">
      <dgm:prSet/>
      <dgm:spPr/>
      <dgm:t>
        <a:bodyPr/>
        <a:lstStyle/>
        <a:p>
          <a:endParaRPr lang="en-US"/>
        </a:p>
      </dgm:t>
    </dgm:pt>
    <dgm:pt modelId="{BBD2C6F2-82C5-40BB-B32B-C682845B9879}" type="sibTrans" cxnId="{B87E54AD-760B-4145-AAE8-19B63C983015}">
      <dgm:prSet/>
      <dgm:spPr/>
      <dgm:t>
        <a:bodyPr/>
        <a:lstStyle/>
        <a:p>
          <a:endParaRPr lang="en-US"/>
        </a:p>
      </dgm:t>
    </dgm:pt>
    <dgm:pt modelId="{B2A1483F-7393-4E2D-AE9D-22BAF19E4FA6}" type="pres">
      <dgm:prSet presAssocID="{4FABB59C-AC5F-4155-BC4B-D558D1A5E448}" presName="root" presStyleCnt="0">
        <dgm:presLayoutVars>
          <dgm:dir/>
          <dgm:resizeHandles val="exact"/>
        </dgm:presLayoutVars>
      </dgm:prSet>
      <dgm:spPr/>
    </dgm:pt>
    <dgm:pt modelId="{156FA32D-2F6F-42FC-97BC-1C1B1CC140DB}" type="pres">
      <dgm:prSet presAssocID="{9B2323FF-3E16-495E-8F11-0AB3575EC820}" presName="compNode" presStyleCnt="0"/>
      <dgm:spPr/>
    </dgm:pt>
    <dgm:pt modelId="{88352BF0-F60A-4A8E-A10F-0FDD52EA20CA}" type="pres">
      <dgm:prSet presAssocID="{9B2323FF-3E16-495E-8F11-0AB3575EC8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32ED41AF-EA0D-4659-B855-C430427DB67C}" type="pres">
      <dgm:prSet presAssocID="{9B2323FF-3E16-495E-8F11-0AB3575EC820}" presName="spaceRect" presStyleCnt="0"/>
      <dgm:spPr/>
    </dgm:pt>
    <dgm:pt modelId="{52611DA8-2697-42C2-8E13-FFC8D010981C}" type="pres">
      <dgm:prSet presAssocID="{9B2323FF-3E16-495E-8F11-0AB3575EC820}" presName="textRect" presStyleLbl="revTx" presStyleIdx="0" presStyleCnt="4">
        <dgm:presLayoutVars>
          <dgm:chMax val="1"/>
          <dgm:chPref val="1"/>
        </dgm:presLayoutVars>
      </dgm:prSet>
      <dgm:spPr/>
    </dgm:pt>
    <dgm:pt modelId="{B65A5373-DBEB-49EA-B42E-FAB36675C95B}" type="pres">
      <dgm:prSet presAssocID="{F9EB9326-856D-475E-B542-29C885115C47}" presName="sibTrans" presStyleCnt="0"/>
      <dgm:spPr/>
    </dgm:pt>
    <dgm:pt modelId="{BE8D6F56-1073-4EA4-8E11-89A9EC6D6A32}" type="pres">
      <dgm:prSet presAssocID="{626D5A03-7B6B-46BF-B998-F0C43278612A}" presName="compNode" presStyleCnt="0"/>
      <dgm:spPr/>
    </dgm:pt>
    <dgm:pt modelId="{7C47761A-A33F-4AD9-BF42-A99AB1D2A380}" type="pres">
      <dgm:prSet presAssocID="{626D5A03-7B6B-46BF-B998-F0C4327861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OfThings"/>
        </a:ext>
      </dgm:extLst>
    </dgm:pt>
    <dgm:pt modelId="{943880D2-04E4-45B1-B6D9-B7D341EF6E93}" type="pres">
      <dgm:prSet presAssocID="{626D5A03-7B6B-46BF-B998-F0C43278612A}" presName="spaceRect" presStyleCnt="0"/>
      <dgm:spPr/>
    </dgm:pt>
    <dgm:pt modelId="{57F7FE75-93E8-4C8D-B6D0-682B9309B4A7}" type="pres">
      <dgm:prSet presAssocID="{626D5A03-7B6B-46BF-B998-F0C43278612A}" presName="textRect" presStyleLbl="revTx" presStyleIdx="1" presStyleCnt="4">
        <dgm:presLayoutVars>
          <dgm:chMax val="1"/>
          <dgm:chPref val="1"/>
        </dgm:presLayoutVars>
      </dgm:prSet>
      <dgm:spPr/>
    </dgm:pt>
    <dgm:pt modelId="{381A3A88-BC40-44EE-9A10-A4303F145C3D}" type="pres">
      <dgm:prSet presAssocID="{7402F549-E51A-492B-8305-1F06DB131FC6}" presName="sibTrans" presStyleCnt="0"/>
      <dgm:spPr/>
    </dgm:pt>
    <dgm:pt modelId="{866C3130-9909-469F-B05E-AFDEA7994109}" type="pres">
      <dgm:prSet presAssocID="{8E082F4F-B146-4188-99E8-456704AC1278}" presName="compNode" presStyleCnt="0"/>
      <dgm:spPr/>
    </dgm:pt>
    <dgm:pt modelId="{549FA4D4-72DD-4BB2-A623-CA53A73561AE}" type="pres">
      <dgm:prSet presAssocID="{8E082F4F-B146-4188-99E8-456704AC12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C2A0C9D-4D9A-47B5-9CB0-6E11E80F5231}" type="pres">
      <dgm:prSet presAssocID="{8E082F4F-B146-4188-99E8-456704AC1278}" presName="spaceRect" presStyleCnt="0"/>
      <dgm:spPr/>
    </dgm:pt>
    <dgm:pt modelId="{A9406E88-CB68-4745-B225-79FAD7611B01}" type="pres">
      <dgm:prSet presAssocID="{8E082F4F-B146-4188-99E8-456704AC1278}" presName="textRect" presStyleLbl="revTx" presStyleIdx="2" presStyleCnt="4">
        <dgm:presLayoutVars>
          <dgm:chMax val="1"/>
          <dgm:chPref val="1"/>
        </dgm:presLayoutVars>
      </dgm:prSet>
      <dgm:spPr/>
    </dgm:pt>
    <dgm:pt modelId="{451D4AB6-0D06-4EAF-AFEF-0A98115F4B1B}" type="pres">
      <dgm:prSet presAssocID="{EC382DD6-4701-4C80-A9BD-86FD378D91A1}" presName="sibTrans" presStyleCnt="0"/>
      <dgm:spPr/>
    </dgm:pt>
    <dgm:pt modelId="{44EBE87D-5BC8-42EB-A673-E277365D106C}" type="pres">
      <dgm:prSet presAssocID="{F59913FB-F7F8-4CE4-80A5-F3E5DB11A7A6}" presName="compNode" presStyleCnt="0"/>
      <dgm:spPr/>
    </dgm:pt>
    <dgm:pt modelId="{67854D61-1091-42FA-BDB4-5E3E8478BFC9}" type="pres">
      <dgm:prSet presAssocID="{F59913FB-F7F8-4CE4-80A5-F3E5DB11A7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rveyBalls45"/>
        </a:ext>
      </dgm:extLst>
    </dgm:pt>
    <dgm:pt modelId="{B4B36E18-A7A9-4E44-81C1-6336F232D690}" type="pres">
      <dgm:prSet presAssocID="{F59913FB-F7F8-4CE4-80A5-F3E5DB11A7A6}" presName="spaceRect" presStyleCnt="0"/>
      <dgm:spPr/>
    </dgm:pt>
    <dgm:pt modelId="{CB6FFA08-A550-4B30-A63A-8419EBDBB8C8}" type="pres">
      <dgm:prSet presAssocID="{F59913FB-F7F8-4CE4-80A5-F3E5DB11A7A6}" presName="textRect" presStyleLbl="revTx" presStyleIdx="3" presStyleCnt="4">
        <dgm:presLayoutVars>
          <dgm:chMax val="1"/>
          <dgm:chPref val="1"/>
        </dgm:presLayoutVars>
      </dgm:prSet>
      <dgm:spPr/>
    </dgm:pt>
  </dgm:ptLst>
  <dgm:cxnLst>
    <dgm:cxn modelId="{75858A08-0992-4C91-B132-C194F4B150EB}" srcId="{4FABB59C-AC5F-4155-BC4B-D558D1A5E448}" destId="{8E082F4F-B146-4188-99E8-456704AC1278}" srcOrd="2" destOrd="0" parTransId="{EE00E08A-7F74-46FD-97DC-99439D331E6A}" sibTransId="{EC382DD6-4701-4C80-A9BD-86FD378D91A1}"/>
    <dgm:cxn modelId="{43415A0C-5D3F-4F4B-8FC8-F4C7DFBFB8C7}" srcId="{8E082F4F-B146-4188-99E8-456704AC1278}" destId="{1A878FAA-74B7-48B4-9308-A6F9A7086F22}" srcOrd="0" destOrd="0" parTransId="{89292506-DE20-411E-9295-B2C7C10BCCD2}" sibTransId="{F7E437F4-1A4D-4D97-9A64-B0B7D6DAD88C}"/>
    <dgm:cxn modelId="{EDD02D18-4AB4-4A7B-8E38-EA77CA9EBE08}" srcId="{9B2323FF-3E16-495E-8F11-0AB3575EC820}" destId="{14928849-0FA1-4FA2-901E-91D3D5083930}" srcOrd="0" destOrd="0" parTransId="{3BF65119-9E76-46DA-A731-344399FD843E}" sibTransId="{1F1ECBC5-64C4-4A47-8254-AEAD5DE2477F}"/>
    <dgm:cxn modelId="{BCD2D024-A188-40F3-BE83-C13F078337A0}" type="presOf" srcId="{4FABB59C-AC5F-4155-BC4B-D558D1A5E448}" destId="{B2A1483F-7393-4E2D-AE9D-22BAF19E4FA6}" srcOrd="0" destOrd="0" presId="urn:microsoft.com/office/officeart/2018/2/layout/IconLabelList"/>
    <dgm:cxn modelId="{2CB6E830-187A-406E-A750-E2955901608C}" srcId="{4FABB59C-AC5F-4155-BC4B-D558D1A5E448}" destId="{9B2323FF-3E16-495E-8F11-0AB3575EC820}" srcOrd="0" destOrd="0" parTransId="{9F622C81-B68E-4037-87C6-D575945597A3}" sibTransId="{F9EB9326-856D-475E-B542-29C885115C47}"/>
    <dgm:cxn modelId="{CFC47351-92B9-4A19-AF60-67B974B58EF8}" type="presOf" srcId="{8E082F4F-B146-4188-99E8-456704AC1278}" destId="{A9406E88-CB68-4745-B225-79FAD7611B01}" srcOrd="0" destOrd="0" presId="urn:microsoft.com/office/officeart/2018/2/layout/IconLabelList"/>
    <dgm:cxn modelId="{CF0C0D55-407B-4FCF-925D-20AEB97C68D5}" srcId="{4FABB59C-AC5F-4155-BC4B-D558D1A5E448}" destId="{626D5A03-7B6B-46BF-B998-F0C43278612A}" srcOrd="1" destOrd="0" parTransId="{0832BA59-012C-4314-A8AF-A2B2D1DC0B79}" sibTransId="{7402F549-E51A-492B-8305-1F06DB131FC6}"/>
    <dgm:cxn modelId="{D38FCB99-D0DF-4C3E-A4C7-55FC520016BA}" type="presOf" srcId="{F59913FB-F7F8-4CE4-80A5-F3E5DB11A7A6}" destId="{CB6FFA08-A550-4B30-A63A-8419EBDBB8C8}" srcOrd="0" destOrd="0" presId="urn:microsoft.com/office/officeart/2018/2/layout/IconLabelList"/>
    <dgm:cxn modelId="{45AE98A4-2353-47C0-BB27-718C4EE1901A}" srcId="{626D5A03-7B6B-46BF-B998-F0C43278612A}" destId="{91EAA655-8573-4CE2-AC0F-A15238E54DBB}" srcOrd="0" destOrd="0" parTransId="{ECC13C8F-63EA-4D8B-B774-3E436FB9E41A}" sibTransId="{F97434E0-334C-4F73-827B-E815F73E4498}"/>
    <dgm:cxn modelId="{B87E54AD-760B-4145-AAE8-19B63C983015}" srcId="{F59913FB-F7F8-4CE4-80A5-F3E5DB11A7A6}" destId="{820B1B1E-3198-4DA1-88B9-96C1FA77BF2A}" srcOrd="0" destOrd="0" parTransId="{06DAAF64-8461-4BA3-AA0D-9C5F69AC1E90}" sibTransId="{BBD2C6F2-82C5-40BB-B32B-C682845B9879}"/>
    <dgm:cxn modelId="{0341A5D7-AFB1-447D-9819-662610B025E8}" srcId="{4FABB59C-AC5F-4155-BC4B-D558D1A5E448}" destId="{F59913FB-F7F8-4CE4-80A5-F3E5DB11A7A6}" srcOrd="3" destOrd="0" parTransId="{3ADA43EE-179F-4A45-8559-B658AF75DF5E}" sibTransId="{CB5D4BF2-BF0A-4D82-9EE9-B18869962D34}"/>
    <dgm:cxn modelId="{C2BDB0F5-6084-42E7-9011-8A661F252233}" type="presOf" srcId="{9B2323FF-3E16-495E-8F11-0AB3575EC820}" destId="{52611DA8-2697-42C2-8E13-FFC8D010981C}" srcOrd="0" destOrd="0" presId="urn:microsoft.com/office/officeart/2018/2/layout/IconLabelList"/>
    <dgm:cxn modelId="{EEE073F9-7ADD-48D9-BFF0-1D136E0DFB00}" type="presOf" srcId="{626D5A03-7B6B-46BF-B998-F0C43278612A}" destId="{57F7FE75-93E8-4C8D-B6D0-682B9309B4A7}" srcOrd="0" destOrd="0" presId="urn:microsoft.com/office/officeart/2018/2/layout/IconLabelList"/>
    <dgm:cxn modelId="{BBEA350C-FAFC-4049-9FB5-305DDE2CC67E}" type="presParOf" srcId="{B2A1483F-7393-4E2D-AE9D-22BAF19E4FA6}" destId="{156FA32D-2F6F-42FC-97BC-1C1B1CC140DB}" srcOrd="0" destOrd="0" presId="urn:microsoft.com/office/officeart/2018/2/layout/IconLabelList"/>
    <dgm:cxn modelId="{2544D8FD-7885-4189-99C5-EDC232C0CD71}" type="presParOf" srcId="{156FA32D-2F6F-42FC-97BC-1C1B1CC140DB}" destId="{88352BF0-F60A-4A8E-A10F-0FDD52EA20CA}" srcOrd="0" destOrd="0" presId="urn:microsoft.com/office/officeart/2018/2/layout/IconLabelList"/>
    <dgm:cxn modelId="{162FC679-0021-4969-885C-5B0BDB3279AA}" type="presParOf" srcId="{156FA32D-2F6F-42FC-97BC-1C1B1CC140DB}" destId="{32ED41AF-EA0D-4659-B855-C430427DB67C}" srcOrd="1" destOrd="0" presId="urn:microsoft.com/office/officeart/2018/2/layout/IconLabelList"/>
    <dgm:cxn modelId="{A8261BB9-D386-40E8-8E52-82830FFFC7C5}" type="presParOf" srcId="{156FA32D-2F6F-42FC-97BC-1C1B1CC140DB}" destId="{52611DA8-2697-42C2-8E13-FFC8D010981C}" srcOrd="2" destOrd="0" presId="urn:microsoft.com/office/officeart/2018/2/layout/IconLabelList"/>
    <dgm:cxn modelId="{4E87590B-34FA-4070-B3EC-A038797A0D82}" type="presParOf" srcId="{B2A1483F-7393-4E2D-AE9D-22BAF19E4FA6}" destId="{B65A5373-DBEB-49EA-B42E-FAB36675C95B}" srcOrd="1" destOrd="0" presId="urn:microsoft.com/office/officeart/2018/2/layout/IconLabelList"/>
    <dgm:cxn modelId="{FB722C8C-BC4C-4313-9E37-AE6524E9B508}" type="presParOf" srcId="{B2A1483F-7393-4E2D-AE9D-22BAF19E4FA6}" destId="{BE8D6F56-1073-4EA4-8E11-89A9EC6D6A32}" srcOrd="2" destOrd="0" presId="urn:microsoft.com/office/officeart/2018/2/layout/IconLabelList"/>
    <dgm:cxn modelId="{D7C5DEDD-410F-4AE3-B7A6-3AC7DD0856AA}" type="presParOf" srcId="{BE8D6F56-1073-4EA4-8E11-89A9EC6D6A32}" destId="{7C47761A-A33F-4AD9-BF42-A99AB1D2A380}" srcOrd="0" destOrd="0" presId="urn:microsoft.com/office/officeart/2018/2/layout/IconLabelList"/>
    <dgm:cxn modelId="{9B1D4EFC-8524-41B9-915D-A9B038DB7162}" type="presParOf" srcId="{BE8D6F56-1073-4EA4-8E11-89A9EC6D6A32}" destId="{943880D2-04E4-45B1-B6D9-B7D341EF6E93}" srcOrd="1" destOrd="0" presId="urn:microsoft.com/office/officeart/2018/2/layout/IconLabelList"/>
    <dgm:cxn modelId="{7EE08BD3-35B8-49ED-BE89-8F1EFB6F8248}" type="presParOf" srcId="{BE8D6F56-1073-4EA4-8E11-89A9EC6D6A32}" destId="{57F7FE75-93E8-4C8D-B6D0-682B9309B4A7}" srcOrd="2" destOrd="0" presId="urn:microsoft.com/office/officeart/2018/2/layout/IconLabelList"/>
    <dgm:cxn modelId="{54E2BBCC-D3EC-4DAB-9080-5D32AD41E214}" type="presParOf" srcId="{B2A1483F-7393-4E2D-AE9D-22BAF19E4FA6}" destId="{381A3A88-BC40-44EE-9A10-A4303F145C3D}" srcOrd="3" destOrd="0" presId="urn:microsoft.com/office/officeart/2018/2/layout/IconLabelList"/>
    <dgm:cxn modelId="{540C5938-AA2A-4555-9A98-F36A3D90C13A}" type="presParOf" srcId="{B2A1483F-7393-4E2D-AE9D-22BAF19E4FA6}" destId="{866C3130-9909-469F-B05E-AFDEA7994109}" srcOrd="4" destOrd="0" presId="urn:microsoft.com/office/officeart/2018/2/layout/IconLabelList"/>
    <dgm:cxn modelId="{5046D40D-A751-4F5E-953B-6DEF08974B9F}" type="presParOf" srcId="{866C3130-9909-469F-B05E-AFDEA7994109}" destId="{549FA4D4-72DD-4BB2-A623-CA53A73561AE}" srcOrd="0" destOrd="0" presId="urn:microsoft.com/office/officeart/2018/2/layout/IconLabelList"/>
    <dgm:cxn modelId="{252D65BB-9A98-485E-A84D-58681CDD4861}" type="presParOf" srcId="{866C3130-9909-469F-B05E-AFDEA7994109}" destId="{4C2A0C9D-4D9A-47B5-9CB0-6E11E80F5231}" srcOrd="1" destOrd="0" presId="urn:microsoft.com/office/officeart/2018/2/layout/IconLabelList"/>
    <dgm:cxn modelId="{F40DD3B3-8D91-4C09-ABB9-1CA237FC98BA}" type="presParOf" srcId="{866C3130-9909-469F-B05E-AFDEA7994109}" destId="{A9406E88-CB68-4745-B225-79FAD7611B01}" srcOrd="2" destOrd="0" presId="urn:microsoft.com/office/officeart/2018/2/layout/IconLabelList"/>
    <dgm:cxn modelId="{062139FA-D4A3-49CF-A8E2-75986FFD8259}" type="presParOf" srcId="{B2A1483F-7393-4E2D-AE9D-22BAF19E4FA6}" destId="{451D4AB6-0D06-4EAF-AFEF-0A98115F4B1B}" srcOrd="5" destOrd="0" presId="urn:microsoft.com/office/officeart/2018/2/layout/IconLabelList"/>
    <dgm:cxn modelId="{731C901A-C2FC-406B-B5CB-64B20113E140}" type="presParOf" srcId="{B2A1483F-7393-4E2D-AE9D-22BAF19E4FA6}" destId="{44EBE87D-5BC8-42EB-A673-E277365D106C}" srcOrd="6" destOrd="0" presId="urn:microsoft.com/office/officeart/2018/2/layout/IconLabelList"/>
    <dgm:cxn modelId="{22E593E8-BED9-4DA9-8CB6-296C9C506A29}" type="presParOf" srcId="{44EBE87D-5BC8-42EB-A673-E277365D106C}" destId="{67854D61-1091-42FA-BDB4-5E3E8478BFC9}" srcOrd="0" destOrd="0" presId="urn:microsoft.com/office/officeart/2018/2/layout/IconLabelList"/>
    <dgm:cxn modelId="{D8C5F44A-A263-4151-865F-C28CE95E6DAB}" type="presParOf" srcId="{44EBE87D-5BC8-42EB-A673-E277365D106C}" destId="{B4B36E18-A7A9-4E44-81C1-6336F232D690}" srcOrd="1" destOrd="0" presId="urn:microsoft.com/office/officeart/2018/2/layout/IconLabelList"/>
    <dgm:cxn modelId="{D4C40445-B228-4B35-A5D5-EEAC0A7B18A2}" type="presParOf" srcId="{44EBE87D-5BC8-42EB-A673-E277365D106C}" destId="{CB6FFA08-A550-4B30-A63A-8419EBDBB8C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55BEA-8836-42EC-8498-2F9865BD5B3B}">
      <dsp:nvSpPr>
        <dsp:cNvPr id="0" name=""/>
        <dsp:cNvSpPr/>
      </dsp:nvSpPr>
      <dsp:spPr>
        <a:xfrm rot="16200000">
          <a:off x="1662138" y="1050260"/>
          <a:ext cx="435254" cy="2252022"/>
        </a:xfrm>
        <a:prstGeom prst="round2Same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2010</a:t>
          </a:r>
        </a:p>
      </dsp:txBody>
      <dsp:txXfrm rot="5400000">
        <a:off x="775002" y="1979891"/>
        <a:ext cx="2230775" cy="392760"/>
      </dsp:txXfrm>
    </dsp:sp>
    <dsp:sp modelId="{9E5BCA93-0426-4382-93A2-31A4D38CB959}">
      <dsp:nvSpPr>
        <dsp:cNvPr id="0" name=""/>
        <dsp:cNvSpPr/>
      </dsp:nvSpPr>
      <dsp:spPr>
        <a:xfrm>
          <a:off x="3080" y="0"/>
          <a:ext cx="3753370" cy="1523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endParaRPr lang="en-US" sz="1300" kern="1200" dirty="0"/>
        </a:p>
      </dsp:txBody>
      <dsp:txXfrm>
        <a:off x="3080" y="0"/>
        <a:ext cx="3753370" cy="1523390"/>
      </dsp:txXfrm>
    </dsp:sp>
    <dsp:sp modelId="{E48EF4B9-6DDA-4180-95EC-1034CBE9B375}">
      <dsp:nvSpPr>
        <dsp:cNvPr id="0" name=""/>
        <dsp:cNvSpPr/>
      </dsp:nvSpPr>
      <dsp:spPr>
        <a:xfrm>
          <a:off x="1879766" y="1610441"/>
          <a:ext cx="0" cy="348203"/>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19BC86E-D555-44F7-B0BC-C26C631FFD1A}">
      <dsp:nvSpPr>
        <dsp:cNvPr id="0" name=""/>
        <dsp:cNvSpPr/>
      </dsp:nvSpPr>
      <dsp:spPr>
        <a:xfrm>
          <a:off x="1836240" y="1523390"/>
          <a:ext cx="87050" cy="87050"/>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A30180-7998-414C-BE9B-A9B223DDD33D}">
      <dsp:nvSpPr>
        <dsp:cNvPr id="0" name=""/>
        <dsp:cNvSpPr/>
      </dsp:nvSpPr>
      <dsp:spPr>
        <a:xfrm>
          <a:off x="3005777" y="1958644"/>
          <a:ext cx="2252022" cy="435254"/>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2015</a:t>
          </a:r>
        </a:p>
      </dsp:txBody>
      <dsp:txXfrm>
        <a:off x="3005777" y="1958644"/>
        <a:ext cx="2252022" cy="435254"/>
      </dsp:txXfrm>
    </dsp:sp>
    <dsp:sp modelId="{83F32344-6DE4-4C54-B1BC-CAB9FFDC3240}">
      <dsp:nvSpPr>
        <dsp:cNvPr id="0" name=""/>
        <dsp:cNvSpPr/>
      </dsp:nvSpPr>
      <dsp:spPr>
        <a:xfrm>
          <a:off x="2255103" y="2829153"/>
          <a:ext cx="3753370" cy="1523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endParaRPr lang="en-US" sz="1300" kern="1200"/>
        </a:p>
      </dsp:txBody>
      <dsp:txXfrm>
        <a:off x="2255103" y="2829153"/>
        <a:ext cx="3753370" cy="1523390"/>
      </dsp:txXfrm>
    </dsp:sp>
    <dsp:sp modelId="{9CC3910E-0DC4-4C79-8C6F-EEF1CCADE1C1}">
      <dsp:nvSpPr>
        <dsp:cNvPr id="0" name=""/>
        <dsp:cNvSpPr/>
      </dsp:nvSpPr>
      <dsp:spPr>
        <a:xfrm>
          <a:off x="4131788" y="2393899"/>
          <a:ext cx="0" cy="348203"/>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3654FB8-F908-4D0A-AA78-B1987E54A8B5}">
      <dsp:nvSpPr>
        <dsp:cNvPr id="0" name=""/>
        <dsp:cNvSpPr/>
      </dsp:nvSpPr>
      <dsp:spPr>
        <a:xfrm>
          <a:off x="4088263" y="2742102"/>
          <a:ext cx="87050" cy="87050"/>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2DADE-A468-4B8C-AC1B-7AB384866E4B}">
      <dsp:nvSpPr>
        <dsp:cNvPr id="0" name=""/>
        <dsp:cNvSpPr/>
      </dsp:nvSpPr>
      <dsp:spPr>
        <a:xfrm>
          <a:off x="5257800" y="1958644"/>
          <a:ext cx="2252022" cy="435254"/>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2020</a:t>
          </a:r>
        </a:p>
      </dsp:txBody>
      <dsp:txXfrm>
        <a:off x="5257800" y="1958644"/>
        <a:ext cx="2252022" cy="435254"/>
      </dsp:txXfrm>
    </dsp:sp>
    <dsp:sp modelId="{EEE888E2-04EC-4DB2-854C-538E440FA83D}">
      <dsp:nvSpPr>
        <dsp:cNvPr id="0" name=""/>
        <dsp:cNvSpPr/>
      </dsp:nvSpPr>
      <dsp:spPr>
        <a:xfrm>
          <a:off x="4507125" y="0"/>
          <a:ext cx="3753370" cy="1523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endParaRPr lang="en-US" sz="1300" kern="1200"/>
        </a:p>
      </dsp:txBody>
      <dsp:txXfrm>
        <a:off x="4507125" y="0"/>
        <a:ext cx="3753370" cy="1523390"/>
      </dsp:txXfrm>
    </dsp:sp>
    <dsp:sp modelId="{6C581EB8-4721-42D6-89D5-C89FD589872A}">
      <dsp:nvSpPr>
        <dsp:cNvPr id="0" name=""/>
        <dsp:cNvSpPr/>
      </dsp:nvSpPr>
      <dsp:spPr>
        <a:xfrm>
          <a:off x="6383811" y="1610441"/>
          <a:ext cx="0" cy="348203"/>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A1667DA-00CB-4ED3-8DBC-ED2440F7BEA4}">
      <dsp:nvSpPr>
        <dsp:cNvPr id="0" name=""/>
        <dsp:cNvSpPr/>
      </dsp:nvSpPr>
      <dsp:spPr>
        <a:xfrm>
          <a:off x="6340285" y="1523390"/>
          <a:ext cx="87050" cy="87050"/>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9FEAC-2DDF-4FD9-B754-EB6A3D1812FA}">
      <dsp:nvSpPr>
        <dsp:cNvPr id="0" name=""/>
        <dsp:cNvSpPr/>
      </dsp:nvSpPr>
      <dsp:spPr>
        <a:xfrm rot="5400000">
          <a:off x="8418206" y="1050260"/>
          <a:ext cx="435254" cy="2252022"/>
        </a:xfrm>
        <a:prstGeom prst="round2Same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2024</a:t>
          </a:r>
        </a:p>
      </dsp:txBody>
      <dsp:txXfrm rot="-5400000">
        <a:off x="7509823" y="1979891"/>
        <a:ext cx="2230775" cy="392760"/>
      </dsp:txXfrm>
    </dsp:sp>
    <dsp:sp modelId="{3A1EFCF4-1377-4760-B978-E4EC26EF1FAC}">
      <dsp:nvSpPr>
        <dsp:cNvPr id="0" name=""/>
        <dsp:cNvSpPr/>
      </dsp:nvSpPr>
      <dsp:spPr>
        <a:xfrm>
          <a:off x="6759148" y="2829153"/>
          <a:ext cx="3753370" cy="1523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endParaRPr lang="en-US" sz="1300" kern="1200"/>
        </a:p>
      </dsp:txBody>
      <dsp:txXfrm>
        <a:off x="6759148" y="2829153"/>
        <a:ext cx="3753370" cy="1523390"/>
      </dsp:txXfrm>
    </dsp:sp>
    <dsp:sp modelId="{C2554970-E322-43BA-8668-E750CA1DBD57}">
      <dsp:nvSpPr>
        <dsp:cNvPr id="0" name=""/>
        <dsp:cNvSpPr/>
      </dsp:nvSpPr>
      <dsp:spPr>
        <a:xfrm>
          <a:off x="8635833" y="2393899"/>
          <a:ext cx="0" cy="348203"/>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8D5D563-87E3-416B-880A-F2E32DC6BDA3}">
      <dsp:nvSpPr>
        <dsp:cNvPr id="0" name=""/>
        <dsp:cNvSpPr/>
      </dsp:nvSpPr>
      <dsp:spPr>
        <a:xfrm>
          <a:off x="8592308" y="2742102"/>
          <a:ext cx="87050" cy="87050"/>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98CAC-6988-4020-A771-DD8F564C3FD1}">
      <dsp:nvSpPr>
        <dsp:cNvPr id="0" name=""/>
        <dsp:cNvSpPr/>
      </dsp:nvSpPr>
      <dsp:spPr>
        <a:xfrm>
          <a:off x="0" y="1525772"/>
          <a:ext cx="9633098"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86924655-961F-49DA-A3E0-D6EE22C9C2EA}">
      <dsp:nvSpPr>
        <dsp:cNvPr id="0" name=""/>
        <dsp:cNvSpPr/>
      </dsp:nvSpPr>
      <dsp:spPr>
        <a:xfrm rot="8100000">
          <a:off x="47022" y="351630"/>
          <a:ext cx="224407" cy="224407"/>
        </a:xfrm>
        <a:prstGeom prst="teardrop">
          <a:avLst>
            <a:gd name="adj" fmla="val 11500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10555D-63F1-44F4-B212-E016C2BC4644}">
      <dsp:nvSpPr>
        <dsp:cNvPr id="0" name=""/>
        <dsp:cNvSpPr/>
      </dsp:nvSpPr>
      <dsp:spPr>
        <a:xfrm>
          <a:off x="71951" y="376560"/>
          <a:ext cx="174548" cy="174548"/>
        </a:xfrm>
        <a:prstGeom prst="ellipse">
          <a:avLst/>
        </a:prstGeom>
        <a:solidFill>
          <a:schemeClr val="lt1">
            <a:alpha val="9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581E8D84-B3D8-49B3-BB14-D4B8AC22E92D}">
      <dsp:nvSpPr>
        <dsp:cNvPr id="0" name=""/>
        <dsp:cNvSpPr/>
      </dsp:nvSpPr>
      <dsp:spPr>
        <a:xfrm>
          <a:off x="317906" y="622514"/>
          <a:ext cx="3203525" cy="903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endParaRPr lang="en-US" sz="1500" kern="1200"/>
        </a:p>
      </dsp:txBody>
      <dsp:txXfrm>
        <a:off x="317906" y="622514"/>
        <a:ext cx="3203525" cy="903257"/>
      </dsp:txXfrm>
    </dsp:sp>
    <dsp:sp modelId="{8F224472-49DB-4C34-A719-B64F1A9AF3AF}">
      <dsp:nvSpPr>
        <dsp:cNvPr id="0" name=""/>
        <dsp:cNvSpPr/>
      </dsp:nvSpPr>
      <dsp:spPr>
        <a:xfrm>
          <a:off x="317906" y="305154"/>
          <a:ext cx="3203525" cy="31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2010</a:t>
          </a:r>
        </a:p>
      </dsp:txBody>
      <dsp:txXfrm>
        <a:off x="317906" y="305154"/>
        <a:ext cx="3203525" cy="317360"/>
      </dsp:txXfrm>
    </dsp:sp>
    <dsp:sp modelId="{FF85DFEC-5658-485D-A7E6-507AED3CCE02}">
      <dsp:nvSpPr>
        <dsp:cNvPr id="0" name=""/>
        <dsp:cNvSpPr/>
      </dsp:nvSpPr>
      <dsp:spPr>
        <a:xfrm>
          <a:off x="159225" y="622514"/>
          <a:ext cx="0" cy="90325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6EB13BB-0F89-4440-97D9-A8F975C0D0CB}">
      <dsp:nvSpPr>
        <dsp:cNvPr id="0" name=""/>
        <dsp:cNvSpPr/>
      </dsp:nvSpPr>
      <dsp:spPr>
        <a:xfrm>
          <a:off x="130194" y="1497209"/>
          <a:ext cx="57124" cy="57124"/>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774BE6-9BD5-4ABD-826B-5DA5CD66B639}">
      <dsp:nvSpPr>
        <dsp:cNvPr id="0" name=""/>
        <dsp:cNvSpPr/>
      </dsp:nvSpPr>
      <dsp:spPr>
        <a:xfrm rot="18900000">
          <a:off x="1971134" y="2475505"/>
          <a:ext cx="224407" cy="224407"/>
        </a:xfrm>
        <a:prstGeom prst="teardrop">
          <a:avLst>
            <a:gd name="adj" fmla="val 115000"/>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1AFD9-9C3C-45CE-8A78-227BB8299435}">
      <dsp:nvSpPr>
        <dsp:cNvPr id="0" name=""/>
        <dsp:cNvSpPr/>
      </dsp:nvSpPr>
      <dsp:spPr>
        <a:xfrm>
          <a:off x="1996064" y="2500435"/>
          <a:ext cx="174548" cy="174548"/>
        </a:xfrm>
        <a:prstGeom prst="ellipse">
          <a:avLst/>
        </a:prstGeom>
        <a:solidFill>
          <a:schemeClr val="lt1">
            <a:alpha val="9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42BBC508-4623-4506-A2B2-E0E4A26D2C78}">
      <dsp:nvSpPr>
        <dsp:cNvPr id="0" name=""/>
        <dsp:cNvSpPr/>
      </dsp:nvSpPr>
      <dsp:spPr>
        <a:xfrm>
          <a:off x="2242018" y="1525772"/>
          <a:ext cx="3203525" cy="903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endParaRPr lang="en-US" sz="1500" kern="1200"/>
        </a:p>
      </dsp:txBody>
      <dsp:txXfrm>
        <a:off x="2242018" y="1525772"/>
        <a:ext cx="3203525" cy="903257"/>
      </dsp:txXfrm>
    </dsp:sp>
    <dsp:sp modelId="{95390A7A-23F1-478E-8578-83F85C1CFFCB}">
      <dsp:nvSpPr>
        <dsp:cNvPr id="0" name=""/>
        <dsp:cNvSpPr/>
      </dsp:nvSpPr>
      <dsp:spPr>
        <a:xfrm>
          <a:off x="2242018" y="2429029"/>
          <a:ext cx="3203525" cy="31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2011</a:t>
          </a:r>
        </a:p>
      </dsp:txBody>
      <dsp:txXfrm>
        <a:off x="2242018" y="2429029"/>
        <a:ext cx="3203525" cy="317360"/>
      </dsp:txXfrm>
    </dsp:sp>
    <dsp:sp modelId="{A8EC4A64-3793-4DD5-B921-2546D6BEBB19}">
      <dsp:nvSpPr>
        <dsp:cNvPr id="0" name=""/>
        <dsp:cNvSpPr/>
      </dsp:nvSpPr>
      <dsp:spPr>
        <a:xfrm>
          <a:off x="2083338" y="1525772"/>
          <a:ext cx="0" cy="903257"/>
        </a:xfrm>
        <a:prstGeom prst="line">
          <a:avLst/>
        </a:prstGeom>
        <a:noFill/>
        <a:ln w="12700" cap="flat" cmpd="sng" algn="ctr">
          <a:solidFill>
            <a:schemeClr val="accent2">
              <a:hueOff val="2147871"/>
              <a:satOff val="-6164"/>
              <a:lumOff val="-9870"/>
              <a:alphaOff val="0"/>
            </a:schemeClr>
          </a:solidFill>
          <a:prstDash val="dash"/>
          <a:miter lim="800000"/>
        </a:ln>
        <a:effectLst/>
      </dsp:spPr>
      <dsp:style>
        <a:lnRef idx="1">
          <a:scrgbClr r="0" g="0" b="0"/>
        </a:lnRef>
        <a:fillRef idx="0">
          <a:scrgbClr r="0" g="0" b="0"/>
        </a:fillRef>
        <a:effectRef idx="0">
          <a:scrgbClr r="0" g="0" b="0"/>
        </a:effectRef>
        <a:fontRef idx="minor"/>
      </dsp:style>
    </dsp:sp>
    <dsp:sp modelId="{124D7242-5BC7-4A80-AEBD-0D61E5002B43}">
      <dsp:nvSpPr>
        <dsp:cNvPr id="0" name=""/>
        <dsp:cNvSpPr/>
      </dsp:nvSpPr>
      <dsp:spPr>
        <a:xfrm>
          <a:off x="2054306" y="1497209"/>
          <a:ext cx="57124" cy="57124"/>
        </a:xfrm>
        <a:prstGeom prst="ellipse">
          <a:avLst/>
        </a:prstGeom>
        <a:solidFill>
          <a:schemeClr val="accent2">
            <a:hueOff val="2147871"/>
            <a:satOff val="-6164"/>
            <a:lumOff val="-987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7FCC2B-A65C-4A4F-8E2C-609892EA096D}">
      <dsp:nvSpPr>
        <dsp:cNvPr id="0" name=""/>
        <dsp:cNvSpPr/>
      </dsp:nvSpPr>
      <dsp:spPr>
        <a:xfrm rot="8100000">
          <a:off x="3895247" y="351630"/>
          <a:ext cx="224407" cy="224407"/>
        </a:xfrm>
        <a:prstGeom prst="teardrop">
          <a:avLst>
            <a:gd name="adj" fmla="val 115000"/>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482BAF-2C7F-4A52-B057-DF448EA72AFF}">
      <dsp:nvSpPr>
        <dsp:cNvPr id="0" name=""/>
        <dsp:cNvSpPr/>
      </dsp:nvSpPr>
      <dsp:spPr>
        <a:xfrm>
          <a:off x="3920176" y="376560"/>
          <a:ext cx="174548" cy="174548"/>
        </a:xfrm>
        <a:prstGeom prst="ellipse">
          <a:avLst/>
        </a:prstGeom>
        <a:solidFill>
          <a:schemeClr val="lt1">
            <a:alpha val="9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159AD28D-7BB1-4A1A-B0DF-19CFAC89410A}">
      <dsp:nvSpPr>
        <dsp:cNvPr id="0" name=""/>
        <dsp:cNvSpPr/>
      </dsp:nvSpPr>
      <dsp:spPr>
        <a:xfrm>
          <a:off x="4166131" y="622514"/>
          <a:ext cx="3203525" cy="903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endParaRPr lang="en-US" sz="1500" kern="1200"/>
        </a:p>
      </dsp:txBody>
      <dsp:txXfrm>
        <a:off x="4166131" y="622514"/>
        <a:ext cx="3203525" cy="903257"/>
      </dsp:txXfrm>
    </dsp:sp>
    <dsp:sp modelId="{5C5842E0-2DEE-4966-A1C5-232A3431AD2A}">
      <dsp:nvSpPr>
        <dsp:cNvPr id="0" name=""/>
        <dsp:cNvSpPr/>
      </dsp:nvSpPr>
      <dsp:spPr>
        <a:xfrm>
          <a:off x="4166131" y="305154"/>
          <a:ext cx="3203525" cy="31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2012</a:t>
          </a:r>
        </a:p>
      </dsp:txBody>
      <dsp:txXfrm>
        <a:off x="4166131" y="305154"/>
        <a:ext cx="3203525" cy="317360"/>
      </dsp:txXfrm>
    </dsp:sp>
    <dsp:sp modelId="{65D617B6-BE55-4301-8BC8-8F9F7D99B747}">
      <dsp:nvSpPr>
        <dsp:cNvPr id="0" name=""/>
        <dsp:cNvSpPr/>
      </dsp:nvSpPr>
      <dsp:spPr>
        <a:xfrm>
          <a:off x="4007451" y="622514"/>
          <a:ext cx="0" cy="903257"/>
        </a:xfrm>
        <a:prstGeom prst="line">
          <a:avLst/>
        </a:prstGeom>
        <a:noFill/>
        <a:ln w="12700" cap="flat" cmpd="sng" algn="ctr">
          <a:solidFill>
            <a:schemeClr val="accent2">
              <a:hueOff val="4295743"/>
              <a:satOff val="-12329"/>
              <a:lumOff val="-19739"/>
              <a:alphaOff val="0"/>
            </a:schemeClr>
          </a:solidFill>
          <a:prstDash val="dash"/>
          <a:miter lim="800000"/>
        </a:ln>
        <a:effectLst/>
      </dsp:spPr>
      <dsp:style>
        <a:lnRef idx="1">
          <a:scrgbClr r="0" g="0" b="0"/>
        </a:lnRef>
        <a:fillRef idx="0">
          <a:scrgbClr r="0" g="0" b="0"/>
        </a:fillRef>
        <a:effectRef idx="0">
          <a:scrgbClr r="0" g="0" b="0"/>
        </a:effectRef>
        <a:fontRef idx="minor"/>
      </dsp:style>
    </dsp:sp>
    <dsp:sp modelId="{52A4CE88-1899-4CA2-893D-3F08D1C7B7CA}">
      <dsp:nvSpPr>
        <dsp:cNvPr id="0" name=""/>
        <dsp:cNvSpPr/>
      </dsp:nvSpPr>
      <dsp:spPr>
        <a:xfrm>
          <a:off x="3978419" y="1497209"/>
          <a:ext cx="57124" cy="57124"/>
        </a:xfrm>
        <a:prstGeom prst="ellipse">
          <a:avLst/>
        </a:prstGeom>
        <a:solidFill>
          <a:schemeClr val="accent2">
            <a:hueOff val="4295743"/>
            <a:satOff val="-12329"/>
            <a:lumOff val="-1973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14DBD6-5B35-4530-AE76-0481E4F433CC}">
      <dsp:nvSpPr>
        <dsp:cNvPr id="0" name=""/>
        <dsp:cNvSpPr/>
      </dsp:nvSpPr>
      <dsp:spPr>
        <a:xfrm rot="18900000">
          <a:off x="5819359" y="2475505"/>
          <a:ext cx="224407" cy="224407"/>
        </a:xfrm>
        <a:prstGeom prst="teardrop">
          <a:avLst>
            <a:gd name="adj" fmla="val 115000"/>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FCE40-1BAE-40BC-B1CE-282D17389434}">
      <dsp:nvSpPr>
        <dsp:cNvPr id="0" name=""/>
        <dsp:cNvSpPr/>
      </dsp:nvSpPr>
      <dsp:spPr>
        <a:xfrm>
          <a:off x="5844289" y="2500435"/>
          <a:ext cx="174548" cy="174548"/>
        </a:xfrm>
        <a:prstGeom prst="ellipse">
          <a:avLst/>
        </a:prstGeom>
        <a:solidFill>
          <a:schemeClr val="lt1">
            <a:alpha val="9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21B8AF91-6A14-479D-A078-3242F86C4DF6}">
      <dsp:nvSpPr>
        <dsp:cNvPr id="0" name=""/>
        <dsp:cNvSpPr/>
      </dsp:nvSpPr>
      <dsp:spPr>
        <a:xfrm>
          <a:off x="6090243" y="1525772"/>
          <a:ext cx="3203525" cy="903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endParaRPr lang="en-US" sz="1500" kern="1200"/>
        </a:p>
      </dsp:txBody>
      <dsp:txXfrm>
        <a:off x="6090243" y="1525772"/>
        <a:ext cx="3203525" cy="903257"/>
      </dsp:txXfrm>
    </dsp:sp>
    <dsp:sp modelId="{0C47E242-B301-4918-89C7-E7530408E8C2}">
      <dsp:nvSpPr>
        <dsp:cNvPr id="0" name=""/>
        <dsp:cNvSpPr/>
      </dsp:nvSpPr>
      <dsp:spPr>
        <a:xfrm>
          <a:off x="6090243" y="2429029"/>
          <a:ext cx="3203525" cy="31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2013</a:t>
          </a:r>
        </a:p>
      </dsp:txBody>
      <dsp:txXfrm>
        <a:off x="6090243" y="2429029"/>
        <a:ext cx="3203525" cy="317360"/>
      </dsp:txXfrm>
    </dsp:sp>
    <dsp:sp modelId="{3477C3F8-5BCC-4E8C-8134-2325DF75A56C}">
      <dsp:nvSpPr>
        <dsp:cNvPr id="0" name=""/>
        <dsp:cNvSpPr/>
      </dsp:nvSpPr>
      <dsp:spPr>
        <a:xfrm>
          <a:off x="5931563" y="1525772"/>
          <a:ext cx="0" cy="903257"/>
        </a:xfrm>
        <a:prstGeom prst="line">
          <a:avLst/>
        </a:prstGeom>
        <a:noFill/>
        <a:ln w="12700" cap="flat" cmpd="sng" algn="ctr">
          <a:solidFill>
            <a:schemeClr val="accent2">
              <a:hueOff val="6443614"/>
              <a:satOff val="-18493"/>
              <a:lumOff val="-29609"/>
              <a:alphaOff val="0"/>
            </a:schemeClr>
          </a:solidFill>
          <a:prstDash val="dash"/>
          <a:miter lim="800000"/>
        </a:ln>
        <a:effectLst/>
      </dsp:spPr>
      <dsp:style>
        <a:lnRef idx="1">
          <a:scrgbClr r="0" g="0" b="0"/>
        </a:lnRef>
        <a:fillRef idx="0">
          <a:scrgbClr r="0" g="0" b="0"/>
        </a:fillRef>
        <a:effectRef idx="0">
          <a:scrgbClr r="0" g="0" b="0"/>
        </a:effectRef>
        <a:fontRef idx="minor"/>
      </dsp:style>
    </dsp:sp>
    <dsp:sp modelId="{242A4665-CE13-4266-B4DF-085DDC08FC29}">
      <dsp:nvSpPr>
        <dsp:cNvPr id="0" name=""/>
        <dsp:cNvSpPr/>
      </dsp:nvSpPr>
      <dsp:spPr>
        <a:xfrm>
          <a:off x="5902531" y="1497209"/>
          <a:ext cx="57124" cy="57124"/>
        </a:xfrm>
        <a:prstGeom prst="ellipse">
          <a:avLst/>
        </a:prstGeom>
        <a:solidFill>
          <a:schemeClr val="accent2">
            <a:hueOff val="6443614"/>
            <a:satOff val="-18493"/>
            <a:lumOff val="-2960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679DB-03B4-4374-8ABE-32AA18D649EC}">
      <dsp:nvSpPr>
        <dsp:cNvPr id="0" name=""/>
        <dsp:cNvSpPr/>
      </dsp:nvSpPr>
      <dsp:spPr>
        <a:xfrm>
          <a:off x="0" y="1866899"/>
          <a:ext cx="108204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0E2E08-222C-4C37-893A-B7C69A20B16D}">
      <dsp:nvSpPr>
        <dsp:cNvPr id="0" name=""/>
        <dsp:cNvSpPr/>
      </dsp:nvSpPr>
      <dsp:spPr>
        <a:xfrm>
          <a:off x="260947" y="1157477"/>
          <a:ext cx="3807850" cy="448055"/>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2010</a:t>
          </a:r>
        </a:p>
      </dsp:txBody>
      <dsp:txXfrm>
        <a:off x="260947" y="1157477"/>
        <a:ext cx="3807850" cy="448055"/>
      </dsp:txXfrm>
    </dsp:sp>
    <dsp:sp modelId="{17CA76C7-4ED5-4BF3-84D6-41293535A038}">
      <dsp:nvSpPr>
        <dsp:cNvPr id="0" name=""/>
        <dsp:cNvSpPr/>
      </dsp:nvSpPr>
      <dsp:spPr>
        <a:xfrm>
          <a:off x="260947" y="706061"/>
          <a:ext cx="3807850" cy="451416"/>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endParaRPr lang="en-US" sz="1300" kern="1200"/>
        </a:p>
      </dsp:txBody>
      <dsp:txXfrm>
        <a:off x="260947" y="706061"/>
        <a:ext cx="3807850" cy="451416"/>
      </dsp:txXfrm>
    </dsp:sp>
    <dsp:sp modelId="{09BECD13-4555-4C48-BC16-036A665A16D1}">
      <dsp:nvSpPr>
        <dsp:cNvPr id="0" name=""/>
        <dsp:cNvSpPr/>
      </dsp:nvSpPr>
      <dsp:spPr>
        <a:xfrm>
          <a:off x="2164872" y="1605533"/>
          <a:ext cx="0" cy="261365"/>
        </a:xfrm>
        <a:prstGeom prst="line">
          <a:avLst/>
        </a:pr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B95C2B-95E7-4417-AF05-100973BEB176}">
      <dsp:nvSpPr>
        <dsp:cNvPr id="0" name=""/>
        <dsp:cNvSpPr/>
      </dsp:nvSpPr>
      <dsp:spPr>
        <a:xfrm>
          <a:off x="2424498" y="2128265"/>
          <a:ext cx="3807850" cy="448055"/>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2015</a:t>
          </a:r>
        </a:p>
      </dsp:txBody>
      <dsp:txXfrm>
        <a:off x="2424498" y="2128265"/>
        <a:ext cx="3807850" cy="448055"/>
      </dsp:txXfrm>
    </dsp:sp>
    <dsp:sp modelId="{7C306DDA-DA14-466A-99DF-F426F25B54AC}">
      <dsp:nvSpPr>
        <dsp:cNvPr id="0" name=""/>
        <dsp:cNvSpPr/>
      </dsp:nvSpPr>
      <dsp:spPr>
        <a:xfrm>
          <a:off x="2424498" y="2576321"/>
          <a:ext cx="3807850" cy="451416"/>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endParaRPr lang="en-US" sz="1300" kern="1200"/>
        </a:p>
      </dsp:txBody>
      <dsp:txXfrm>
        <a:off x="2424498" y="2576321"/>
        <a:ext cx="3807850" cy="451416"/>
      </dsp:txXfrm>
    </dsp:sp>
    <dsp:sp modelId="{5C12EF31-F547-448B-B634-A13032810147}">
      <dsp:nvSpPr>
        <dsp:cNvPr id="0" name=""/>
        <dsp:cNvSpPr/>
      </dsp:nvSpPr>
      <dsp:spPr>
        <a:xfrm>
          <a:off x="4328424" y="1866899"/>
          <a:ext cx="0" cy="261365"/>
        </a:xfrm>
        <a:prstGeom prst="line">
          <a:avLst/>
        </a:prstGeom>
        <a:noFill/>
        <a:ln w="12700" cap="flat" cmpd="sng" algn="ctr">
          <a:solidFill>
            <a:schemeClr val="accent2">
              <a:hueOff val="2147871"/>
              <a:satOff val="-6164"/>
              <a:lumOff val="-987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79A68BE-566E-4F06-86F5-F8F9007AF3D5}">
      <dsp:nvSpPr>
        <dsp:cNvPr id="0" name=""/>
        <dsp:cNvSpPr/>
      </dsp:nvSpPr>
      <dsp:spPr>
        <a:xfrm rot="2700000">
          <a:off x="2135830" y="1837857"/>
          <a:ext cx="58084" cy="58084"/>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AC832-C4FB-47F7-BA35-31712231A263}">
      <dsp:nvSpPr>
        <dsp:cNvPr id="0" name=""/>
        <dsp:cNvSpPr/>
      </dsp:nvSpPr>
      <dsp:spPr>
        <a:xfrm rot="2700000">
          <a:off x="4299382" y="1837857"/>
          <a:ext cx="58084" cy="58084"/>
        </a:xfrm>
        <a:prstGeom prst="rect">
          <a:avLst/>
        </a:prstGeom>
        <a:solidFill>
          <a:schemeClr val="accent2">
            <a:hueOff val="2147871"/>
            <a:satOff val="-6164"/>
            <a:lumOff val="-987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42A971-274C-4EEE-8CBD-4FDAA83BC8C6}">
      <dsp:nvSpPr>
        <dsp:cNvPr id="0" name=""/>
        <dsp:cNvSpPr/>
      </dsp:nvSpPr>
      <dsp:spPr>
        <a:xfrm>
          <a:off x="4588050" y="1157477"/>
          <a:ext cx="3807850" cy="448055"/>
        </a:xfrm>
        <a:prstGeom prst="rect">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2020</a:t>
          </a:r>
        </a:p>
      </dsp:txBody>
      <dsp:txXfrm>
        <a:off x="4588050" y="1157477"/>
        <a:ext cx="3807850" cy="448055"/>
      </dsp:txXfrm>
    </dsp:sp>
    <dsp:sp modelId="{11FFFF1A-9F21-43B3-BF30-C55BD06421B5}">
      <dsp:nvSpPr>
        <dsp:cNvPr id="0" name=""/>
        <dsp:cNvSpPr/>
      </dsp:nvSpPr>
      <dsp:spPr>
        <a:xfrm>
          <a:off x="4588050" y="706061"/>
          <a:ext cx="3807850" cy="451416"/>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endParaRPr lang="en-US" sz="1300" kern="1200"/>
        </a:p>
      </dsp:txBody>
      <dsp:txXfrm>
        <a:off x="4588050" y="706061"/>
        <a:ext cx="3807850" cy="451416"/>
      </dsp:txXfrm>
    </dsp:sp>
    <dsp:sp modelId="{93E85D25-72C6-488C-9930-CD6954CAED13}">
      <dsp:nvSpPr>
        <dsp:cNvPr id="0" name=""/>
        <dsp:cNvSpPr/>
      </dsp:nvSpPr>
      <dsp:spPr>
        <a:xfrm>
          <a:off x="6491975" y="1605533"/>
          <a:ext cx="0" cy="261365"/>
        </a:xfrm>
        <a:prstGeom prst="line">
          <a:avLst/>
        </a:prstGeom>
        <a:noFill/>
        <a:ln w="12700" cap="flat" cmpd="sng" algn="ctr">
          <a:solidFill>
            <a:schemeClr val="accent2">
              <a:hueOff val="4295743"/>
              <a:satOff val="-12329"/>
              <a:lumOff val="-19739"/>
              <a:alphaOff val="0"/>
            </a:schemeClr>
          </a:solidFill>
          <a:prstDash val="solid"/>
          <a:miter lim="800000"/>
        </a:ln>
        <a:effectLst/>
      </dsp:spPr>
      <dsp:style>
        <a:lnRef idx="1">
          <a:scrgbClr r="0" g="0" b="0"/>
        </a:lnRef>
        <a:fillRef idx="0">
          <a:scrgbClr r="0" g="0" b="0"/>
        </a:fillRef>
        <a:effectRef idx="0">
          <a:scrgbClr r="0" g="0" b="0"/>
        </a:effectRef>
        <a:fontRef idx="minor"/>
      </dsp:style>
    </dsp:sp>
    <dsp:sp modelId="{F6E9EA5B-53AC-4237-BD27-98488FA06DD9}">
      <dsp:nvSpPr>
        <dsp:cNvPr id="0" name=""/>
        <dsp:cNvSpPr/>
      </dsp:nvSpPr>
      <dsp:spPr>
        <a:xfrm>
          <a:off x="6751602" y="2128265"/>
          <a:ext cx="3807850" cy="448055"/>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2024</a:t>
          </a:r>
        </a:p>
      </dsp:txBody>
      <dsp:txXfrm>
        <a:off x="6751602" y="2128265"/>
        <a:ext cx="3807850" cy="448055"/>
      </dsp:txXfrm>
    </dsp:sp>
    <dsp:sp modelId="{AB353ACE-16F7-4E0F-83B7-8614F118C1D1}">
      <dsp:nvSpPr>
        <dsp:cNvPr id="0" name=""/>
        <dsp:cNvSpPr/>
      </dsp:nvSpPr>
      <dsp:spPr>
        <a:xfrm>
          <a:off x="6751602" y="2576321"/>
          <a:ext cx="3807850" cy="451416"/>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endParaRPr lang="en-US" sz="1300" kern="1200"/>
        </a:p>
      </dsp:txBody>
      <dsp:txXfrm>
        <a:off x="6751602" y="2576321"/>
        <a:ext cx="3807850" cy="451416"/>
      </dsp:txXfrm>
    </dsp:sp>
    <dsp:sp modelId="{B1C76ED0-0904-4C26-89B2-FCDDE5380B6F}">
      <dsp:nvSpPr>
        <dsp:cNvPr id="0" name=""/>
        <dsp:cNvSpPr/>
      </dsp:nvSpPr>
      <dsp:spPr>
        <a:xfrm>
          <a:off x="8655527" y="1866899"/>
          <a:ext cx="0" cy="261365"/>
        </a:xfrm>
        <a:prstGeom prst="line">
          <a:avLst/>
        </a:prstGeom>
        <a:no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0">
          <a:scrgbClr r="0" g="0" b="0"/>
        </a:fillRef>
        <a:effectRef idx="0">
          <a:scrgbClr r="0" g="0" b="0"/>
        </a:effectRef>
        <a:fontRef idx="minor"/>
      </dsp:style>
    </dsp:sp>
    <dsp:sp modelId="{D26D430C-A8BD-467C-9023-412F7E422FBB}">
      <dsp:nvSpPr>
        <dsp:cNvPr id="0" name=""/>
        <dsp:cNvSpPr/>
      </dsp:nvSpPr>
      <dsp:spPr>
        <a:xfrm rot="2700000">
          <a:off x="6462933" y="1837857"/>
          <a:ext cx="58084" cy="58084"/>
        </a:xfrm>
        <a:prstGeom prst="rect">
          <a:avLst/>
        </a:prstGeom>
        <a:solidFill>
          <a:schemeClr val="accent2">
            <a:hueOff val="4295743"/>
            <a:satOff val="-12329"/>
            <a:lumOff val="-1973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615014-3829-4A2B-808E-2A6337A8AB87}">
      <dsp:nvSpPr>
        <dsp:cNvPr id="0" name=""/>
        <dsp:cNvSpPr/>
      </dsp:nvSpPr>
      <dsp:spPr>
        <a:xfrm rot="2700000">
          <a:off x="8626485" y="1837857"/>
          <a:ext cx="58084" cy="58084"/>
        </a:xfrm>
        <a:prstGeom prst="rect">
          <a:avLst/>
        </a:prstGeom>
        <a:solidFill>
          <a:schemeClr val="accent2">
            <a:hueOff val="6443614"/>
            <a:satOff val="-18493"/>
            <a:lumOff val="-2960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52BF0-F60A-4A8E-A10F-0FDD52EA20CA}">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11DA8-2697-42C2-8E13-FFC8D010981C}">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2010</a:t>
          </a:r>
        </a:p>
      </dsp:txBody>
      <dsp:txXfrm>
        <a:off x="100682" y="2427484"/>
        <a:ext cx="2370489" cy="720000"/>
      </dsp:txXfrm>
    </dsp:sp>
    <dsp:sp modelId="{7C47761A-A33F-4AD9-BF42-A99AB1D2A380}">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F7FE75-93E8-4C8D-B6D0-682B9309B4A7}">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2015</a:t>
          </a:r>
        </a:p>
      </dsp:txBody>
      <dsp:txXfrm>
        <a:off x="2886007" y="2427484"/>
        <a:ext cx="2370489" cy="720000"/>
      </dsp:txXfrm>
    </dsp:sp>
    <dsp:sp modelId="{549FA4D4-72DD-4BB2-A623-CA53A73561AE}">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406E88-CB68-4745-B225-79FAD7611B01}">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2020</a:t>
          </a:r>
        </a:p>
      </dsp:txBody>
      <dsp:txXfrm>
        <a:off x="5671332" y="2427484"/>
        <a:ext cx="2370489" cy="720000"/>
      </dsp:txXfrm>
    </dsp:sp>
    <dsp:sp modelId="{67854D61-1091-42FA-BDB4-5E3E8478BFC9}">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6FFA08-A550-4B30-A63A-8419EBDBB8C8}">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2024</a:t>
          </a:r>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A7DF-D7E4-B69F-1627-4DE9D476D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C37B3D-D3BB-10D8-126E-12246B93B1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E695E7-6B82-22BB-8073-C6716D381572}"/>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5" name="Footer Placeholder 4">
            <a:extLst>
              <a:ext uri="{FF2B5EF4-FFF2-40B4-BE49-F238E27FC236}">
                <a16:creationId xmlns:a16="http://schemas.microsoft.com/office/drawing/2014/main" id="{F63D0098-14C4-65A5-A34E-5411BE211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C1904-F300-97C6-780F-567AE118045A}"/>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308189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E6BE-3865-2202-4132-F9969BC3AB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51C38F-7A5E-78B3-ECDF-DF85E64DA6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F9CE2-3E43-B526-01A7-F98EC45A0CD6}"/>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5" name="Footer Placeholder 4">
            <a:extLst>
              <a:ext uri="{FF2B5EF4-FFF2-40B4-BE49-F238E27FC236}">
                <a16:creationId xmlns:a16="http://schemas.microsoft.com/office/drawing/2014/main" id="{9FF6495A-5873-23BA-9748-F133AC17BC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8CA604-F138-80A3-6702-DFC0ABA0A75E}"/>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406590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005F97-96F7-4F2A-2CBF-1471A91EA6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FE7A8-6E42-610B-34A5-1D5A9F903D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A4125-79F6-661A-A2D2-B566F266BC15}"/>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5" name="Footer Placeholder 4">
            <a:extLst>
              <a:ext uri="{FF2B5EF4-FFF2-40B4-BE49-F238E27FC236}">
                <a16:creationId xmlns:a16="http://schemas.microsoft.com/office/drawing/2014/main" id="{FCD798C0-1811-E9EF-A31A-2C94ABA49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ED7227-C7A4-2A19-ED70-86295A7EE72E}"/>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296314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CE03-E0BF-9015-4194-4F04C11BA9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5F225C-57C2-867A-2D49-78B593230C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127E3D-1FF7-C54E-45EB-5AAC267AB6E1}"/>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5" name="Footer Placeholder 4">
            <a:extLst>
              <a:ext uri="{FF2B5EF4-FFF2-40B4-BE49-F238E27FC236}">
                <a16:creationId xmlns:a16="http://schemas.microsoft.com/office/drawing/2014/main" id="{00524E42-8093-98FE-70CE-83589F6CA7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3EEF9-4D8F-6E73-599F-3F0B50CCC0E0}"/>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29409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FA25-4DC5-8549-3905-5AFD583BD0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D8A90E-E49A-CBBE-AC98-1310B0CC71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5674BA-8AEA-1DF4-9002-ABCD80495458}"/>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5" name="Footer Placeholder 4">
            <a:extLst>
              <a:ext uri="{FF2B5EF4-FFF2-40B4-BE49-F238E27FC236}">
                <a16:creationId xmlns:a16="http://schemas.microsoft.com/office/drawing/2014/main" id="{B3F3A561-F3BD-80CF-FF4B-057CFAB84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1A006-28A8-BBD8-D2E0-8971E0C2BA7C}"/>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20577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D0B7-58CF-6BF9-5049-1AB1A8A84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4293DD-4734-060F-09CA-48F26F85BC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7A3709-A071-8486-45EA-7CDC26159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F98593-B102-95B1-37EA-222F4044D594}"/>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6" name="Footer Placeholder 5">
            <a:extLst>
              <a:ext uri="{FF2B5EF4-FFF2-40B4-BE49-F238E27FC236}">
                <a16:creationId xmlns:a16="http://schemas.microsoft.com/office/drawing/2014/main" id="{833BED26-32DF-0DAB-7577-D7865D7A8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4DFA5E-D32F-D5CC-57A0-8CD35F9198F0}"/>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5161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254E-7157-DA7C-9C74-E3CB395676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E1FD57-CC4A-3E3F-9639-F8DE4C0D1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EB427-74DA-BA6B-DC9B-E56F01E09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F25A6E-A4AE-466F-D402-87F440FAD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176694-CE4D-DEDF-A617-CCC2C7BEA9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24813F-B388-3761-EFFA-D50D14495B9B}"/>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8" name="Footer Placeholder 7">
            <a:extLst>
              <a:ext uri="{FF2B5EF4-FFF2-40B4-BE49-F238E27FC236}">
                <a16:creationId xmlns:a16="http://schemas.microsoft.com/office/drawing/2014/main" id="{D1052054-FA13-B83D-9FE3-75A59353C3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D347E7-B8CA-E6BE-B94E-E83F39C87C26}"/>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11484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1DFF-5EDB-FCEB-72C6-659F6288B7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BCC5E3-1202-7B3F-1102-D185EA2BD38A}"/>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4" name="Footer Placeholder 3">
            <a:extLst>
              <a:ext uri="{FF2B5EF4-FFF2-40B4-BE49-F238E27FC236}">
                <a16:creationId xmlns:a16="http://schemas.microsoft.com/office/drawing/2014/main" id="{4BC2D945-9706-75D9-1F49-9C6114B0D4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2D434F-EE01-9C7B-A9A9-04C81218B823}"/>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20205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DC8BB0-4680-8240-5BB7-5FEF38CAF99D}"/>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3" name="Footer Placeholder 2">
            <a:extLst>
              <a:ext uri="{FF2B5EF4-FFF2-40B4-BE49-F238E27FC236}">
                <a16:creationId xmlns:a16="http://schemas.microsoft.com/office/drawing/2014/main" id="{90334C52-9B58-AFDC-38EC-91842F3D1A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B39E1E-6EB7-C4BA-4A04-53C2EA58E8A0}"/>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340985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0C42-BAA9-2AC4-96C6-9B54BBDB1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4CCD18-9454-41A4-7174-0CF9D91C5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B48623-5834-3433-6125-32CA82C28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DA8A8-F497-2DBC-302D-259702C74056}"/>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6" name="Footer Placeholder 5">
            <a:extLst>
              <a:ext uri="{FF2B5EF4-FFF2-40B4-BE49-F238E27FC236}">
                <a16:creationId xmlns:a16="http://schemas.microsoft.com/office/drawing/2014/main" id="{B32A9442-7695-BA95-B396-7565DD1EDC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308CDF-C594-B830-F8D7-40E69B86424A}"/>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358761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6E6E-88FA-F6A0-0C99-FB102D30C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1B8712-1935-2E93-478C-9EEC5B9ADF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4BA677-00C7-D109-086D-B45FACB19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17DD8-4316-E40E-DDF1-B35DE277309F}"/>
              </a:ext>
            </a:extLst>
          </p:cNvPr>
          <p:cNvSpPr>
            <a:spLocks noGrp="1"/>
          </p:cNvSpPr>
          <p:nvPr>
            <p:ph type="dt" sz="half" idx="10"/>
          </p:nvPr>
        </p:nvSpPr>
        <p:spPr/>
        <p:txBody>
          <a:bodyPr/>
          <a:lstStyle/>
          <a:p>
            <a:fld id="{3281BB2B-A062-4EA1-A617-6723CCA85FA0}" type="datetimeFigureOut">
              <a:rPr lang="en-IN" smtClean="0"/>
              <a:t>08-08-2024</a:t>
            </a:fld>
            <a:endParaRPr lang="en-IN"/>
          </a:p>
        </p:txBody>
      </p:sp>
      <p:sp>
        <p:nvSpPr>
          <p:cNvPr id="6" name="Footer Placeholder 5">
            <a:extLst>
              <a:ext uri="{FF2B5EF4-FFF2-40B4-BE49-F238E27FC236}">
                <a16:creationId xmlns:a16="http://schemas.microsoft.com/office/drawing/2014/main" id="{3103DF91-2F08-0079-403E-9E82FAA60C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FC38FD-5183-30CC-0052-911062D8038D}"/>
              </a:ext>
            </a:extLst>
          </p:cNvPr>
          <p:cNvSpPr>
            <a:spLocks noGrp="1"/>
          </p:cNvSpPr>
          <p:nvPr>
            <p:ph type="sldNum" sz="quarter" idx="12"/>
          </p:nvPr>
        </p:nvSpPr>
        <p:spPr/>
        <p:txBody>
          <a:bodyPr/>
          <a:lstStyle/>
          <a:p>
            <a:fld id="{B7036EFF-4CBB-4E23-B0E0-B7C3C2278A5B}" type="slidenum">
              <a:rPr lang="en-IN" smtClean="0"/>
              <a:t>‹#›</a:t>
            </a:fld>
            <a:endParaRPr lang="en-IN"/>
          </a:p>
        </p:txBody>
      </p:sp>
    </p:spTree>
    <p:extLst>
      <p:ext uri="{BB962C8B-B14F-4D97-AF65-F5344CB8AC3E}">
        <p14:creationId xmlns:p14="http://schemas.microsoft.com/office/powerpoint/2010/main" val="260374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73AAB-05CA-4769-2B07-97C9FE4AE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312A5-44B9-1803-EB0C-160CE7E50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8D916-FDBE-2C48-185E-AEBCA2E25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81BB2B-A062-4EA1-A617-6723CCA85FA0}" type="datetimeFigureOut">
              <a:rPr lang="en-IN" smtClean="0"/>
              <a:t>08-08-2024</a:t>
            </a:fld>
            <a:endParaRPr lang="en-IN"/>
          </a:p>
        </p:txBody>
      </p:sp>
      <p:sp>
        <p:nvSpPr>
          <p:cNvPr id="5" name="Footer Placeholder 4">
            <a:extLst>
              <a:ext uri="{FF2B5EF4-FFF2-40B4-BE49-F238E27FC236}">
                <a16:creationId xmlns:a16="http://schemas.microsoft.com/office/drawing/2014/main" id="{84EF8FA6-9BBF-4DE4-BFF5-379CDE17C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1D0D62F-2BFF-0C94-D45F-09FD9323D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036EFF-4CBB-4E23-B0E0-B7C3C2278A5B}" type="slidenum">
              <a:rPr lang="en-IN" smtClean="0"/>
              <a:t>‹#›</a:t>
            </a:fld>
            <a:endParaRPr lang="en-IN"/>
          </a:p>
        </p:txBody>
      </p:sp>
    </p:spTree>
    <p:extLst>
      <p:ext uri="{BB962C8B-B14F-4D97-AF65-F5344CB8AC3E}">
        <p14:creationId xmlns:p14="http://schemas.microsoft.com/office/powerpoint/2010/main" val="308471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D9FD64F-66DD-BD1B-6F55-5BE853FF4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55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05A754D-09D1-8E42-5382-81C9DCA4B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91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EFFC4F5-3BE2-8CB3-80E1-FFAA30D24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44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A9BCD5A-4935-322F-E14D-E35BE5B5C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36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 Suite PPT Slide 2">
            <a:extLst>
              <a:ext uri="{FF2B5EF4-FFF2-40B4-BE49-F238E27FC236}">
                <a16:creationId xmlns:a16="http://schemas.microsoft.com/office/drawing/2014/main" id="{047FBE7D-4D30-034B-36C3-B0750EBF8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 y="-77153"/>
            <a:ext cx="9349740" cy="701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69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ndidate Profile PPT Slide 1">
            <a:extLst>
              <a:ext uri="{FF2B5EF4-FFF2-40B4-BE49-F238E27FC236}">
                <a16:creationId xmlns:a16="http://schemas.microsoft.com/office/drawing/2014/main" id="{6E2A9FD9-E6DB-9952-C4B6-AC2C8C258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57250"/>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187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F156FA41-4774-1132-2874-636F51B0A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14463"/>
            <a:ext cx="71628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397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andidate Profile PowerPoint Template">
            <a:extLst>
              <a:ext uri="{FF2B5EF4-FFF2-40B4-BE49-F238E27FC236}">
                <a16:creationId xmlns:a16="http://schemas.microsoft.com/office/drawing/2014/main" id="{38D277DB-D96F-DBE3-C6F7-E384BF634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47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sume Professional Detailed PowerPoint Template &amp; Google Slides Theme">
            <a:extLst>
              <a:ext uri="{FF2B5EF4-FFF2-40B4-BE49-F238E27FC236}">
                <a16:creationId xmlns:a16="http://schemas.microsoft.com/office/drawing/2014/main" id="{D1A056DC-1F4A-BB6C-BB78-B2815872C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37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mployee Resume PowerPoint Template 8 &amp; Google Slides Theme">
            <a:extLst>
              <a:ext uri="{FF2B5EF4-FFF2-40B4-BE49-F238E27FC236}">
                <a16:creationId xmlns:a16="http://schemas.microsoft.com/office/drawing/2014/main" id="{E57AAE45-6851-451C-F691-45C2BE84F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64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Talent Profile PowerPoint Slide">
            <a:extLst>
              <a:ext uri="{FF2B5EF4-FFF2-40B4-BE49-F238E27FC236}">
                <a16:creationId xmlns:a16="http://schemas.microsoft.com/office/drawing/2014/main" id="{5A5E4A6E-F7D1-4FD4-22ED-B58C5EA78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07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Diagram 1">
            <a:extLst>
              <a:ext uri="{FF2B5EF4-FFF2-40B4-BE49-F238E27FC236}">
                <a16:creationId xmlns:a16="http://schemas.microsoft.com/office/drawing/2014/main" id="{71B5EA59-80B8-DF39-9297-DD987EDEB280}"/>
              </a:ext>
            </a:extLst>
          </p:cNvPr>
          <p:cNvGraphicFramePr/>
          <p:nvPr>
            <p:extLst>
              <p:ext uri="{D42A27DB-BD31-4B8C-83A1-F6EECF244321}">
                <p14:modId xmlns:p14="http://schemas.microsoft.com/office/powerpoint/2010/main" val="213506917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059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26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3038BC-9FCB-466B-8EE5-7B0DC8F25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8F4797-C77D-4821-B8FF-057D7524C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0CB3DB-B42E-47BF-A595-527CB329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5" y="685800"/>
            <a:ext cx="108009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1">
            <a:extLst>
              <a:ext uri="{FF2B5EF4-FFF2-40B4-BE49-F238E27FC236}">
                <a16:creationId xmlns:a16="http://schemas.microsoft.com/office/drawing/2014/main" id="{5413AE5B-0BBF-98E4-0E92-3F3319D5EA67}"/>
              </a:ext>
            </a:extLst>
          </p:cNvPr>
          <p:cNvGraphicFramePr/>
          <p:nvPr>
            <p:extLst>
              <p:ext uri="{D42A27DB-BD31-4B8C-83A1-F6EECF244321}">
                <p14:modId xmlns:p14="http://schemas.microsoft.com/office/powerpoint/2010/main" val="1514723934"/>
              </p:ext>
            </p:extLst>
          </p:nvPr>
        </p:nvGraphicFramePr>
        <p:xfrm>
          <a:off x="1279451" y="2716620"/>
          <a:ext cx="9633098" cy="3051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201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8" name="Group 27">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29" name="Rectangle 28">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2" name="Freeform: Shape 31">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4" name="Rectangle 33">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Diagram 1">
            <a:extLst>
              <a:ext uri="{FF2B5EF4-FFF2-40B4-BE49-F238E27FC236}">
                <a16:creationId xmlns:a16="http://schemas.microsoft.com/office/drawing/2014/main" id="{D965B814-4332-02F1-4DD9-9E937703001E}"/>
              </a:ext>
            </a:extLst>
          </p:cNvPr>
          <p:cNvGraphicFramePr/>
          <p:nvPr>
            <p:extLst>
              <p:ext uri="{D42A27DB-BD31-4B8C-83A1-F6EECF244321}">
                <p14:modId xmlns:p14="http://schemas.microsoft.com/office/powerpoint/2010/main" val="1014163932"/>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386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2" name="Diagram 1">
            <a:extLst>
              <a:ext uri="{FF2B5EF4-FFF2-40B4-BE49-F238E27FC236}">
                <a16:creationId xmlns:a16="http://schemas.microsoft.com/office/drawing/2014/main" id="{D965B814-4332-02F1-4DD9-9E937703001E}"/>
              </a:ext>
            </a:extLst>
          </p:cNvPr>
          <p:cNvGraphicFramePr/>
          <p:nvPr>
            <p:extLst>
              <p:ext uri="{D42A27DB-BD31-4B8C-83A1-F6EECF244321}">
                <p14:modId xmlns:p14="http://schemas.microsoft.com/office/powerpoint/2010/main" val="276555329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266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C64772-39C8-2CB3-B7AF-8ED9B8784BEC}"/>
              </a:ext>
            </a:extLst>
          </p:cNvPr>
          <p:cNvPicPr>
            <a:picLocks noChangeAspect="1"/>
          </p:cNvPicPr>
          <p:nvPr/>
        </p:nvPicPr>
        <p:blipFill>
          <a:blip r:embed="rId2"/>
          <a:stretch>
            <a:fillRect/>
          </a:stretch>
        </p:blipFill>
        <p:spPr>
          <a:xfrm>
            <a:off x="0" y="0"/>
            <a:ext cx="12192000" cy="3251772"/>
          </a:xfrm>
          <a:prstGeom prst="rect">
            <a:avLst/>
          </a:prstGeom>
        </p:spPr>
      </p:pic>
      <p:sp>
        <p:nvSpPr>
          <p:cNvPr id="168" name="Rectangle 167">
            <a:extLst>
              <a:ext uri="{FF2B5EF4-FFF2-40B4-BE49-F238E27FC236}">
                <a16:creationId xmlns:a16="http://schemas.microsoft.com/office/drawing/2014/main" id="{B2FD2EE5-EDB4-B991-A023-538999F4B408}"/>
              </a:ext>
            </a:extLst>
          </p:cNvPr>
          <p:cNvSpPr/>
          <p:nvPr/>
        </p:nvSpPr>
        <p:spPr>
          <a:xfrm>
            <a:off x="730608" y="4175336"/>
            <a:ext cx="1073574" cy="596900"/>
          </a:xfrm>
          <a:prstGeom prst="rect">
            <a:avLst/>
          </a:prstGeom>
          <a:solidFill>
            <a:srgbClr val="819C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1D4A15B1-1059-2DA0-91E1-BED3BDD3545C}"/>
              </a:ext>
            </a:extLst>
          </p:cNvPr>
          <p:cNvCxnSpPr/>
          <p:nvPr/>
        </p:nvCxnSpPr>
        <p:spPr>
          <a:xfrm>
            <a:off x="666326" y="4772237"/>
            <a:ext cx="11384280"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303C7594-7FA3-B635-9516-329B25B9188D}"/>
              </a:ext>
            </a:extLst>
          </p:cNvPr>
          <p:cNvSpPr/>
          <p:nvPr/>
        </p:nvSpPr>
        <p:spPr>
          <a:xfrm>
            <a:off x="666326"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2006</a:t>
            </a:r>
          </a:p>
        </p:txBody>
      </p:sp>
      <p:cxnSp>
        <p:nvCxnSpPr>
          <p:cNvPr id="61" name="Straight Connector 60">
            <a:extLst>
              <a:ext uri="{FF2B5EF4-FFF2-40B4-BE49-F238E27FC236}">
                <a16:creationId xmlns:a16="http://schemas.microsoft.com/office/drawing/2014/main" id="{8890ED28-E872-E6DB-19B2-21FA8E41331A}"/>
              </a:ext>
            </a:extLst>
          </p:cNvPr>
          <p:cNvCxnSpPr/>
          <p:nvPr/>
        </p:nvCxnSpPr>
        <p:spPr>
          <a:xfrm>
            <a:off x="1424897"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25" name="Rectangle 124">
            <a:extLst>
              <a:ext uri="{FF2B5EF4-FFF2-40B4-BE49-F238E27FC236}">
                <a16:creationId xmlns:a16="http://schemas.microsoft.com/office/drawing/2014/main" id="{30E4FB55-E06E-CB2F-CDD9-70CF0B1DE2C7}"/>
              </a:ext>
            </a:extLst>
          </p:cNvPr>
          <p:cNvSpPr/>
          <p:nvPr/>
        </p:nvSpPr>
        <p:spPr>
          <a:xfrm>
            <a:off x="1424897"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2007</a:t>
            </a:r>
          </a:p>
        </p:txBody>
      </p:sp>
      <p:cxnSp>
        <p:nvCxnSpPr>
          <p:cNvPr id="126" name="Straight Connector 125">
            <a:extLst>
              <a:ext uri="{FF2B5EF4-FFF2-40B4-BE49-F238E27FC236}">
                <a16:creationId xmlns:a16="http://schemas.microsoft.com/office/drawing/2014/main" id="{D470534B-B76B-C6FE-9427-F302D7ABAB0B}"/>
              </a:ext>
            </a:extLst>
          </p:cNvPr>
          <p:cNvCxnSpPr/>
          <p:nvPr/>
        </p:nvCxnSpPr>
        <p:spPr>
          <a:xfrm>
            <a:off x="2183468"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28" name="Rectangle 127">
            <a:extLst>
              <a:ext uri="{FF2B5EF4-FFF2-40B4-BE49-F238E27FC236}">
                <a16:creationId xmlns:a16="http://schemas.microsoft.com/office/drawing/2014/main" id="{FBCF8F9D-1457-63D1-4C9F-F96109EC9163}"/>
              </a:ext>
            </a:extLst>
          </p:cNvPr>
          <p:cNvSpPr/>
          <p:nvPr/>
        </p:nvSpPr>
        <p:spPr>
          <a:xfrm>
            <a:off x="2183467"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2008</a:t>
            </a:r>
          </a:p>
        </p:txBody>
      </p:sp>
      <p:cxnSp>
        <p:nvCxnSpPr>
          <p:cNvPr id="129" name="Straight Connector 128">
            <a:extLst>
              <a:ext uri="{FF2B5EF4-FFF2-40B4-BE49-F238E27FC236}">
                <a16:creationId xmlns:a16="http://schemas.microsoft.com/office/drawing/2014/main" id="{D5CAD9D9-DC58-90C4-3EE3-1636E82AB16D}"/>
              </a:ext>
            </a:extLst>
          </p:cNvPr>
          <p:cNvCxnSpPr/>
          <p:nvPr/>
        </p:nvCxnSpPr>
        <p:spPr>
          <a:xfrm>
            <a:off x="2942038"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31" name="Rectangle 130">
            <a:extLst>
              <a:ext uri="{FF2B5EF4-FFF2-40B4-BE49-F238E27FC236}">
                <a16:creationId xmlns:a16="http://schemas.microsoft.com/office/drawing/2014/main" id="{C49C687A-DDC5-6E18-C150-EA1B10FD13A5}"/>
              </a:ext>
            </a:extLst>
          </p:cNvPr>
          <p:cNvSpPr/>
          <p:nvPr/>
        </p:nvSpPr>
        <p:spPr>
          <a:xfrm>
            <a:off x="2942038"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2009</a:t>
            </a:r>
          </a:p>
        </p:txBody>
      </p:sp>
      <p:cxnSp>
        <p:nvCxnSpPr>
          <p:cNvPr id="132" name="Straight Connector 131">
            <a:extLst>
              <a:ext uri="{FF2B5EF4-FFF2-40B4-BE49-F238E27FC236}">
                <a16:creationId xmlns:a16="http://schemas.microsoft.com/office/drawing/2014/main" id="{B1A88AE0-BC95-2607-CEB1-A0099EFA1224}"/>
              </a:ext>
            </a:extLst>
          </p:cNvPr>
          <p:cNvCxnSpPr/>
          <p:nvPr/>
        </p:nvCxnSpPr>
        <p:spPr>
          <a:xfrm>
            <a:off x="3700609"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34" name="Rectangle 133">
            <a:extLst>
              <a:ext uri="{FF2B5EF4-FFF2-40B4-BE49-F238E27FC236}">
                <a16:creationId xmlns:a16="http://schemas.microsoft.com/office/drawing/2014/main" id="{6B35C39B-AAD8-631C-C1D8-74DC55272665}"/>
              </a:ext>
            </a:extLst>
          </p:cNvPr>
          <p:cNvSpPr/>
          <p:nvPr/>
        </p:nvSpPr>
        <p:spPr>
          <a:xfrm>
            <a:off x="3700608"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2010</a:t>
            </a:r>
          </a:p>
        </p:txBody>
      </p:sp>
      <p:cxnSp>
        <p:nvCxnSpPr>
          <p:cNvPr id="135" name="Straight Connector 134">
            <a:extLst>
              <a:ext uri="{FF2B5EF4-FFF2-40B4-BE49-F238E27FC236}">
                <a16:creationId xmlns:a16="http://schemas.microsoft.com/office/drawing/2014/main" id="{D0A1D85E-ACF5-91D2-7CE9-6E6F9042A6E1}"/>
              </a:ext>
            </a:extLst>
          </p:cNvPr>
          <p:cNvCxnSpPr/>
          <p:nvPr/>
        </p:nvCxnSpPr>
        <p:spPr>
          <a:xfrm>
            <a:off x="4459179"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37" name="Rectangle 136">
            <a:extLst>
              <a:ext uri="{FF2B5EF4-FFF2-40B4-BE49-F238E27FC236}">
                <a16:creationId xmlns:a16="http://schemas.microsoft.com/office/drawing/2014/main" id="{F00C429D-42E4-638C-FA52-370F4F079D23}"/>
              </a:ext>
            </a:extLst>
          </p:cNvPr>
          <p:cNvSpPr/>
          <p:nvPr/>
        </p:nvSpPr>
        <p:spPr>
          <a:xfrm>
            <a:off x="4459179"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2011</a:t>
            </a:r>
          </a:p>
        </p:txBody>
      </p:sp>
      <p:cxnSp>
        <p:nvCxnSpPr>
          <p:cNvPr id="138" name="Straight Connector 137">
            <a:extLst>
              <a:ext uri="{FF2B5EF4-FFF2-40B4-BE49-F238E27FC236}">
                <a16:creationId xmlns:a16="http://schemas.microsoft.com/office/drawing/2014/main" id="{69826D31-E9A0-814C-B739-5D8EE82D94CF}"/>
              </a:ext>
            </a:extLst>
          </p:cNvPr>
          <p:cNvCxnSpPr/>
          <p:nvPr/>
        </p:nvCxnSpPr>
        <p:spPr>
          <a:xfrm>
            <a:off x="5217750"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40" name="Rectangle 139">
            <a:extLst>
              <a:ext uri="{FF2B5EF4-FFF2-40B4-BE49-F238E27FC236}">
                <a16:creationId xmlns:a16="http://schemas.microsoft.com/office/drawing/2014/main" id="{514E0EE4-C1FC-1737-48E8-FCB88860F71E}"/>
              </a:ext>
            </a:extLst>
          </p:cNvPr>
          <p:cNvSpPr/>
          <p:nvPr/>
        </p:nvSpPr>
        <p:spPr>
          <a:xfrm>
            <a:off x="5217749"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2012</a:t>
            </a:r>
          </a:p>
        </p:txBody>
      </p:sp>
      <p:cxnSp>
        <p:nvCxnSpPr>
          <p:cNvPr id="141" name="Straight Connector 140">
            <a:extLst>
              <a:ext uri="{FF2B5EF4-FFF2-40B4-BE49-F238E27FC236}">
                <a16:creationId xmlns:a16="http://schemas.microsoft.com/office/drawing/2014/main" id="{B92DE59C-7DD1-F7E2-73A5-CC64420602F9}"/>
              </a:ext>
            </a:extLst>
          </p:cNvPr>
          <p:cNvCxnSpPr/>
          <p:nvPr/>
        </p:nvCxnSpPr>
        <p:spPr>
          <a:xfrm>
            <a:off x="5976320"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43" name="Rectangle 142">
            <a:extLst>
              <a:ext uri="{FF2B5EF4-FFF2-40B4-BE49-F238E27FC236}">
                <a16:creationId xmlns:a16="http://schemas.microsoft.com/office/drawing/2014/main" id="{7DC8311E-7F9E-4D7D-5220-8204A36BDC2D}"/>
              </a:ext>
            </a:extLst>
          </p:cNvPr>
          <p:cNvSpPr/>
          <p:nvPr/>
        </p:nvSpPr>
        <p:spPr>
          <a:xfrm>
            <a:off x="5976320"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44" name="Straight Connector 143">
            <a:extLst>
              <a:ext uri="{FF2B5EF4-FFF2-40B4-BE49-F238E27FC236}">
                <a16:creationId xmlns:a16="http://schemas.microsoft.com/office/drawing/2014/main" id="{75BCDAF7-B5E5-F41D-722A-95963332E946}"/>
              </a:ext>
            </a:extLst>
          </p:cNvPr>
          <p:cNvCxnSpPr/>
          <p:nvPr/>
        </p:nvCxnSpPr>
        <p:spPr>
          <a:xfrm>
            <a:off x="6734891"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46" name="Rectangle 145">
            <a:extLst>
              <a:ext uri="{FF2B5EF4-FFF2-40B4-BE49-F238E27FC236}">
                <a16:creationId xmlns:a16="http://schemas.microsoft.com/office/drawing/2014/main" id="{67C2CC4D-A93B-49AB-088D-955BA68AAF97}"/>
              </a:ext>
            </a:extLst>
          </p:cNvPr>
          <p:cNvSpPr/>
          <p:nvPr/>
        </p:nvSpPr>
        <p:spPr>
          <a:xfrm>
            <a:off x="6734890"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47" name="Straight Connector 146">
            <a:extLst>
              <a:ext uri="{FF2B5EF4-FFF2-40B4-BE49-F238E27FC236}">
                <a16:creationId xmlns:a16="http://schemas.microsoft.com/office/drawing/2014/main" id="{4BB8E6C2-22DA-C010-30B8-3981B3633578}"/>
              </a:ext>
            </a:extLst>
          </p:cNvPr>
          <p:cNvCxnSpPr/>
          <p:nvPr/>
        </p:nvCxnSpPr>
        <p:spPr>
          <a:xfrm>
            <a:off x="7493461"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49" name="Rectangle 148">
            <a:extLst>
              <a:ext uri="{FF2B5EF4-FFF2-40B4-BE49-F238E27FC236}">
                <a16:creationId xmlns:a16="http://schemas.microsoft.com/office/drawing/2014/main" id="{F8641D51-0FBC-CC8C-3795-E898B2C1EF2E}"/>
              </a:ext>
            </a:extLst>
          </p:cNvPr>
          <p:cNvSpPr/>
          <p:nvPr/>
        </p:nvSpPr>
        <p:spPr>
          <a:xfrm>
            <a:off x="7493461"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50" name="Straight Connector 149">
            <a:extLst>
              <a:ext uri="{FF2B5EF4-FFF2-40B4-BE49-F238E27FC236}">
                <a16:creationId xmlns:a16="http://schemas.microsoft.com/office/drawing/2014/main" id="{322C1AF4-09CA-1B04-C53A-4A9DA839AB17}"/>
              </a:ext>
            </a:extLst>
          </p:cNvPr>
          <p:cNvCxnSpPr/>
          <p:nvPr/>
        </p:nvCxnSpPr>
        <p:spPr>
          <a:xfrm>
            <a:off x="8252032"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52" name="Rectangle 151">
            <a:extLst>
              <a:ext uri="{FF2B5EF4-FFF2-40B4-BE49-F238E27FC236}">
                <a16:creationId xmlns:a16="http://schemas.microsoft.com/office/drawing/2014/main" id="{A714B66E-023B-651E-A5C4-F9EA8572E40B}"/>
              </a:ext>
            </a:extLst>
          </p:cNvPr>
          <p:cNvSpPr/>
          <p:nvPr/>
        </p:nvSpPr>
        <p:spPr>
          <a:xfrm>
            <a:off x="8252031"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53" name="Straight Connector 152">
            <a:extLst>
              <a:ext uri="{FF2B5EF4-FFF2-40B4-BE49-F238E27FC236}">
                <a16:creationId xmlns:a16="http://schemas.microsoft.com/office/drawing/2014/main" id="{DD9D7E05-B42F-E08D-7C18-ED59885C71AF}"/>
              </a:ext>
            </a:extLst>
          </p:cNvPr>
          <p:cNvCxnSpPr/>
          <p:nvPr/>
        </p:nvCxnSpPr>
        <p:spPr>
          <a:xfrm>
            <a:off x="9010602"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55" name="Rectangle 154">
            <a:extLst>
              <a:ext uri="{FF2B5EF4-FFF2-40B4-BE49-F238E27FC236}">
                <a16:creationId xmlns:a16="http://schemas.microsoft.com/office/drawing/2014/main" id="{6C66A545-A387-48B8-28F2-E3D74C54A6EA}"/>
              </a:ext>
            </a:extLst>
          </p:cNvPr>
          <p:cNvSpPr/>
          <p:nvPr/>
        </p:nvSpPr>
        <p:spPr>
          <a:xfrm>
            <a:off x="9010602"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56" name="Straight Connector 155">
            <a:extLst>
              <a:ext uri="{FF2B5EF4-FFF2-40B4-BE49-F238E27FC236}">
                <a16:creationId xmlns:a16="http://schemas.microsoft.com/office/drawing/2014/main" id="{B09169EF-52C3-0FE8-4877-E856E94C8282}"/>
              </a:ext>
            </a:extLst>
          </p:cNvPr>
          <p:cNvCxnSpPr/>
          <p:nvPr/>
        </p:nvCxnSpPr>
        <p:spPr>
          <a:xfrm>
            <a:off x="9769173"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58" name="Rectangle 157" hidden="1">
            <a:extLst>
              <a:ext uri="{FF2B5EF4-FFF2-40B4-BE49-F238E27FC236}">
                <a16:creationId xmlns:a16="http://schemas.microsoft.com/office/drawing/2014/main" id="{256E9EFD-13EB-090D-A44B-8FD055BF5062}"/>
              </a:ext>
            </a:extLst>
          </p:cNvPr>
          <p:cNvSpPr/>
          <p:nvPr/>
        </p:nvSpPr>
        <p:spPr>
          <a:xfrm>
            <a:off x="9769172"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59" name="Straight Connector 158">
            <a:extLst>
              <a:ext uri="{FF2B5EF4-FFF2-40B4-BE49-F238E27FC236}">
                <a16:creationId xmlns:a16="http://schemas.microsoft.com/office/drawing/2014/main" id="{8BB5DFB2-3BB1-79E6-D305-A5F33AE23FBA}"/>
              </a:ext>
            </a:extLst>
          </p:cNvPr>
          <p:cNvCxnSpPr/>
          <p:nvPr/>
        </p:nvCxnSpPr>
        <p:spPr>
          <a:xfrm>
            <a:off x="10527743"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61" name="Rectangle 160" hidden="1">
            <a:extLst>
              <a:ext uri="{FF2B5EF4-FFF2-40B4-BE49-F238E27FC236}">
                <a16:creationId xmlns:a16="http://schemas.microsoft.com/office/drawing/2014/main" id="{FB54B433-CDD0-BEBA-3BF8-6B068D5D5C43}"/>
              </a:ext>
            </a:extLst>
          </p:cNvPr>
          <p:cNvSpPr/>
          <p:nvPr/>
        </p:nvSpPr>
        <p:spPr>
          <a:xfrm>
            <a:off x="10527743"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62" name="Straight Connector 161">
            <a:extLst>
              <a:ext uri="{FF2B5EF4-FFF2-40B4-BE49-F238E27FC236}">
                <a16:creationId xmlns:a16="http://schemas.microsoft.com/office/drawing/2014/main" id="{6584965A-42C1-5940-B250-372D1EF45006}"/>
              </a:ext>
            </a:extLst>
          </p:cNvPr>
          <p:cNvCxnSpPr/>
          <p:nvPr/>
        </p:nvCxnSpPr>
        <p:spPr>
          <a:xfrm>
            <a:off x="11286314"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
        <p:nvSpPr>
          <p:cNvPr id="164" name="Rectangle 163" hidden="1">
            <a:extLst>
              <a:ext uri="{FF2B5EF4-FFF2-40B4-BE49-F238E27FC236}">
                <a16:creationId xmlns:a16="http://schemas.microsoft.com/office/drawing/2014/main" id="{547C7821-31DA-8C5D-1537-DBD42AE9E4E1}"/>
              </a:ext>
            </a:extLst>
          </p:cNvPr>
          <p:cNvSpPr/>
          <p:nvPr/>
        </p:nvSpPr>
        <p:spPr>
          <a:xfrm>
            <a:off x="11286313" y="4828105"/>
            <a:ext cx="758571" cy="440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65" name="Straight Connector 164">
            <a:extLst>
              <a:ext uri="{FF2B5EF4-FFF2-40B4-BE49-F238E27FC236}">
                <a16:creationId xmlns:a16="http://schemas.microsoft.com/office/drawing/2014/main" id="{6ED2ED66-677C-27AF-1A74-2FBB2E5DDCE5}"/>
              </a:ext>
            </a:extLst>
          </p:cNvPr>
          <p:cNvCxnSpPr/>
          <p:nvPr/>
        </p:nvCxnSpPr>
        <p:spPr>
          <a:xfrm>
            <a:off x="12044884" y="4772237"/>
            <a:ext cx="0" cy="11173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94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B953DCC-639B-06D1-E8DC-D784708D3187}"/>
              </a:ext>
            </a:extLst>
          </p:cNvPr>
          <p:cNvSpPr/>
          <p:nvPr/>
        </p:nvSpPr>
        <p:spPr>
          <a:xfrm>
            <a:off x="1892298" y="5184141"/>
            <a:ext cx="1866227" cy="59690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C1117ABA-AEFC-079C-6591-EEB182D38B5F}"/>
              </a:ext>
            </a:extLst>
          </p:cNvPr>
          <p:cNvSpPr/>
          <p:nvPr/>
        </p:nvSpPr>
        <p:spPr>
          <a:xfrm>
            <a:off x="3802999" y="5184141"/>
            <a:ext cx="1607201" cy="5969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280875B2-7A21-BF4A-5BFC-7304A9FE5535}"/>
              </a:ext>
            </a:extLst>
          </p:cNvPr>
          <p:cNvSpPr/>
          <p:nvPr/>
        </p:nvSpPr>
        <p:spPr>
          <a:xfrm>
            <a:off x="5595248" y="5184141"/>
            <a:ext cx="3593652" cy="5969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F2737F75-A7B2-8BB3-7C95-588138DC982A}"/>
              </a:ext>
            </a:extLst>
          </p:cNvPr>
          <p:cNvSpPr/>
          <p:nvPr/>
        </p:nvSpPr>
        <p:spPr>
          <a:xfrm>
            <a:off x="558800" y="5184141"/>
            <a:ext cx="1289024" cy="596900"/>
          </a:xfrm>
          <a:prstGeom prst="rect">
            <a:avLst/>
          </a:prstGeom>
          <a:solidFill>
            <a:srgbClr val="819C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8" name="Group 37">
            <a:extLst>
              <a:ext uri="{FF2B5EF4-FFF2-40B4-BE49-F238E27FC236}">
                <a16:creationId xmlns:a16="http://schemas.microsoft.com/office/drawing/2014/main" id="{35196068-237F-A859-2B8F-0BA1CD904A9D}"/>
              </a:ext>
            </a:extLst>
          </p:cNvPr>
          <p:cNvGrpSpPr/>
          <p:nvPr/>
        </p:nvGrpSpPr>
        <p:grpSpPr>
          <a:xfrm>
            <a:off x="165100" y="5791200"/>
            <a:ext cx="11956938" cy="647700"/>
            <a:chOff x="165100" y="5791200"/>
            <a:chExt cx="11956938" cy="647700"/>
          </a:xfrm>
        </p:grpSpPr>
        <p:sp>
          <p:nvSpPr>
            <p:cNvPr id="2" name="Rectangle 1">
              <a:extLst>
                <a:ext uri="{FF2B5EF4-FFF2-40B4-BE49-F238E27FC236}">
                  <a16:creationId xmlns:a16="http://schemas.microsoft.com/office/drawing/2014/main" id="{094711B4-F047-04D8-ED10-434D42EA62F9}"/>
                </a:ext>
              </a:extLst>
            </p:cNvPr>
            <p:cNvSpPr/>
            <p:nvPr/>
          </p:nvSpPr>
          <p:spPr>
            <a:xfrm>
              <a:off x="190500" y="5918200"/>
              <a:ext cx="1167501" cy="52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2010</a:t>
              </a:r>
            </a:p>
          </p:txBody>
        </p:sp>
        <p:sp>
          <p:nvSpPr>
            <p:cNvPr id="7" name="Rectangle 6">
              <a:extLst>
                <a:ext uri="{FF2B5EF4-FFF2-40B4-BE49-F238E27FC236}">
                  <a16:creationId xmlns:a16="http://schemas.microsoft.com/office/drawing/2014/main" id="{1774AC44-3C1F-8E21-6A9F-18AD0B2C0ABC}"/>
                </a:ext>
              </a:extLst>
            </p:cNvPr>
            <p:cNvSpPr/>
            <p:nvPr/>
          </p:nvSpPr>
          <p:spPr>
            <a:xfrm>
              <a:off x="1390762" y="5918200"/>
              <a:ext cx="1167501" cy="52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2011</a:t>
              </a:r>
            </a:p>
          </p:txBody>
        </p:sp>
        <p:sp>
          <p:nvSpPr>
            <p:cNvPr id="10" name="Rectangle 9">
              <a:extLst>
                <a:ext uri="{FF2B5EF4-FFF2-40B4-BE49-F238E27FC236}">
                  <a16:creationId xmlns:a16="http://schemas.microsoft.com/office/drawing/2014/main" id="{FB552E4A-2C1A-6EB4-6C51-F7589CE409E3}"/>
                </a:ext>
              </a:extLst>
            </p:cNvPr>
            <p:cNvSpPr/>
            <p:nvPr/>
          </p:nvSpPr>
          <p:spPr>
            <a:xfrm>
              <a:off x="2591025" y="5918200"/>
              <a:ext cx="1167501" cy="52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2012</a:t>
              </a:r>
            </a:p>
          </p:txBody>
        </p:sp>
        <p:sp>
          <p:nvSpPr>
            <p:cNvPr id="13" name="Rectangle 12">
              <a:extLst>
                <a:ext uri="{FF2B5EF4-FFF2-40B4-BE49-F238E27FC236}">
                  <a16:creationId xmlns:a16="http://schemas.microsoft.com/office/drawing/2014/main" id="{5509A7B7-E2D9-BEB9-3540-FFF8CE1EDAB0}"/>
                </a:ext>
              </a:extLst>
            </p:cNvPr>
            <p:cNvSpPr/>
            <p:nvPr/>
          </p:nvSpPr>
          <p:spPr>
            <a:xfrm>
              <a:off x="3791287" y="5918200"/>
              <a:ext cx="1167501" cy="52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2013</a:t>
              </a:r>
            </a:p>
          </p:txBody>
        </p:sp>
        <p:sp>
          <p:nvSpPr>
            <p:cNvPr id="16" name="Rectangle 15">
              <a:extLst>
                <a:ext uri="{FF2B5EF4-FFF2-40B4-BE49-F238E27FC236}">
                  <a16:creationId xmlns:a16="http://schemas.microsoft.com/office/drawing/2014/main" id="{BB25D561-DD60-12EE-67EE-BB65E7BD3D1C}"/>
                </a:ext>
              </a:extLst>
            </p:cNvPr>
            <p:cNvSpPr/>
            <p:nvPr/>
          </p:nvSpPr>
          <p:spPr>
            <a:xfrm>
              <a:off x="4991550" y="5918200"/>
              <a:ext cx="1167501" cy="52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2014</a:t>
              </a:r>
            </a:p>
          </p:txBody>
        </p:sp>
        <p:sp>
          <p:nvSpPr>
            <p:cNvPr id="19" name="Rectangle 18">
              <a:extLst>
                <a:ext uri="{FF2B5EF4-FFF2-40B4-BE49-F238E27FC236}">
                  <a16:creationId xmlns:a16="http://schemas.microsoft.com/office/drawing/2014/main" id="{DDFF3BAA-F932-A14E-557F-9E55F96BF866}"/>
                </a:ext>
              </a:extLst>
            </p:cNvPr>
            <p:cNvSpPr/>
            <p:nvPr/>
          </p:nvSpPr>
          <p:spPr>
            <a:xfrm>
              <a:off x="6191812" y="5918200"/>
              <a:ext cx="1167501" cy="52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2015</a:t>
              </a:r>
            </a:p>
          </p:txBody>
        </p:sp>
        <p:sp>
          <p:nvSpPr>
            <p:cNvPr id="22" name="Rectangle 21">
              <a:extLst>
                <a:ext uri="{FF2B5EF4-FFF2-40B4-BE49-F238E27FC236}">
                  <a16:creationId xmlns:a16="http://schemas.microsoft.com/office/drawing/2014/main" id="{A8E11409-8264-AE92-1637-E7F566783F68}"/>
                </a:ext>
              </a:extLst>
            </p:cNvPr>
            <p:cNvSpPr/>
            <p:nvPr/>
          </p:nvSpPr>
          <p:spPr>
            <a:xfrm>
              <a:off x="7392074" y="5918200"/>
              <a:ext cx="1167501" cy="52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2016</a:t>
              </a:r>
            </a:p>
          </p:txBody>
        </p:sp>
        <p:sp>
          <p:nvSpPr>
            <p:cNvPr id="25" name="Rectangle 24">
              <a:extLst>
                <a:ext uri="{FF2B5EF4-FFF2-40B4-BE49-F238E27FC236}">
                  <a16:creationId xmlns:a16="http://schemas.microsoft.com/office/drawing/2014/main" id="{538160D1-AB19-F827-103E-0CCDA9136AF9}"/>
                </a:ext>
              </a:extLst>
            </p:cNvPr>
            <p:cNvSpPr/>
            <p:nvPr/>
          </p:nvSpPr>
          <p:spPr>
            <a:xfrm>
              <a:off x="8592337" y="5918200"/>
              <a:ext cx="1167501" cy="52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2017</a:t>
              </a:r>
            </a:p>
          </p:txBody>
        </p:sp>
        <p:sp>
          <p:nvSpPr>
            <p:cNvPr id="28" name="Rectangle 27">
              <a:extLst>
                <a:ext uri="{FF2B5EF4-FFF2-40B4-BE49-F238E27FC236}">
                  <a16:creationId xmlns:a16="http://schemas.microsoft.com/office/drawing/2014/main" id="{BF32C9C6-7E66-8B8E-81FB-71AF85A61C62}"/>
                </a:ext>
              </a:extLst>
            </p:cNvPr>
            <p:cNvSpPr/>
            <p:nvPr/>
          </p:nvSpPr>
          <p:spPr>
            <a:xfrm>
              <a:off x="9792599" y="5918200"/>
              <a:ext cx="1167501" cy="52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2018</a:t>
              </a:r>
            </a:p>
          </p:txBody>
        </p:sp>
        <p:sp>
          <p:nvSpPr>
            <p:cNvPr id="35" name="Rectangle 34">
              <a:extLst>
                <a:ext uri="{FF2B5EF4-FFF2-40B4-BE49-F238E27FC236}">
                  <a16:creationId xmlns:a16="http://schemas.microsoft.com/office/drawing/2014/main" id="{14505348-8A5C-2B13-E38A-23D66CDE6693}"/>
                </a:ext>
              </a:extLst>
            </p:cNvPr>
            <p:cNvSpPr/>
            <p:nvPr/>
          </p:nvSpPr>
          <p:spPr>
            <a:xfrm>
              <a:off x="10954537" y="5895340"/>
              <a:ext cx="1167501" cy="52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2019</a:t>
              </a:r>
            </a:p>
          </p:txBody>
        </p:sp>
        <p:cxnSp>
          <p:nvCxnSpPr>
            <p:cNvPr id="4" name="Straight Connector 3">
              <a:extLst>
                <a:ext uri="{FF2B5EF4-FFF2-40B4-BE49-F238E27FC236}">
                  <a16:creationId xmlns:a16="http://schemas.microsoft.com/office/drawing/2014/main" id="{6F520D31-3CF1-1402-803F-56E4DCE6121D}"/>
                </a:ext>
              </a:extLst>
            </p:cNvPr>
            <p:cNvCxnSpPr/>
            <p:nvPr/>
          </p:nvCxnSpPr>
          <p:spPr>
            <a:xfrm>
              <a:off x="1358001" y="5814060"/>
              <a:ext cx="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FE32A23-12FA-D58D-41E6-C4012E590BC4}"/>
                </a:ext>
              </a:extLst>
            </p:cNvPr>
            <p:cNvCxnSpPr/>
            <p:nvPr/>
          </p:nvCxnSpPr>
          <p:spPr>
            <a:xfrm>
              <a:off x="2558263" y="5814060"/>
              <a:ext cx="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06948B5-4F4B-C774-559A-C7977CF5CF0E}"/>
                </a:ext>
              </a:extLst>
            </p:cNvPr>
            <p:cNvCxnSpPr/>
            <p:nvPr/>
          </p:nvCxnSpPr>
          <p:spPr>
            <a:xfrm>
              <a:off x="3758526" y="5814060"/>
              <a:ext cx="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2625E1B-5B10-411C-551A-B231C3A208F5}"/>
                </a:ext>
              </a:extLst>
            </p:cNvPr>
            <p:cNvCxnSpPr/>
            <p:nvPr/>
          </p:nvCxnSpPr>
          <p:spPr>
            <a:xfrm>
              <a:off x="4958788" y="5814060"/>
              <a:ext cx="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A1789EB3-0A56-FBFC-FC39-3B7E71868FDC}"/>
                </a:ext>
              </a:extLst>
            </p:cNvPr>
            <p:cNvCxnSpPr/>
            <p:nvPr/>
          </p:nvCxnSpPr>
          <p:spPr>
            <a:xfrm>
              <a:off x="6159051" y="5814060"/>
              <a:ext cx="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AB5E551-B2CF-7281-A8F6-7D3FD2214259}"/>
                </a:ext>
              </a:extLst>
            </p:cNvPr>
            <p:cNvCxnSpPr/>
            <p:nvPr/>
          </p:nvCxnSpPr>
          <p:spPr>
            <a:xfrm>
              <a:off x="7359313" y="5814060"/>
              <a:ext cx="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7DDA89C-D0A2-AF46-1A14-DE3A0AA7849B}"/>
                </a:ext>
              </a:extLst>
            </p:cNvPr>
            <p:cNvCxnSpPr/>
            <p:nvPr/>
          </p:nvCxnSpPr>
          <p:spPr>
            <a:xfrm>
              <a:off x="8559575" y="5814060"/>
              <a:ext cx="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8F8F60E-DE1A-5587-640F-0D6540AF5497}"/>
                </a:ext>
              </a:extLst>
            </p:cNvPr>
            <p:cNvCxnSpPr/>
            <p:nvPr/>
          </p:nvCxnSpPr>
          <p:spPr>
            <a:xfrm>
              <a:off x="9759838" y="5814060"/>
              <a:ext cx="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B268E95-9818-D9E6-8045-31FC05D11173}"/>
                </a:ext>
              </a:extLst>
            </p:cNvPr>
            <p:cNvCxnSpPr/>
            <p:nvPr/>
          </p:nvCxnSpPr>
          <p:spPr>
            <a:xfrm>
              <a:off x="10960100" y="5814060"/>
              <a:ext cx="0" cy="1524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15C0B37-584E-C137-300D-506BB4CB5A69}"/>
                </a:ext>
              </a:extLst>
            </p:cNvPr>
            <p:cNvCxnSpPr/>
            <p:nvPr/>
          </p:nvCxnSpPr>
          <p:spPr>
            <a:xfrm>
              <a:off x="165100" y="5791200"/>
              <a:ext cx="118745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4385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A8220F1-81F5-D201-5799-C7A302F13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99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49B1B66-1CDA-37D5-330E-F692BE5FC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29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33</Words>
  <Application>Microsoft Office PowerPoint</Application>
  <PresentationFormat>Widescreen</PresentationFormat>
  <Paragraphs>33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Shah</dc:creator>
  <cp:lastModifiedBy>Vishal Shah</cp:lastModifiedBy>
  <cp:revision>1</cp:revision>
  <dcterms:created xsi:type="dcterms:W3CDTF">2024-08-07T18:43:19Z</dcterms:created>
  <dcterms:modified xsi:type="dcterms:W3CDTF">2024-08-07T20:28:57Z</dcterms:modified>
</cp:coreProperties>
</file>