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73" r:id="rId4"/>
  </p:sldIdLst>
  <p:sldSz cx="13004800" cy="8636000"/>
  <p:notesSz cx="13004800" cy="863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2"/>
  </p:normalViewPr>
  <p:slideViewPr>
    <p:cSldViewPr>
      <p:cViewPr>
        <p:scale>
          <a:sx n="90" d="100"/>
          <a:sy n="90" d="100"/>
        </p:scale>
        <p:origin x="1208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677160"/>
            <a:ext cx="11054080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0206B"/>
                </a:solidFill>
                <a:latin typeface="IBM Plex Sans Bold"/>
                <a:cs typeface="IBM Plex Sans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836160"/>
            <a:ext cx="910336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0206B"/>
                </a:solidFill>
                <a:latin typeface="IBM Plex Sans Bold"/>
                <a:cs typeface="IBM Plex Sans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0206B"/>
                </a:solidFill>
                <a:latin typeface="IBM Plex Sans Bold"/>
                <a:cs typeface="IBM Plex Sans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986280"/>
            <a:ext cx="5657088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986280"/>
            <a:ext cx="5657088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0206B"/>
                </a:solidFill>
                <a:latin typeface="IBM Plex Sans Bold"/>
                <a:cs typeface="IBM Plex Sans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23299" y="599749"/>
            <a:ext cx="10126699" cy="87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BM Plex Sans"/>
              <a:buNone/>
              <a:defRPr sz="2612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0632" y="3430563"/>
            <a:ext cx="5915025" cy="460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42437" lvl="0" indent="-22121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1pPr>
            <a:lvl2pPr marL="884875" lvl="1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Char char="◦"/>
              <a:defRPr/>
            </a:lvl2pPr>
            <a:lvl3pPr marL="1327312" lvl="2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769748" lvl="3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12185" lvl="4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654623" lvl="5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097060" lvl="6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539497" lvl="7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3981935" lvl="8" indent="-294959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500194" y="2015154"/>
            <a:ext cx="5915025" cy="9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500"/>
              <a:buNone/>
              <a:defRPr sz="1452" b="1" i="1"/>
            </a:lvl1pPr>
            <a:lvl2pPr lvl="1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2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05559" y="284740"/>
            <a:ext cx="1499130" cy="408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46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90039" y="217169"/>
            <a:ext cx="2402840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0206B"/>
                </a:solidFill>
                <a:latin typeface="IBM Plex Sans Bold"/>
                <a:cs typeface="IBM Plex Sans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2260" y="2057158"/>
            <a:ext cx="552005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8031480"/>
            <a:ext cx="4161536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8031480"/>
            <a:ext cx="299110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8031480"/>
            <a:ext cx="299110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aihr.com/platform/?utm_source=article-templates&amp;utm_medium=article-templates&amp;utm_campaign=article-templates&amp;utm_content=90-day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://www.aihr.com/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184" y="747011"/>
            <a:ext cx="71786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7355" algn="l"/>
                <a:tab pos="5345430" algn="l"/>
              </a:tabLst>
            </a:pPr>
            <a:r>
              <a:rPr sz="4600" b="1" spc="-10" dirty="0">
                <a:solidFill>
                  <a:srgbClr val="30206B"/>
                </a:solidFill>
                <a:latin typeface="IBM Plex Sans Bold"/>
                <a:cs typeface="IBM Plex Sans Bold"/>
              </a:rPr>
              <a:t>Candidate</a:t>
            </a:r>
            <a:r>
              <a:rPr sz="4600" b="1" dirty="0">
                <a:solidFill>
                  <a:srgbClr val="30206B"/>
                </a:solidFill>
                <a:latin typeface="IBM Plex Sans Bold"/>
                <a:cs typeface="IBM Plex Sans Bold"/>
              </a:rPr>
              <a:t>	</a:t>
            </a:r>
            <a:r>
              <a:rPr sz="4600" b="1" spc="-10" dirty="0">
                <a:solidFill>
                  <a:srgbClr val="5D5CFF"/>
                </a:solidFill>
                <a:latin typeface="IBM Plex Sans Bold"/>
                <a:cs typeface="IBM Plex Sans Bold"/>
              </a:rPr>
              <a:t>Persona</a:t>
            </a:r>
            <a:r>
              <a:rPr sz="4600" b="1" dirty="0">
                <a:solidFill>
                  <a:srgbClr val="5D5CFF"/>
                </a:solidFill>
                <a:latin typeface="IBM Plex Sans Bold"/>
                <a:cs typeface="IBM Plex Sans Bold"/>
              </a:rPr>
              <a:t>	</a:t>
            </a:r>
            <a:r>
              <a:rPr sz="4600" b="1" spc="-10" dirty="0">
                <a:solidFill>
                  <a:srgbClr val="5D5CFF"/>
                </a:solidFill>
                <a:latin typeface="IBM Plex Sans Bold"/>
                <a:cs typeface="IBM Plex Sans Bold"/>
              </a:rPr>
              <a:t>Proﬁle</a:t>
            </a:r>
            <a:endParaRPr sz="4600">
              <a:latin typeface="IBM Plex Sans Bold"/>
              <a:cs typeface="IBM Plex Sans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6127" y="1751139"/>
            <a:ext cx="11132159" cy="6279370"/>
            <a:chOff x="976127" y="1751139"/>
            <a:chExt cx="11132159" cy="6279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127" y="1763783"/>
              <a:ext cx="11132159" cy="62667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31338" y="1751139"/>
              <a:ext cx="2640965" cy="6267450"/>
            </a:xfrm>
            <a:custGeom>
              <a:avLst/>
              <a:gdLst/>
              <a:ahLst/>
              <a:cxnLst/>
              <a:rect l="l" t="t" r="r" b="b"/>
              <a:pathLst>
                <a:path w="2640965" h="6267450">
                  <a:moveTo>
                    <a:pt x="2239695" y="0"/>
                  </a:moveTo>
                  <a:lnTo>
                    <a:pt x="0" y="0"/>
                  </a:lnTo>
                  <a:lnTo>
                    <a:pt x="0" y="6267208"/>
                  </a:lnTo>
                  <a:lnTo>
                    <a:pt x="2239695" y="6267208"/>
                  </a:lnTo>
                  <a:lnTo>
                    <a:pt x="2292415" y="6263730"/>
                  </a:lnTo>
                  <a:lnTo>
                    <a:pt x="2343784" y="6253468"/>
                  </a:lnTo>
                  <a:lnTo>
                    <a:pt x="2393178" y="6236681"/>
                  </a:lnTo>
                  <a:lnTo>
                    <a:pt x="2439975" y="6213625"/>
                  </a:lnTo>
                  <a:lnTo>
                    <a:pt x="2483552" y="6184561"/>
                  </a:lnTo>
                  <a:lnTo>
                    <a:pt x="2523286" y="6149746"/>
                  </a:lnTo>
                  <a:lnTo>
                    <a:pt x="2558102" y="6110007"/>
                  </a:lnTo>
                  <a:lnTo>
                    <a:pt x="2587166" y="6066426"/>
                  </a:lnTo>
                  <a:lnTo>
                    <a:pt x="2610221" y="6019628"/>
                  </a:lnTo>
                  <a:lnTo>
                    <a:pt x="2627009" y="5970235"/>
                  </a:lnTo>
                  <a:lnTo>
                    <a:pt x="2637271" y="5918869"/>
                  </a:lnTo>
                  <a:lnTo>
                    <a:pt x="2640749" y="5866155"/>
                  </a:lnTo>
                  <a:lnTo>
                    <a:pt x="2640749" y="401053"/>
                  </a:lnTo>
                  <a:lnTo>
                    <a:pt x="2638050" y="354283"/>
                  </a:lnTo>
                  <a:lnTo>
                    <a:pt x="2630157" y="309097"/>
                  </a:lnTo>
                  <a:lnTo>
                    <a:pt x="2617368" y="265797"/>
                  </a:lnTo>
                  <a:lnTo>
                    <a:pt x="2599986" y="224683"/>
                  </a:lnTo>
                  <a:lnTo>
                    <a:pt x="2578311" y="186056"/>
                  </a:lnTo>
                  <a:lnTo>
                    <a:pt x="2552643" y="150218"/>
                  </a:lnTo>
                  <a:lnTo>
                    <a:pt x="2523285" y="117468"/>
                  </a:lnTo>
                  <a:lnTo>
                    <a:pt x="2490536" y="88109"/>
                  </a:lnTo>
                  <a:lnTo>
                    <a:pt x="2454697" y="62441"/>
                  </a:lnTo>
                  <a:lnTo>
                    <a:pt x="2416071" y="40764"/>
                  </a:lnTo>
                  <a:lnTo>
                    <a:pt x="2374956" y="23381"/>
                  </a:lnTo>
                  <a:lnTo>
                    <a:pt x="2331655" y="10592"/>
                  </a:lnTo>
                  <a:lnTo>
                    <a:pt x="2286468" y="2698"/>
                  </a:lnTo>
                  <a:lnTo>
                    <a:pt x="2239695" y="0"/>
                  </a:lnTo>
                  <a:close/>
                </a:path>
              </a:pathLst>
            </a:custGeom>
            <a:solidFill>
              <a:srgbClr val="5D5CFF">
                <a:alpha val="470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84741" y="3849397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213969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D5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84741" y="5930473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213969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D5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6879" y="6131933"/>
              <a:ext cx="885228" cy="1814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90945" y="4090334"/>
              <a:ext cx="787311" cy="158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88462" y="2101430"/>
              <a:ext cx="2326640" cy="1459865"/>
            </a:xfrm>
            <a:custGeom>
              <a:avLst/>
              <a:gdLst/>
              <a:ahLst/>
              <a:cxnLst/>
              <a:rect l="l" t="t" r="r" b="b"/>
              <a:pathLst>
                <a:path w="2326640" h="1459864">
                  <a:moveTo>
                    <a:pt x="106857" y="253199"/>
                  </a:moveTo>
                  <a:lnTo>
                    <a:pt x="90982" y="213525"/>
                  </a:lnTo>
                  <a:lnTo>
                    <a:pt x="88239" y="211404"/>
                  </a:lnTo>
                  <a:lnTo>
                    <a:pt x="82423" y="206895"/>
                  </a:lnTo>
                  <a:lnTo>
                    <a:pt x="72605" y="202158"/>
                  </a:lnTo>
                  <a:lnTo>
                    <a:pt x="61531" y="199313"/>
                  </a:lnTo>
                  <a:lnTo>
                    <a:pt x="54038" y="198742"/>
                  </a:lnTo>
                  <a:lnTo>
                    <a:pt x="54076" y="198361"/>
                  </a:lnTo>
                  <a:lnTo>
                    <a:pt x="65925" y="148247"/>
                  </a:lnTo>
                  <a:lnTo>
                    <a:pt x="86753" y="110185"/>
                  </a:lnTo>
                  <a:lnTo>
                    <a:pt x="91109" y="103187"/>
                  </a:lnTo>
                  <a:lnTo>
                    <a:pt x="94119" y="96659"/>
                  </a:lnTo>
                  <a:lnTo>
                    <a:pt x="95783" y="90589"/>
                  </a:lnTo>
                  <a:lnTo>
                    <a:pt x="96100" y="84975"/>
                  </a:lnTo>
                  <a:lnTo>
                    <a:pt x="95631" y="77685"/>
                  </a:lnTo>
                  <a:lnTo>
                    <a:pt x="92989" y="72161"/>
                  </a:lnTo>
                  <a:lnTo>
                    <a:pt x="88163" y="68389"/>
                  </a:lnTo>
                  <a:lnTo>
                    <a:pt x="83350" y="64516"/>
                  </a:lnTo>
                  <a:lnTo>
                    <a:pt x="41389" y="90589"/>
                  </a:lnTo>
                  <a:lnTo>
                    <a:pt x="21513" y="128346"/>
                  </a:lnTo>
                  <a:lnTo>
                    <a:pt x="7886" y="170903"/>
                  </a:lnTo>
                  <a:lnTo>
                    <a:pt x="1231" y="213131"/>
                  </a:lnTo>
                  <a:lnTo>
                    <a:pt x="0" y="238747"/>
                  </a:lnTo>
                  <a:lnTo>
                    <a:pt x="952" y="255041"/>
                  </a:lnTo>
                  <a:lnTo>
                    <a:pt x="15163" y="290944"/>
                  </a:lnTo>
                  <a:lnTo>
                    <a:pt x="54838" y="308216"/>
                  </a:lnTo>
                  <a:lnTo>
                    <a:pt x="65849" y="307225"/>
                  </a:lnTo>
                  <a:lnTo>
                    <a:pt x="98729" y="283895"/>
                  </a:lnTo>
                  <a:lnTo>
                    <a:pt x="105956" y="264312"/>
                  </a:lnTo>
                  <a:lnTo>
                    <a:pt x="106857" y="253199"/>
                  </a:lnTo>
                  <a:close/>
                </a:path>
                <a:path w="2326640" h="1459864">
                  <a:moveTo>
                    <a:pt x="309130" y="253199"/>
                  </a:moveTo>
                  <a:lnTo>
                    <a:pt x="293255" y="213525"/>
                  </a:lnTo>
                  <a:lnTo>
                    <a:pt x="290512" y="211404"/>
                  </a:lnTo>
                  <a:lnTo>
                    <a:pt x="284695" y="206895"/>
                  </a:lnTo>
                  <a:lnTo>
                    <a:pt x="274878" y="202158"/>
                  </a:lnTo>
                  <a:lnTo>
                    <a:pt x="263791" y="199313"/>
                  </a:lnTo>
                  <a:lnTo>
                    <a:pt x="256298" y="198742"/>
                  </a:lnTo>
                  <a:lnTo>
                    <a:pt x="256336" y="198361"/>
                  </a:lnTo>
                  <a:lnTo>
                    <a:pt x="268185" y="148247"/>
                  </a:lnTo>
                  <a:lnTo>
                    <a:pt x="289026" y="110185"/>
                  </a:lnTo>
                  <a:lnTo>
                    <a:pt x="293382" y="103187"/>
                  </a:lnTo>
                  <a:lnTo>
                    <a:pt x="296379" y="96659"/>
                  </a:lnTo>
                  <a:lnTo>
                    <a:pt x="298043" y="90589"/>
                  </a:lnTo>
                  <a:lnTo>
                    <a:pt x="298361" y="84975"/>
                  </a:lnTo>
                  <a:lnTo>
                    <a:pt x="297891" y="77685"/>
                  </a:lnTo>
                  <a:lnTo>
                    <a:pt x="295249" y="72161"/>
                  </a:lnTo>
                  <a:lnTo>
                    <a:pt x="290436" y="68389"/>
                  </a:lnTo>
                  <a:lnTo>
                    <a:pt x="285610" y="64516"/>
                  </a:lnTo>
                  <a:lnTo>
                    <a:pt x="243662" y="90589"/>
                  </a:lnTo>
                  <a:lnTo>
                    <a:pt x="223774" y="128346"/>
                  </a:lnTo>
                  <a:lnTo>
                    <a:pt x="210146" y="170903"/>
                  </a:lnTo>
                  <a:lnTo>
                    <a:pt x="203492" y="213131"/>
                  </a:lnTo>
                  <a:lnTo>
                    <a:pt x="202260" y="238747"/>
                  </a:lnTo>
                  <a:lnTo>
                    <a:pt x="203212" y="255041"/>
                  </a:lnTo>
                  <a:lnTo>
                    <a:pt x="217424" y="290944"/>
                  </a:lnTo>
                  <a:lnTo>
                    <a:pt x="257098" y="308216"/>
                  </a:lnTo>
                  <a:lnTo>
                    <a:pt x="268109" y="307225"/>
                  </a:lnTo>
                  <a:lnTo>
                    <a:pt x="300990" y="283895"/>
                  </a:lnTo>
                  <a:lnTo>
                    <a:pt x="308229" y="264312"/>
                  </a:lnTo>
                  <a:lnTo>
                    <a:pt x="309130" y="253199"/>
                  </a:lnTo>
                  <a:close/>
                </a:path>
                <a:path w="2326640" h="1459864">
                  <a:moveTo>
                    <a:pt x="1651292" y="183743"/>
                  </a:moveTo>
                  <a:lnTo>
                    <a:pt x="1622844" y="152717"/>
                  </a:lnTo>
                  <a:lnTo>
                    <a:pt x="1612671" y="141605"/>
                  </a:lnTo>
                  <a:lnTo>
                    <a:pt x="1617497" y="138188"/>
                  </a:lnTo>
                  <a:lnTo>
                    <a:pt x="1621777" y="134251"/>
                  </a:lnTo>
                  <a:lnTo>
                    <a:pt x="1624203" y="131381"/>
                  </a:lnTo>
                  <a:lnTo>
                    <a:pt x="1629422" y="125209"/>
                  </a:lnTo>
                  <a:lnTo>
                    <a:pt x="1632661" y="120205"/>
                  </a:lnTo>
                  <a:lnTo>
                    <a:pt x="1637830" y="109385"/>
                  </a:lnTo>
                  <a:lnTo>
                    <a:pt x="1639824" y="103568"/>
                  </a:lnTo>
                  <a:lnTo>
                    <a:pt x="1642656" y="91109"/>
                  </a:lnTo>
                  <a:lnTo>
                    <a:pt x="1643354" y="84582"/>
                  </a:lnTo>
                  <a:lnTo>
                    <a:pt x="1643354" y="77762"/>
                  </a:lnTo>
                  <a:lnTo>
                    <a:pt x="1634680" y="40005"/>
                  </a:lnTo>
                  <a:lnTo>
                    <a:pt x="1623733" y="24155"/>
                  </a:lnTo>
                  <a:lnTo>
                    <a:pt x="1622018" y="22212"/>
                  </a:lnTo>
                  <a:lnTo>
                    <a:pt x="1616722" y="17297"/>
                  </a:lnTo>
                  <a:lnTo>
                    <a:pt x="1614258" y="15468"/>
                  </a:lnTo>
                  <a:lnTo>
                    <a:pt x="1614258" y="69418"/>
                  </a:lnTo>
                  <a:lnTo>
                    <a:pt x="1614258" y="86118"/>
                  </a:lnTo>
                  <a:lnTo>
                    <a:pt x="1613141" y="93637"/>
                  </a:lnTo>
                  <a:lnTo>
                    <a:pt x="1610906" y="100342"/>
                  </a:lnTo>
                  <a:lnTo>
                    <a:pt x="1608797" y="106921"/>
                  </a:lnTo>
                  <a:lnTo>
                    <a:pt x="1605622" y="112509"/>
                  </a:lnTo>
                  <a:lnTo>
                    <a:pt x="1601381" y="117094"/>
                  </a:lnTo>
                  <a:lnTo>
                    <a:pt x="1597266" y="121678"/>
                  </a:lnTo>
                  <a:lnTo>
                    <a:pt x="1592211" y="125209"/>
                  </a:lnTo>
                  <a:lnTo>
                    <a:pt x="1580337" y="130136"/>
                  </a:lnTo>
                  <a:lnTo>
                    <a:pt x="1573695" y="131381"/>
                  </a:lnTo>
                  <a:lnTo>
                    <a:pt x="1558886" y="131381"/>
                  </a:lnTo>
                  <a:lnTo>
                    <a:pt x="1523555" y="106921"/>
                  </a:lnTo>
                  <a:lnTo>
                    <a:pt x="1517980" y="86118"/>
                  </a:lnTo>
                  <a:lnTo>
                    <a:pt x="1517980" y="69418"/>
                  </a:lnTo>
                  <a:lnTo>
                    <a:pt x="1519097" y="61950"/>
                  </a:lnTo>
                  <a:lnTo>
                    <a:pt x="1521320" y="55372"/>
                  </a:lnTo>
                  <a:lnTo>
                    <a:pt x="1523555" y="48666"/>
                  </a:lnTo>
                  <a:lnTo>
                    <a:pt x="1558886" y="24155"/>
                  </a:lnTo>
                  <a:lnTo>
                    <a:pt x="1573695" y="24155"/>
                  </a:lnTo>
                  <a:lnTo>
                    <a:pt x="1580337" y="25387"/>
                  </a:lnTo>
                  <a:lnTo>
                    <a:pt x="1586217" y="27863"/>
                  </a:lnTo>
                  <a:lnTo>
                    <a:pt x="1592211" y="30327"/>
                  </a:lnTo>
                  <a:lnTo>
                    <a:pt x="1597266" y="33858"/>
                  </a:lnTo>
                  <a:lnTo>
                    <a:pt x="1601381" y="38442"/>
                  </a:lnTo>
                  <a:lnTo>
                    <a:pt x="1605622" y="43027"/>
                  </a:lnTo>
                  <a:lnTo>
                    <a:pt x="1608797" y="48666"/>
                  </a:lnTo>
                  <a:lnTo>
                    <a:pt x="1610906" y="55372"/>
                  </a:lnTo>
                  <a:lnTo>
                    <a:pt x="1613141" y="61950"/>
                  </a:lnTo>
                  <a:lnTo>
                    <a:pt x="1614258" y="69418"/>
                  </a:lnTo>
                  <a:lnTo>
                    <a:pt x="1614258" y="15468"/>
                  </a:lnTo>
                  <a:lnTo>
                    <a:pt x="1574723" y="381"/>
                  </a:lnTo>
                  <a:lnTo>
                    <a:pt x="1566291" y="0"/>
                  </a:lnTo>
                  <a:lnTo>
                    <a:pt x="1557756" y="381"/>
                  </a:lnTo>
                  <a:lnTo>
                    <a:pt x="1521587" y="12827"/>
                  </a:lnTo>
                  <a:lnTo>
                    <a:pt x="1494523" y="46901"/>
                  </a:lnTo>
                  <a:lnTo>
                    <a:pt x="1489049" y="77762"/>
                  </a:lnTo>
                  <a:lnTo>
                    <a:pt x="1489405" y="86118"/>
                  </a:lnTo>
                  <a:lnTo>
                    <a:pt x="1505559" y="128054"/>
                  </a:lnTo>
                  <a:lnTo>
                    <a:pt x="1542059" y="152438"/>
                  </a:lnTo>
                  <a:lnTo>
                    <a:pt x="1566291" y="155714"/>
                  </a:lnTo>
                  <a:lnTo>
                    <a:pt x="1570405" y="155714"/>
                  </a:lnTo>
                  <a:lnTo>
                    <a:pt x="1574342" y="155422"/>
                  </a:lnTo>
                  <a:lnTo>
                    <a:pt x="1578114" y="154825"/>
                  </a:lnTo>
                  <a:lnTo>
                    <a:pt x="1581873" y="154355"/>
                  </a:lnTo>
                  <a:lnTo>
                    <a:pt x="1585518" y="153657"/>
                  </a:lnTo>
                  <a:lnTo>
                    <a:pt x="1589036" y="152717"/>
                  </a:lnTo>
                  <a:lnTo>
                    <a:pt x="1611439" y="177406"/>
                  </a:lnTo>
                  <a:lnTo>
                    <a:pt x="1613674" y="179755"/>
                  </a:lnTo>
                  <a:lnTo>
                    <a:pt x="1616138" y="181394"/>
                  </a:lnTo>
                  <a:lnTo>
                    <a:pt x="1621548" y="183273"/>
                  </a:lnTo>
                  <a:lnTo>
                    <a:pt x="1624545" y="183743"/>
                  </a:lnTo>
                  <a:lnTo>
                    <a:pt x="1651292" y="183743"/>
                  </a:lnTo>
                  <a:close/>
                </a:path>
                <a:path w="2326640" h="1459864">
                  <a:moveTo>
                    <a:pt x="1756143" y="45847"/>
                  </a:moveTo>
                  <a:lnTo>
                    <a:pt x="1730222" y="45847"/>
                  </a:lnTo>
                  <a:lnTo>
                    <a:pt x="1730222" y="123964"/>
                  </a:lnTo>
                  <a:lnTo>
                    <a:pt x="1726692" y="127495"/>
                  </a:lnTo>
                  <a:lnTo>
                    <a:pt x="1722932" y="130263"/>
                  </a:lnTo>
                  <a:lnTo>
                    <a:pt x="1718932" y="132257"/>
                  </a:lnTo>
                  <a:lnTo>
                    <a:pt x="1715058" y="134251"/>
                  </a:lnTo>
                  <a:lnTo>
                    <a:pt x="1710880" y="135255"/>
                  </a:lnTo>
                  <a:lnTo>
                    <a:pt x="1700301" y="135255"/>
                  </a:lnTo>
                  <a:lnTo>
                    <a:pt x="1688071" y="45847"/>
                  </a:lnTo>
                  <a:lnTo>
                    <a:pt x="1661972" y="45847"/>
                  </a:lnTo>
                  <a:lnTo>
                    <a:pt x="1662049" y="121208"/>
                  </a:lnTo>
                  <a:lnTo>
                    <a:pt x="1687372" y="154711"/>
                  </a:lnTo>
                  <a:lnTo>
                    <a:pt x="1692605" y="155714"/>
                  </a:lnTo>
                  <a:lnTo>
                    <a:pt x="1702003" y="155714"/>
                  </a:lnTo>
                  <a:lnTo>
                    <a:pt x="1705305" y="155295"/>
                  </a:lnTo>
                  <a:lnTo>
                    <a:pt x="1708353" y="154470"/>
                  </a:lnTo>
                  <a:lnTo>
                    <a:pt x="1711528" y="153771"/>
                  </a:lnTo>
                  <a:lnTo>
                    <a:pt x="1714474" y="152768"/>
                  </a:lnTo>
                  <a:lnTo>
                    <a:pt x="1719872" y="150190"/>
                  </a:lnTo>
                  <a:lnTo>
                    <a:pt x="1722399" y="148602"/>
                  </a:lnTo>
                  <a:lnTo>
                    <a:pt x="1724761" y="146723"/>
                  </a:lnTo>
                  <a:lnTo>
                    <a:pt x="1727225" y="144830"/>
                  </a:lnTo>
                  <a:lnTo>
                    <a:pt x="1729574" y="142773"/>
                  </a:lnTo>
                  <a:lnTo>
                    <a:pt x="1731810" y="140550"/>
                  </a:lnTo>
                  <a:lnTo>
                    <a:pt x="1733575" y="149186"/>
                  </a:lnTo>
                  <a:lnTo>
                    <a:pt x="1734629" y="152361"/>
                  </a:lnTo>
                  <a:lnTo>
                    <a:pt x="1736864" y="153949"/>
                  </a:lnTo>
                  <a:lnTo>
                    <a:pt x="1756143" y="153949"/>
                  </a:lnTo>
                  <a:lnTo>
                    <a:pt x="1756143" y="140550"/>
                  </a:lnTo>
                  <a:lnTo>
                    <a:pt x="1756143" y="135255"/>
                  </a:lnTo>
                  <a:lnTo>
                    <a:pt x="1756143" y="45847"/>
                  </a:lnTo>
                  <a:close/>
                </a:path>
                <a:path w="2326640" h="1459864">
                  <a:moveTo>
                    <a:pt x="1883257" y="91224"/>
                  </a:moveTo>
                  <a:lnTo>
                    <a:pt x="1881962" y="83527"/>
                  </a:lnTo>
                  <a:lnTo>
                    <a:pt x="1879371" y="76708"/>
                  </a:lnTo>
                  <a:lnTo>
                    <a:pt x="1876907" y="69773"/>
                  </a:lnTo>
                  <a:lnTo>
                    <a:pt x="1873504" y="64185"/>
                  </a:lnTo>
                  <a:lnTo>
                    <a:pt x="1873377" y="63957"/>
                  </a:lnTo>
                  <a:lnTo>
                    <a:pt x="1868792" y="59245"/>
                  </a:lnTo>
                  <a:lnTo>
                    <a:pt x="1864207" y="54432"/>
                  </a:lnTo>
                  <a:lnTo>
                    <a:pt x="1858619" y="50723"/>
                  </a:lnTo>
                  <a:lnTo>
                    <a:pt x="1856447" y="49872"/>
                  </a:lnTo>
                  <a:lnTo>
                    <a:pt x="1856447" y="99987"/>
                  </a:lnTo>
                  <a:lnTo>
                    <a:pt x="1856016" y="108280"/>
                  </a:lnTo>
                  <a:lnTo>
                    <a:pt x="1839048" y="135610"/>
                  </a:lnTo>
                  <a:lnTo>
                    <a:pt x="1820938" y="135610"/>
                  </a:lnTo>
                  <a:lnTo>
                    <a:pt x="1803374" y="99987"/>
                  </a:lnTo>
                  <a:lnTo>
                    <a:pt x="1803781" y="91782"/>
                  </a:lnTo>
                  <a:lnTo>
                    <a:pt x="1820938" y="64185"/>
                  </a:lnTo>
                  <a:lnTo>
                    <a:pt x="1839048" y="64185"/>
                  </a:lnTo>
                  <a:lnTo>
                    <a:pt x="1856447" y="99987"/>
                  </a:lnTo>
                  <a:lnTo>
                    <a:pt x="1856447" y="49872"/>
                  </a:lnTo>
                  <a:lnTo>
                    <a:pt x="1845449" y="45554"/>
                  </a:lnTo>
                  <a:lnTo>
                    <a:pt x="1838109" y="44259"/>
                  </a:lnTo>
                  <a:lnTo>
                    <a:pt x="1822005" y="44259"/>
                  </a:lnTo>
                  <a:lnTo>
                    <a:pt x="1786445" y="63957"/>
                  </a:lnTo>
                  <a:lnTo>
                    <a:pt x="1780273" y="76708"/>
                  </a:lnTo>
                  <a:lnTo>
                    <a:pt x="1777682" y="83527"/>
                  </a:lnTo>
                  <a:lnTo>
                    <a:pt x="1776387" y="91224"/>
                  </a:lnTo>
                  <a:lnTo>
                    <a:pt x="1776387" y="108280"/>
                  </a:lnTo>
                  <a:lnTo>
                    <a:pt x="1795729" y="145364"/>
                  </a:lnTo>
                  <a:lnTo>
                    <a:pt x="1822005" y="155536"/>
                  </a:lnTo>
                  <a:lnTo>
                    <a:pt x="1838109" y="155536"/>
                  </a:lnTo>
                  <a:lnTo>
                    <a:pt x="1873377" y="135610"/>
                  </a:lnTo>
                  <a:lnTo>
                    <a:pt x="1879371" y="122910"/>
                  </a:lnTo>
                  <a:lnTo>
                    <a:pt x="1881962" y="115976"/>
                  </a:lnTo>
                  <a:lnTo>
                    <a:pt x="1883257" y="108280"/>
                  </a:lnTo>
                  <a:lnTo>
                    <a:pt x="1883257" y="91224"/>
                  </a:lnTo>
                  <a:close/>
                </a:path>
                <a:path w="2326640" h="1459864">
                  <a:moveTo>
                    <a:pt x="1967509" y="146011"/>
                  </a:moveTo>
                  <a:lnTo>
                    <a:pt x="1960346" y="134721"/>
                  </a:lnTo>
                  <a:lnTo>
                    <a:pt x="1959571" y="133489"/>
                  </a:lnTo>
                  <a:lnTo>
                    <a:pt x="1959102" y="132664"/>
                  </a:lnTo>
                  <a:lnTo>
                    <a:pt x="1958568" y="132080"/>
                  </a:lnTo>
                  <a:lnTo>
                    <a:pt x="1957984" y="131724"/>
                  </a:lnTo>
                  <a:lnTo>
                    <a:pt x="1957514" y="131254"/>
                  </a:lnTo>
                  <a:lnTo>
                    <a:pt x="1956930" y="131025"/>
                  </a:lnTo>
                  <a:lnTo>
                    <a:pt x="1955520" y="131025"/>
                  </a:lnTo>
                  <a:lnTo>
                    <a:pt x="1954872" y="131254"/>
                  </a:lnTo>
                  <a:lnTo>
                    <a:pt x="1954276" y="131724"/>
                  </a:lnTo>
                  <a:lnTo>
                    <a:pt x="1952167" y="132956"/>
                  </a:lnTo>
                  <a:lnTo>
                    <a:pt x="1949170" y="134200"/>
                  </a:lnTo>
                  <a:lnTo>
                    <a:pt x="1948103" y="134543"/>
                  </a:lnTo>
                  <a:lnTo>
                    <a:pt x="1946821" y="134721"/>
                  </a:lnTo>
                  <a:lnTo>
                    <a:pt x="1942465" y="134721"/>
                  </a:lnTo>
                  <a:lnTo>
                    <a:pt x="1940179" y="133781"/>
                  </a:lnTo>
                  <a:lnTo>
                    <a:pt x="1938413" y="131902"/>
                  </a:lnTo>
                  <a:lnTo>
                    <a:pt x="1936762" y="130022"/>
                  </a:lnTo>
                  <a:lnTo>
                    <a:pt x="1935937" y="127381"/>
                  </a:lnTo>
                  <a:lnTo>
                    <a:pt x="1935937" y="65417"/>
                  </a:lnTo>
                  <a:lnTo>
                    <a:pt x="1964334" y="65417"/>
                  </a:lnTo>
                  <a:lnTo>
                    <a:pt x="1964334" y="46901"/>
                  </a:lnTo>
                  <a:lnTo>
                    <a:pt x="1935937" y="46901"/>
                  </a:lnTo>
                  <a:lnTo>
                    <a:pt x="1935937" y="12877"/>
                  </a:lnTo>
                  <a:lnTo>
                    <a:pt x="1921014" y="12877"/>
                  </a:lnTo>
                  <a:lnTo>
                    <a:pt x="1919719" y="13284"/>
                  </a:lnTo>
                  <a:lnTo>
                    <a:pt x="1918665" y="14109"/>
                  </a:lnTo>
                  <a:lnTo>
                    <a:pt x="1917598" y="14808"/>
                  </a:lnTo>
                  <a:lnTo>
                    <a:pt x="1916950" y="15875"/>
                  </a:lnTo>
                  <a:lnTo>
                    <a:pt x="1916722" y="17284"/>
                  </a:lnTo>
                  <a:lnTo>
                    <a:pt x="1911248" y="46736"/>
                  </a:lnTo>
                  <a:lnTo>
                    <a:pt x="1893798" y="49555"/>
                  </a:lnTo>
                  <a:lnTo>
                    <a:pt x="1893798" y="61722"/>
                  </a:lnTo>
                  <a:lnTo>
                    <a:pt x="1894319" y="63068"/>
                  </a:lnTo>
                  <a:lnTo>
                    <a:pt x="1896440" y="64947"/>
                  </a:lnTo>
                  <a:lnTo>
                    <a:pt x="1897672" y="65417"/>
                  </a:lnTo>
                  <a:lnTo>
                    <a:pt x="1910016" y="65417"/>
                  </a:lnTo>
                  <a:lnTo>
                    <a:pt x="1910016" y="135013"/>
                  </a:lnTo>
                  <a:lnTo>
                    <a:pt x="1912543" y="142367"/>
                  </a:lnTo>
                  <a:lnTo>
                    <a:pt x="1917598" y="147777"/>
                  </a:lnTo>
                  <a:lnTo>
                    <a:pt x="1922653" y="153060"/>
                  </a:lnTo>
                  <a:lnTo>
                    <a:pt x="1929828" y="155714"/>
                  </a:lnTo>
                  <a:lnTo>
                    <a:pt x="1944408" y="155714"/>
                  </a:lnTo>
                  <a:lnTo>
                    <a:pt x="1949462" y="154889"/>
                  </a:lnTo>
                  <a:lnTo>
                    <a:pt x="1954276" y="153238"/>
                  </a:lnTo>
                  <a:lnTo>
                    <a:pt x="1959216" y="151599"/>
                  </a:lnTo>
                  <a:lnTo>
                    <a:pt x="1963623" y="149186"/>
                  </a:lnTo>
                  <a:lnTo>
                    <a:pt x="1967509" y="146011"/>
                  </a:lnTo>
                  <a:close/>
                </a:path>
                <a:path w="2326640" h="1459864">
                  <a:moveTo>
                    <a:pt x="2076500" y="85407"/>
                  </a:moveTo>
                  <a:lnTo>
                    <a:pt x="2075319" y="78473"/>
                  </a:lnTo>
                  <a:lnTo>
                    <a:pt x="2072944" y="72415"/>
                  </a:lnTo>
                  <a:lnTo>
                    <a:pt x="2070735" y="66357"/>
                  </a:lnTo>
                  <a:lnTo>
                    <a:pt x="2068576" y="62953"/>
                  </a:lnTo>
                  <a:lnTo>
                    <a:pt x="2067509" y="61252"/>
                  </a:lnTo>
                  <a:lnTo>
                    <a:pt x="2063280" y="57137"/>
                  </a:lnTo>
                  <a:lnTo>
                    <a:pt x="2059165" y="52908"/>
                  </a:lnTo>
                  <a:lnTo>
                    <a:pt x="2054225" y="49733"/>
                  </a:lnTo>
                  <a:lnTo>
                    <a:pt x="2053043" y="49301"/>
                  </a:lnTo>
                  <a:lnTo>
                    <a:pt x="2053043" y="87464"/>
                  </a:lnTo>
                  <a:lnTo>
                    <a:pt x="2004199" y="87464"/>
                  </a:lnTo>
                  <a:lnTo>
                    <a:pt x="2005495" y="79590"/>
                  </a:lnTo>
                  <a:lnTo>
                    <a:pt x="2008251" y="73533"/>
                  </a:lnTo>
                  <a:lnTo>
                    <a:pt x="2016721" y="65074"/>
                  </a:lnTo>
                  <a:lnTo>
                    <a:pt x="2022652" y="62953"/>
                  </a:lnTo>
                  <a:lnTo>
                    <a:pt x="2034184" y="62953"/>
                  </a:lnTo>
                  <a:lnTo>
                    <a:pt x="2037524" y="63601"/>
                  </a:lnTo>
                  <a:lnTo>
                    <a:pt x="2040356" y="64897"/>
                  </a:lnTo>
                  <a:lnTo>
                    <a:pt x="2043290" y="66192"/>
                  </a:lnTo>
                  <a:lnTo>
                    <a:pt x="2045703" y="67945"/>
                  </a:lnTo>
                  <a:lnTo>
                    <a:pt x="2049462" y="72415"/>
                  </a:lnTo>
                  <a:lnTo>
                    <a:pt x="2050808" y="75057"/>
                  </a:lnTo>
                  <a:lnTo>
                    <a:pt x="2051634" y="78117"/>
                  </a:lnTo>
                  <a:lnTo>
                    <a:pt x="2052574" y="81064"/>
                  </a:lnTo>
                  <a:lnTo>
                    <a:pt x="2052916" y="83350"/>
                  </a:lnTo>
                  <a:lnTo>
                    <a:pt x="2053043" y="87464"/>
                  </a:lnTo>
                  <a:lnTo>
                    <a:pt x="2053043" y="49301"/>
                  </a:lnTo>
                  <a:lnTo>
                    <a:pt x="2048459" y="47612"/>
                  </a:lnTo>
                  <a:lnTo>
                    <a:pt x="2042820" y="45377"/>
                  </a:lnTo>
                  <a:lnTo>
                    <a:pt x="2036584" y="44259"/>
                  </a:lnTo>
                  <a:lnTo>
                    <a:pt x="2021662" y="44259"/>
                  </a:lnTo>
                  <a:lnTo>
                    <a:pt x="2014372" y="45669"/>
                  </a:lnTo>
                  <a:lnTo>
                    <a:pt x="2001558" y="51320"/>
                  </a:lnTo>
                  <a:lnTo>
                    <a:pt x="1996147" y="55130"/>
                  </a:lnTo>
                  <a:lnTo>
                    <a:pt x="1991677" y="59956"/>
                  </a:lnTo>
                  <a:lnTo>
                    <a:pt x="1987207" y="64655"/>
                  </a:lnTo>
                  <a:lnTo>
                    <a:pt x="1983803" y="70307"/>
                  </a:lnTo>
                  <a:lnTo>
                    <a:pt x="1981454" y="76885"/>
                  </a:lnTo>
                  <a:lnTo>
                    <a:pt x="1979104" y="83350"/>
                  </a:lnTo>
                  <a:lnTo>
                    <a:pt x="1977923" y="90284"/>
                  </a:lnTo>
                  <a:lnTo>
                    <a:pt x="1977923" y="107099"/>
                  </a:lnTo>
                  <a:lnTo>
                    <a:pt x="1997913" y="145719"/>
                  </a:lnTo>
                  <a:lnTo>
                    <a:pt x="2023478" y="155536"/>
                  </a:lnTo>
                  <a:lnTo>
                    <a:pt x="2034768" y="155536"/>
                  </a:lnTo>
                  <a:lnTo>
                    <a:pt x="2072678" y="141185"/>
                  </a:lnTo>
                  <a:lnTo>
                    <a:pt x="2075624" y="137896"/>
                  </a:lnTo>
                  <a:lnTo>
                    <a:pt x="2073656" y="135432"/>
                  </a:lnTo>
                  <a:lnTo>
                    <a:pt x="2068029" y="128371"/>
                  </a:lnTo>
                  <a:lnTo>
                    <a:pt x="2067445" y="127558"/>
                  </a:lnTo>
                  <a:lnTo>
                    <a:pt x="2066747" y="126961"/>
                  </a:lnTo>
                  <a:lnTo>
                    <a:pt x="2065921" y="126619"/>
                  </a:lnTo>
                  <a:lnTo>
                    <a:pt x="2065210" y="126149"/>
                  </a:lnTo>
                  <a:lnTo>
                    <a:pt x="2064334" y="125907"/>
                  </a:lnTo>
                  <a:lnTo>
                    <a:pt x="2061629" y="125907"/>
                  </a:lnTo>
                  <a:lnTo>
                    <a:pt x="2059927" y="126441"/>
                  </a:lnTo>
                  <a:lnTo>
                    <a:pt x="2058047" y="127558"/>
                  </a:lnTo>
                  <a:lnTo>
                    <a:pt x="2056511" y="128435"/>
                  </a:lnTo>
                  <a:lnTo>
                    <a:pt x="2054517" y="129489"/>
                  </a:lnTo>
                  <a:lnTo>
                    <a:pt x="2052167" y="130670"/>
                  </a:lnTo>
                  <a:lnTo>
                    <a:pt x="2049932" y="131851"/>
                  </a:lnTo>
                  <a:lnTo>
                    <a:pt x="2047290" y="132956"/>
                  </a:lnTo>
                  <a:lnTo>
                    <a:pt x="2044230" y="134023"/>
                  </a:lnTo>
                  <a:lnTo>
                    <a:pt x="2041169" y="134962"/>
                  </a:lnTo>
                  <a:lnTo>
                    <a:pt x="2037524" y="135432"/>
                  </a:lnTo>
                  <a:lnTo>
                    <a:pt x="2024710" y="135432"/>
                  </a:lnTo>
                  <a:lnTo>
                    <a:pt x="2003666" y="103162"/>
                  </a:lnTo>
                  <a:lnTo>
                    <a:pt x="2071674" y="103162"/>
                  </a:lnTo>
                  <a:lnTo>
                    <a:pt x="2072627" y="103047"/>
                  </a:lnTo>
                  <a:lnTo>
                    <a:pt x="2076145" y="98044"/>
                  </a:lnTo>
                  <a:lnTo>
                    <a:pt x="2076386" y="96748"/>
                  </a:lnTo>
                  <a:lnTo>
                    <a:pt x="2076500" y="87464"/>
                  </a:lnTo>
                  <a:lnTo>
                    <a:pt x="2076500" y="85407"/>
                  </a:lnTo>
                  <a:close/>
                </a:path>
                <a:path w="2326640" h="1459864">
                  <a:moveTo>
                    <a:pt x="2121014" y="1324203"/>
                  </a:moveTo>
                  <a:lnTo>
                    <a:pt x="2074773" y="1324203"/>
                  </a:lnTo>
                  <a:lnTo>
                    <a:pt x="2069896" y="1324203"/>
                  </a:lnTo>
                  <a:lnTo>
                    <a:pt x="2068550" y="1335176"/>
                  </a:lnTo>
                  <a:lnTo>
                    <a:pt x="2058035" y="1374317"/>
                  </a:lnTo>
                  <a:lnTo>
                    <a:pt x="2037207" y="1412379"/>
                  </a:lnTo>
                  <a:lnTo>
                    <a:pt x="2032850" y="1419377"/>
                  </a:lnTo>
                  <a:lnTo>
                    <a:pt x="2029853" y="1425917"/>
                  </a:lnTo>
                  <a:lnTo>
                    <a:pt x="2028190" y="1431988"/>
                  </a:lnTo>
                  <a:lnTo>
                    <a:pt x="2027872" y="1437589"/>
                  </a:lnTo>
                  <a:lnTo>
                    <a:pt x="2028342" y="1444879"/>
                  </a:lnTo>
                  <a:lnTo>
                    <a:pt x="2030984" y="1450403"/>
                  </a:lnTo>
                  <a:lnTo>
                    <a:pt x="2035797" y="1454175"/>
                  </a:lnTo>
                  <a:lnTo>
                    <a:pt x="2040623" y="1458048"/>
                  </a:lnTo>
                  <a:lnTo>
                    <a:pt x="2082571" y="1431988"/>
                  </a:lnTo>
                  <a:lnTo>
                    <a:pt x="2102459" y="1394218"/>
                  </a:lnTo>
                  <a:lnTo>
                    <a:pt x="2116086" y="1351661"/>
                  </a:lnTo>
                  <a:lnTo>
                    <a:pt x="2119033" y="1337259"/>
                  </a:lnTo>
                  <a:lnTo>
                    <a:pt x="2121014" y="1324203"/>
                  </a:lnTo>
                  <a:close/>
                </a:path>
                <a:path w="2326640" h="1459864">
                  <a:moveTo>
                    <a:pt x="2123973" y="1283817"/>
                  </a:moveTo>
                  <a:lnTo>
                    <a:pt x="2115439" y="1241437"/>
                  </a:lnTo>
                  <a:lnTo>
                    <a:pt x="2080806" y="1215428"/>
                  </a:lnTo>
                  <a:lnTo>
                    <a:pt x="2069134" y="1214348"/>
                  </a:lnTo>
                  <a:lnTo>
                    <a:pt x="2058123" y="1215339"/>
                  </a:lnTo>
                  <a:lnTo>
                    <a:pt x="2025243" y="1238681"/>
                  </a:lnTo>
                  <a:lnTo>
                    <a:pt x="2017115" y="1269365"/>
                  </a:lnTo>
                  <a:lnTo>
                    <a:pt x="2018093" y="1281036"/>
                  </a:lnTo>
                  <a:lnTo>
                    <a:pt x="2041537" y="1315669"/>
                  </a:lnTo>
                  <a:lnTo>
                    <a:pt x="2069934" y="1323835"/>
                  </a:lnTo>
                  <a:lnTo>
                    <a:pt x="2074646" y="1323835"/>
                  </a:lnTo>
                  <a:lnTo>
                    <a:pt x="2121077" y="1323835"/>
                  </a:lnTo>
                  <a:lnTo>
                    <a:pt x="2121204" y="1322933"/>
                  </a:lnTo>
                  <a:lnTo>
                    <a:pt x="2122538" y="1311160"/>
                  </a:lnTo>
                  <a:lnTo>
                    <a:pt x="2122741" y="1309433"/>
                  </a:lnTo>
                  <a:lnTo>
                    <a:pt x="2123668" y="1296352"/>
                  </a:lnTo>
                  <a:lnTo>
                    <a:pt x="2123973" y="1283817"/>
                  </a:lnTo>
                  <a:close/>
                </a:path>
                <a:path w="2326640" h="1459864">
                  <a:moveTo>
                    <a:pt x="2323287" y="1324203"/>
                  </a:moveTo>
                  <a:lnTo>
                    <a:pt x="2277033" y="1324203"/>
                  </a:lnTo>
                  <a:lnTo>
                    <a:pt x="2272157" y="1324203"/>
                  </a:lnTo>
                  <a:lnTo>
                    <a:pt x="2270823" y="1335176"/>
                  </a:lnTo>
                  <a:lnTo>
                    <a:pt x="2260308" y="1374317"/>
                  </a:lnTo>
                  <a:lnTo>
                    <a:pt x="2239480" y="1412379"/>
                  </a:lnTo>
                  <a:lnTo>
                    <a:pt x="2235123" y="1419377"/>
                  </a:lnTo>
                  <a:lnTo>
                    <a:pt x="2232114" y="1425917"/>
                  </a:lnTo>
                  <a:lnTo>
                    <a:pt x="2230450" y="1431988"/>
                  </a:lnTo>
                  <a:lnTo>
                    <a:pt x="2230132" y="1437589"/>
                  </a:lnTo>
                  <a:lnTo>
                    <a:pt x="2230602" y="1444879"/>
                  </a:lnTo>
                  <a:lnTo>
                    <a:pt x="2233244" y="1450403"/>
                  </a:lnTo>
                  <a:lnTo>
                    <a:pt x="2238070" y="1454175"/>
                  </a:lnTo>
                  <a:lnTo>
                    <a:pt x="2242883" y="1458048"/>
                  </a:lnTo>
                  <a:lnTo>
                    <a:pt x="2284831" y="1431988"/>
                  </a:lnTo>
                  <a:lnTo>
                    <a:pt x="2304719" y="1394218"/>
                  </a:lnTo>
                  <a:lnTo>
                    <a:pt x="2318347" y="1351661"/>
                  </a:lnTo>
                  <a:lnTo>
                    <a:pt x="2321306" y="1337259"/>
                  </a:lnTo>
                  <a:lnTo>
                    <a:pt x="2323287" y="1324203"/>
                  </a:lnTo>
                  <a:close/>
                </a:path>
                <a:path w="2326640" h="1459864">
                  <a:moveTo>
                    <a:pt x="2326233" y="1283817"/>
                  </a:moveTo>
                  <a:lnTo>
                    <a:pt x="2317699" y="1241437"/>
                  </a:lnTo>
                  <a:lnTo>
                    <a:pt x="2283066" y="1215428"/>
                  </a:lnTo>
                  <a:lnTo>
                    <a:pt x="2271395" y="1214348"/>
                  </a:lnTo>
                  <a:lnTo>
                    <a:pt x="2260384" y="1215339"/>
                  </a:lnTo>
                  <a:lnTo>
                    <a:pt x="2227503" y="1238681"/>
                  </a:lnTo>
                  <a:lnTo>
                    <a:pt x="2219375" y="1269365"/>
                  </a:lnTo>
                  <a:lnTo>
                    <a:pt x="2220366" y="1281036"/>
                  </a:lnTo>
                  <a:lnTo>
                    <a:pt x="2243810" y="1315669"/>
                  </a:lnTo>
                  <a:lnTo>
                    <a:pt x="2272195" y="1323835"/>
                  </a:lnTo>
                  <a:lnTo>
                    <a:pt x="2276906" y="1323835"/>
                  </a:lnTo>
                  <a:lnTo>
                    <a:pt x="2323350" y="1323835"/>
                  </a:lnTo>
                  <a:lnTo>
                    <a:pt x="2323477" y="1322933"/>
                  </a:lnTo>
                  <a:lnTo>
                    <a:pt x="2324811" y="1311160"/>
                  </a:lnTo>
                  <a:lnTo>
                    <a:pt x="2325001" y="1309433"/>
                  </a:lnTo>
                  <a:lnTo>
                    <a:pt x="2325928" y="1296352"/>
                  </a:lnTo>
                  <a:lnTo>
                    <a:pt x="2326233" y="1283817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5924" y="7370580"/>
              <a:ext cx="1377315" cy="399415"/>
            </a:xfrm>
            <a:custGeom>
              <a:avLst/>
              <a:gdLst/>
              <a:ahLst/>
              <a:cxnLst/>
              <a:rect l="l" t="t" r="r" b="b"/>
              <a:pathLst>
                <a:path w="1377314" h="399415">
                  <a:moveTo>
                    <a:pt x="1343139" y="0"/>
                  </a:moveTo>
                  <a:lnTo>
                    <a:pt x="33655" y="0"/>
                  </a:lnTo>
                  <a:lnTo>
                    <a:pt x="20552" y="2645"/>
                  </a:lnTo>
                  <a:lnTo>
                    <a:pt x="9855" y="9859"/>
                  </a:lnTo>
                  <a:lnTo>
                    <a:pt x="2643" y="20557"/>
                  </a:lnTo>
                  <a:lnTo>
                    <a:pt x="0" y="33655"/>
                  </a:lnTo>
                  <a:lnTo>
                    <a:pt x="0" y="365671"/>
                  </a:lnTo>
                  <a:lnTo>
                    <a:pt x="2643" y="378773"/>
                  </a:lnTo>
                  <a:lnTo>
                    <a:pt x="9855" y="389470"/>
                  </a:lnTo>
                  <a:lnTo>
                    <a:pt x="20552" y="396682"/>
                  </a:lnTo>
                  <a:lnTo>
                    <a:pt x="33655" y="399326"/>
                  </a:lnTo>
                  <a:lnTo>
                    <a:pt x="1343139" y="399326"/>
                  </a:lnTo>
                  <a:lnTo>
                    <a:pt x="1356241" y="396682"/>
                  </a:lnTo>
                  <a:lnTo>
                    <a:pt x="1366939" y="389470"/>
                  </a:lnTo>
                  <a:lnTo>
                    <a:pt x="1374150" y="378773"/>
                  </a:lnTo>
                  <a:lnTo>
                    <a:pt x="1376794" y="365671"/>
                  </a:lnTo>
                  <a:lnTo>
                    <a:pt x="1376794" y="33655"/>
                  </a:lnTo>
                  <a:lnTo>
                    <a:pt x="1374150" y="20557"/>
                  </a:lnTo>
                  <a:lnTo>
                    <a:pt x="1366939" y="9859"/>
                  </a:lnTo>
                  <a:lnTo>
                    <a:pt x="1356241" y="2645"/>
                  </a:lnTo>
                  <a:lnTo>
                    <a:pt x="1343139" y="0"/>
                  </a:lnTo>
                  <a:close/>
                </a:path>
              </a:pathLst>
            </a:custGeom>
            <a:solidFill>
              <a:srgbClr val="2A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7820" y="7432560"/>
              <a:ext cx="1247775" cy="275590"/>
            </a:xfrm>
            <a:custGeom>
              <a:avLst/>
              <a:gdLst/>
              <a:ahLst/>
              <a:cxnLst/>
              <a:rect l="l" t="t" r="r" b="b"/>
              <a:pathLst>
                <a:path w="1247775" h="275590">
                  <a:moveTo>
                    <a:pt x="182333" y="249377"/>
                  </a:moveTo>
                  <a:lnTo>
                    <a:pt x="168427" y="205524"/>
                  </a:lnTo>
                  <a:lnTo>
                    <a:pt x="154724" y="162293"/>
                  </a:lnTo>
                  <a:lnTo>
                    <a:pt x="130416" y="85623"/>
                  </a:lnTo>
                  <a:lnTo>
                    <a:pt x="112001" y="27508"/>
                  </a:lnTo>
                  <a:lnTo>
                    <a:pt x="112001" y="162293"/>
                  </a:lnTo>
                  <a:lnTo>
                    <a:pt x="69126" y="162293"/>
                  </a:lnTo>
                  <a:lnTo>
                    <a:pt x="90805" y="85623"/>
                  </a:lnTo>
                  <a:lnTo>
                    <a:pt x="112001" y="162293"/>
                  </a:lnTo>
                  <a:lnTo>
                    <a:pt x="112001" y="27508"/>
                  </a:lnTo>
                  <a:lnTo>
                    <a:pt x="111518" y="25984"/>
                  </a:lnTo>
                  <a:lnTo>
                    <a:pt x="71539" y="25984"/>
                  </a:lnTo>
                  <a:lnTo>
                    <a:pt x="0" y="249377"/>
                  </a:lnTo>
                  <a:lnTo>
                    <a:pt x="44805" y="249377"/>
                  </a:lnTo>
                  <a:lnTo>
                    <a:pt x="57327" y="205524"/>
                  </a:lnTo>
                  <a:lnTo>
                    <a:pt x="123329" y="205524"/>
                  </a:lnTo>
                  <a:lnTo>
                    <a:pt x="136563" y="249377"/>
                  </a:lnTo>
                  <a:lnTo>
                    <a:pt x="182333" y="249377"/>
                  </a:lnTo>
                  <a:close/>
                </a:path>
                <a:path w="1247775" h="275590">
                  <a:moveTo>
                    <a:pt x="237985" y="25984"/>
                  </a:moveTo>
                  <a:lnTo>
                    <a:pt x="196557" y="25984"/>
                  </a:lnTo>
                  <a:lnTo>
                    <a:pt x="196557" y="249389"/>
                  </a:lnTo>
                  <a:lnTo>
                    <a:pt x="237985" y="249389"/>
                  </a:lnTo>
                  <a:lnTo>
                    <a:pt x="237985" y="25984"/>
                  </a:lnTo>
                  <a:close/>
                </a:path>
                <a:path w="1247775" h="275590">
                  <a:moveTo>
                    <a:pt x="421982" y="25869"/>
                  </a:moveTo>
                  <a:lnTo>
                    <a:pt x="380796" y="25869"/>
                  </a:lnTo>
                  <a:lnTo>
                    <a:pt x="380796" y="110959"/>
                  </a:lnTo>
                  <a:lnTo>
                    <a:pt x="314312" y="110959"/>
                  </a:lnTo>
                  <a:lnTo>
                    <a:pt x="314312" y="25869"/>
                  </a:lnTo>
                  <a:lnTo>
                    <a:pt x="273138" y="25869"/>
                  </a:lnTo>
                  <a:lnTo>
                    <a:pt x="273138" y="110959"/>
                  </a:lnTo>
                  <a:lnTo>
                    <a:pt x="273138" y="155409"/>
                  </a:lnTo>
                  <a:lnTo>
                    <a:pt x="273138" y="249389"/>
                  </a:lnTo>
                  <a:lnTo>
                    <a:pt x="314312" y="249389"/>
                  </a:lnTo>
                  <a:lnTo>
                    <a:pt x="314312" y="155409"/>
                  </a:lnTo>
                  <a:lnTo>
                    <a:pt x="380796" y="155409"/>
                  </a:lnTo>
                  <a:lnTo>
                    <a:pt x="380796" y="249389"/>
                  </a:lnTo>
                  <a:lnTo>
                    <a:pt x="421982" y="249389"/>
                  </a:lnTo>
                  <a:lnTo>
                    <a:pt x="421982" y="155409"/>
                  </a:lnTo>
                  <a:lnTo>
                    <a:pt x="421982" y="110959"/>
                  </a:lnTo>
                  <a:lnTo>
                    <a:pt x="421982" y="25869"/>
                  </a:lnTo>
                  <a:close/>
                </a:path>
                <a:path w="1247775" h="275590">
                  <a:moveTo>
                    <a:pt x="658977" y="0"/>
                  </a:moveTo>
                  <a:lnTo>
                    <a:pt x="645210" y="0"/>
                  </a:lnTo>
                  <a:lnTo>
                    <a:pt x="645210" y="275361"/>
                  </a:lnTo>
                  <a:lnTo>
                    <a:pt x="658977" y="275361"/>
                  </a:lnTo>
                  <a:lnTo>
                    <a:pt x="658977" y="0"/>
                  </a:lnTo>
                  <a:close/>
                </a:path>
                <a:path w="1247775" h="275590">
                  <a:moveTo>
                    <a:pt x="719404" y="153758"/>
                  </a:moveTo>
                  <a:lnTo>
                    <a:pt x="706831" y="153758"/>
                  </a:lnTo>
                  <a:lnTo>
                    <a:pt x="706831" y="208775"/>
                  </a:lnTo>
                  <a:lnTo>
                    <a:pt x="719404" y="208775"/>
                  </a:lnTo>
                  <a:lnTo>
                    <a:pt x="719404" y="153758"/>
                  </a:lnTo>
                  <a:close/>
                </a:path>
                <a:path w="1247775" h="275590">
                  <a:moveTo>
                    <a:pt x="759510" y="120040"/>
                  </a:moveTo>
                  <a:lnTo>
                    <a:pt x="754684" y="108699"/>
                  </a:lnTo>
                  <a:lnTo>
                    <a:pt x="750773" y="99517"/>
                  </a:lnTo>
                  <a:lnTo>
                    <a:pt x="742010" y="78917"/>
                  </a:lnTo>
                  <a:lnTo>
                    <a:pt x="737997" y="69469"/>
                  </a:lnTo>
                  <a:lnTo>
                    <a:pt x="737997" y="99517"/>
                  </a:lnTo>
                  <a:lnTo>
                    <a:pt x="722363" y="99517"/>
                  </a:lnTo>
                  <a:lnTo>
                    <a:pt x="730135" y="78917"/>
                  </a:lnTo>
                  <a:lnTo>
                    <a:pt x="737997" y="99517"/>
                  </a:lnTo>
                  <a:lnTo>
                    <a:pt x="737997" y="69469"/>
                  </a:lnTo>
                  <a:lnTo>
                    <a:pt x="736104" y="65011"/>
                  </a:lnTo>
                  <a:lnTo>
                    <a:pt x="724166" y="65011"/>
                  </a:lnTo>
                  <a:lnTo>
                    <a:pt x="700887" y="120040"/>
                  </a:lnTo>
                  <a:lnTo>
                    <a:pt x="714590" y="120040"/>
                  </a:lnTo>
                  <a:lnTo>
                    <a:pt x="718883" y="108699"/>
                  </a:lnTo>
                  <a:lnTo>
                    <a:pt x="741476" y="108699"/>
                  </a:lnTo>
                  <a:lnTo>
                    <a:pt x="745807" y="120040"/>
                  </a:lnTo>
                  <a:lnTo>
                    <a:pt x="759510" y="120040"/>
                  </a:lnTo>
                  <a:close/>
                </a:path>
                <a:path w="1247775" h="275590">
                  <a:moveTo>
                    <a:pt x="780694" y="153746"/>
                  </a:moveTo>
                  <a:lnTo>
                    <a:pt x="768159" y="153746"/>
                  </a:lnTo>
                  <a:lnTo>
                    <a:pt x="768159" y="190030"/>
                  </a:lnTo>
                  <a:lnTo>
                    <a:pt x="743635" y="153746"/>
                  </a:lnTo>
                  <a:lnTo>
                    <a:pt x="731062" y="153746"/>
                  </a:lnTo>
                  <a:lnTo>
                    <a:pt x="731062" y="208775"/>
                  </a:lnTo>
                  <a:lnTo>
                    <a:pt x="743635" y="208775"/>
                  </a:lnTo>
                  <a:lnTo>
                    <a:pt x="743635" y="172567"/>
                  </a:lnTo>
                  <a:lnTo>
                    <a:pt x="768121" y="208775"/>
                  </a:lnTo>
                  <a:lnTo>
                    <a:pt x="780694" y="208775"/>
                  </a:lnTo>
                  <a:lnTo>
                    <a:pt x="780694" y="153746"/>
                  </a:lnTo>
                  <a:close/>
                </a:path>
                <a:path w="1247775" h="275590">
                  <a:moveTo>
                    <a:pt x="814527" y="83680"/>
                  </a:moveTo>
                  <a:lnTo>
                    <a:pt x="813841" y="77546"/>
                  </a:lnTo>
                  <a:lnTo>
                    <a:pt x="811276" y="72758"/>
                  </a:lnTo>
                  <a:lnTo>
                    <a:pt x="802474" y="65951"/>
                  </a:lnTo>
                  <a:lnTo>
                    <a:pt x="796658" y="64262"/>
                  </a:lnTo>
                  <a:lnTo>
                    <a:pt x="784225" y="64262"/>
                  </a:lnTo>
                  <a:lnTo>
                    <a:pt x="763460" y="85458"/>
                  </a:lnTo>
                  <a:lnTo>
                    <a:pt x="763460" y="102412"/>
                  </a:lnTo>
                  <a:lnTo>
                    <a:pt x="765759" y="108927"/>
                  </a:lnTo>
                  <a:lnTo>
                    <a:pt x="774941" y="118427"/>
                  </a:lnTo>
                  <a:lnTo>
                    <a:pt x="781253" y="120802"/>
                  </a:lnTo>
                  <a:lnTo>
                    <a:pt x="796594" y="120802"/>
                  </a:lnTo>
                  <a:lnTo>
                    <a:pt x="801255" y="105067"/>
                  </a:lnTo>
                  <a:lnTo>
                    <a:pt x="800138" y="107543"/>
                  </a:lnTo>
                  <a:lnTo>
                    <a:pt x="796226" y="110744"/>
                  </a:lnTo>
                  <a:lnTo>
                    <a:pt x="793254" y="111544"/>
                  </a:lnTo>
                  <a:lnTo>
                    <a:pt x="784860" y="111544"/>
                  </a:lnTo>
                  <a:lnTo>
                    <a:pt x="781634" y="110172"/>
                  </a:lnTo>
                  <a:lnTo>
                    <a:pt x="777532" y="104673"/>
                  </a:lnTo>
                  <a:lnTo>
                    <a:pt x="776516" y="100330"/>
                  </a:lnTo>
                  <a:lnTo>
                    <a:pt x="776566" y="84531"/>
                  </a:lnTo>
                  <a:lnTo>
                    <a:pt x="777671" y="80327"/>
                  </a:lnTo>
                  <a:lnTo>
                    <a:pt x="781926" y="74904"/>
                  </a:lnTo>
                  <a:lnTo>
                    <a:pt x="785152" y="73558"/>
                  </a:lnTo>
                  <a:lnTo>
                    <a:pt x="793394" y="73558"/>
                  </a:lnTo>
                  <a:lnTo>
                    <a:pt x="796328" y="74358"/>
                  </a:lnTo>
                  <a:lnTo>
                    <a:pt x="800201" y="77558"/>
                  </a:lnTo>
                  <a:lnTo>
                    <a:pt x="801331" y="80137"/>
                  </a:lnTo>
                  <a:lnTo>
                    <a:pt x="801636" y="83680"/>
                  </a:lnTo>
                  <a:lnTo>
                    <a:pt x="814527" y="83680"/>
                  </a:lnTo>
                  <a:close/>
                </a:path>
                <a:path w="1247775" h="275590">
                  <a:moveTo>
                    <a:pt x="841298" y="153746"/>
                  </a:moveTo>
                  <a:lnTo>
                    <a:pt x="828763" y="153746"/>
                  </a:lnTo>
                  <a:lnTo>
                    <a:pt x="828763" y="190030"/>
                  </a:lnTo>
                  <a:lnTo>
                    <a:pt x="804240" y="153746"/>
                  </a:lnTo>
                  <a:lnTo>
                    <a:pt x="791667" y="153746"/>
                  </a:lnTo>
                  <a:lnTo>
                    <a:pt x="791667" y="208775"/>
                  </a:lnTo>
                  <a:lnTo>
                    <a:pt x="804240" y="208775"/>
                  </a:lnTo>
                  <a:lnTo>
                    <a:pt x="804240" y="172567"/>
                  </a:lnTo>
                  <a:lnTo>
                    <a:pt x="828725" y="208775"/>
                  </a:lnTo>
                  <a:lnTo>
                    <a:pt x="841298" y="208775"/>
                  </a:lnTo>
                  <a:lnTo>
                    <a:pt x="841298" y="153746"/>
                  </a:lnTo>
                  <a:close/>
                </a:path>
                <a:path w="1247775" h="275590">
                  <a:moveTo>
                    <a:pt x="876236" y="120040"/>
                  </a:moveTo>
                  <a:lnTo>
                    <a:pt x="871423" y="108699"/>
                  </a:lnTo>
                  <a:lnTo>
                    <a:pt x="867511" y="99517"/>
                  </a:lnTo>
                  <a:lnTo>
                    <a:pt x="858748" y="78917"/>
                  </a:lnTo>
                  <a:lnTo>
                    <a:pt x="854722" y="69469"/>
                  </a:lnTo>
                  <a:lnTo>
                    <a:pt x="854722" y="99517"/>
                  </a:lnTo>
                  <a:lnTo>
                    <a:pt x="839089" y="99517"/>
                  </a:lnTo>
                  <a:lnTo>
                    <a:pt x="846861" y="78917"/>
                  </a:lnTo>
                  <a:lnTo>
                    <a:pt x="854722" y="99517"/>
                  </a:lnTo>
                  <a:lnTo>
                    <a:pt x="854722" y="69469"/>
                  </a:lnTo>
                  <a:lnTo>
                    <a:pt x="852830" y="65011"/>
                  </a:lnTo>
                  <a:lnTo>
                    <a:pt x="840892" y="65011"/>
                  </a:lnTo>
                  <a:lnTo>
                    <a:pt x="817613" y="120040"/>
                  </a:lnTo>
                  <a:lnTo>
                    <a:pt x="831316" y="120040"/>
                  </a:lnTo>
                  <a:lnTo>
                    <a:pt x="835609" y="108699"/>
                  </a:lnTo>
                  <a:lnTo>
                    <a:pt x="858202" y="108699"/>
                  </a:lnTo>
                  <a:lnTo>
                    <a:pt x="862533" y="120040"/>
                  </a:lnTo>
                  <a:lnTo>
                    <a:pt x="876236" y="120040"/>
                  </a:lnTo>
                  <a:close/>
                </a:path>
                <a:path w="1247775" h="275590">
                  <a:moveTo>
                    <a:pt x="902309" y="188404"/>
                  </a:moveTo>
                  <a:lnTo>
                    <a:pt x="902296" y="174091"/>
                  </a:lnTo>
                  <a:lnTo>
                    <a:pt x="901331" y="169887"/>
                  </a:lnTo>
                  <a:lnTo>
                    <a:pt x="897382" y="162356"/>
                  </a:lnTo>
                  <a:lnTo>
                    <a:pt x="897013" y="161645"/>
                  </a:lnTo>
                  <a:lnTo>
                    <a:pt x="893953" y="158496"/>
                  </a:lnTo>
                  <a:lnTo>
                    <a:pt x="889647" y="156095"/>
                  </a:lnTo>
                  <a:lnTo>
                    <a:pt x="889647" y="188404"/>
                  </a:lnTo>
                  <a:lnTo>
                    <a:pt x="888492" y="192773"/>
                  </a:lnTo>
                  <a:lnTo>
                    <a:pt x="883983" y="198729"/>
                  </a:lnTo>
                  <a:lnTo>
                    <a:pt x="880745" y="200228"/>
                  </a:lnTo>
                  <a:lnTo>
                    <a:pt x="872210" y="200228"/>
                  </a:lnTo>
                  <a:lnTo>
                    <a:pt x="868908" y="198678"/>
                  </a:lnTo>
                  <a:lnTo>
                    <a:pt x="864336" y="192468"/>
                  </a:lnTo>
                  <a:lnTo>
                    <a:pt x="863269" y="188404"/>
                  </a:lnTo>
                  <a:lnTo>
                    <a:pt x="863206" y="174091"/>
                  </a:lnTo>
                  <a:lnTo>
                    <a:pt x="864374" y="169760"/>
                  </a:lnTo>
                  <a:lnTo>
                    <a:pt x="868959" y="163830"/>
                  </a:lnTo>
                  <a:lnTo>
                    <a:pt x="872210" y="162356"/>
                  </a:lnTo>
                  <a:lnTo>
                    <a:pt x="880681" y="162356"/>
                  </a:lnTo>
                  <a:lnTo>
                    <a:pt x="889647" y="188404"/>
                  </a:lnTo>
                  <a:lnTo>
                    <a:pt x="889647" y="156095"/>
                  </a:lnTo>
                  <a:lnTo>
                    <a:pt x="886040" y="154076"/>
                  </a:lnTo>
                  <a:lnTo>
                    <a:pt x="881519" y="152971"/>
                  </a:lnTo>
                  <a:lnTo>
                    <a:pt x="871347" y="152971"/>
                  </a:lnTo>
                  <a:lnTo>
                    <a:pt x="850531" y="188404"/>
                  </a:lnTo>
                  <a:lnTo>
                    <a:pt x="851573" y="192773"/>
                  </a:lnTo>
                  <a:lnTo>
                    <a:pt x="855929" y="200914"/>
                  </a:lnTo>
                  <a:lnTo>
                    <a:pt x="859015" y="204038"/>
                  </a:lnTo>
                  <a:lnTo>
                    <a:pt x="866940" y="208419"/>
                  </a:lnTo>
                  <a:lnTo>
                    <a:pt x="871461" y="209524"/>
                  </a:lnTo>
                  <a:lnTo>
                    <a:pt x="881634" y="209524"/>
                  </a:lnTo>
                  <a:lnTo>
                    <a:pt x="886167" y="208419"/>
                  </a:lnTo>
                  <a:lnTo>
                    <a:pt x="894067" y="203974"/>
                  </a:lnTo>
                  <a:lnTo>
                    <a:pt x="897115" y="200825"/>
                  </a:lnTo>
                  <a:lnTo>
                    <a:pt x="897420" y="200228"/>
                  </a:lnTo>
                  <a:lnTo>
                    <a:pt x="901306" y="192773"/>
                  </a:lnTo>
                  <a:lnTo>
                    <a:pt x="901407" y="192468"/>
                  </a:lnTo>
                  <a:lnTo>
                    <a:pt x="902309" y="188404"/>
                  </a:lnTo>
                  <a:close/>
                </a:path>
                <a:path w="1247775" h="275590">
                  <a:moveTo>
                    <a:pt x="929894" y="86169"/>
                  </a:moveTo>
                  <a:lnTo>
                    <a:pt x="928674" y="81597"/>
                  </a:lnTo>
                  <a:lnTo>
                    <a:pt x="924191" y="74193"/>
                  </a:lnTo>
                  <a:lnTo>
                    <a:pt x="923810" y="73558"/>
                  </a:lnTo>
                  <a:lnTo>
                    <a:pt x="920419" y="70459"/>
                  </a:lnTo>
                  <a:lnTo>
                    <a:pt x="916838" y="68668"/>
                  </a:lnTo>
                  <a:lnTo>
                    <a:pt x="916838" y="85648"/>
                  </a:lnTo>
                  <a:lnTo>
                    <a:pt x="916787" y="99542"/>
                  </a:lnTo>
                  <a:lnTo>
                    <a:pt x="915428" y="103682"/>
                  </a:lnTo>
                  <a:lnTo>
                    <a:pt x="910094" y="109486"/>
                  </a:lnTo>
                  <a:lnTo>
                    <a:pt x="906246" y="110921"/>
                  </a:lnTo>
                  <a:lnTo>
                    <a:pt x="894981" y="110921"/>
                  </a:lnTo>
                  <a:lnTo>
                    <a:pt x="894981" y="74193"/>
                  </a:lnTo>
                  <a:lnTo>
                    <a:pt x="906399" y="74193"/>
                  </a:lnTo>
                  <a:lnTo>
                    <a:pt x="910259" y="75641"/>
                  </a:lnTo>
                  <a:lnTo>
                    <a:pt x="915517" y="81407"/>
                  </a:lnTo>
                  <a:lnTo>
                    <a:pt x="916838" y="85648"/>
                  </a:lnTo>
                  <a:lnTo>
                    <a:pt x="916838" y="68668"/>
                  </a:lnTo>
                  <a:lnTo>
                    <a:pt x="911758" y="66103"/>
                  </a:lnTo>
                  <a:lnTo>
                    <a:pt x="906830" y="65011"/>
                  </a:lnTo>
                  <a:lnTo>
                    <a:pt x="882091" y="65011"/>
                  </a:lnTo>
                  <a:lnTo>
                    <a:pt x="882091" y="120040"/>
                  </a:lnTo>
                  <a:lnTo>
                    <a:pt x="901458" y="120040"/>
                  </a:lnTo>
                  <a:lnTo>
                    <a:pt x="929894" y="98933"/>
                  </a:lnTo>
                  <a:lnTo>
                    <a:pt x="929894" y="86169"/>
                  </a:lnTo>
                  <a:close/>
                </a:path>
                <a:path w="1247775" h="275590">
                  <a:moveTo>
                    <a:pt x="961948" y="153733"/>
                  </a:moveTo>
                  <a:lnTo>
                    <a:pt x="947940" y="153733"/>
                  </a:lnTo>
                  <a:lnTo>
                    <a:pt x="934110" y="195122"/>
                  </a:lnTo>
                  <a:lnTo>
                    <a:pt x="920356" y="153733"/>
                  </a:lnTo>
                  <a:lnTo>
                    <a:pt x="906411" y="153733"/>
                  </a:lnTo>
                  <a:lnTo>
                    <a:pt x="927569" y="208762"/>
                  </a:lnTo>
                  <a:lnTo>
                    <a:pt x="940689" y="208762"/>
                  </a:lnTo>
                  <a:lnTo>
                    <a:pt x="961948" y="153733"/>
                  </a:lnTo>
                  <a:close/>
                </a:path>
                <a:path w="1247775" h="275590">
                  <a:moveTo>
                    <a:pt x="981176" y="110934"/>
                  </a:moveTo>
                  <a:lnTo>
                    <a:pt x="952144" y="110934"/>
                  </a:lnTo>
                  <a:lnTo>
                    <a:pt x="952144" y="96189"/>
                  </a:lnTo>
                  <a:lnTo>
                    <a:pt x="976884" y="96189"/>
                  </a:lnTo>
                  <a:lnTo>
                    <a:pt x="976884" y="87299"/>
                  </a:lnTo>
                  <a:lnTo>
                    <a:pt x="952144" y="87299"/>
                  </a:lnTo>
                  <a:lnTo>
                    <a:pt x="952144" y="74193"/>
                  </a:lnTo>
                  <a:lnTo>
                    <a:pt x="981087" y="74193"/>
                  </a:lnTo>
                  <a:lnTo>
                    <a:pt x="981087" y="65011"/>
                  </a:lnTo>
                  <a:lnTo>
                    <a:pt x="939266" y="65011"/>
                  </a:lnTo>
                  <a:lnTo>
                    <a:pt x="939266" y="120040"/>
                  </a:lnTo>
                  <a:lnTo>
                    <a:pt x="981176" y="120040"/>
                  </a:lnTo>
                  <a:lnTo>
                    <a:pt x="981176" y="110934"/>
                  </a:lnTo>
                  <a:close/>
                </a:path>
                <a:path w="1247775" h="275590">
                  <a:moveTo>
                    <a:pt x="1015644" y="208775"/>
                  </a:moveTo>
                  <a:lnTo>
                    <a:pt x="1010932" y="197434"/>
                  </a:lnTo>
                  <a:lnTo>
                    <a:pt x="1007122" y="188252"/>
                  </a:lnTo>
                  <a:lnTo>
                    <a:pt x="998562" y="167652"/>
                  </a:lnTo>
                  <a:lnTo>
                    <a:pt x="994638" y="158191"/>
                  </a:lnTo>
                  <a:lnTo>
                    <a:pt x="994638" y="188252"/>
                  </a:lnTo>
                  <a:lnTo>
                    <a:pt x="979385" y="188252"/>
                  </a:lnTo>
                  <a:lnTo>
                    <a:pt x="986967" y="167652"/>
                  </a:lnTo>
                  <a:lnTo>
                    <a:pt x="994638" y="188252"/>
                  </a:lnTo>
                  <a:lnTo>
                    <a:pt x="994638" y="158191"/>
                  </a:lnTo>
                  <a:lnTo>
                    <a:pt x="992797" y="153746"/>
                  </a:lnTo>
                  <a:lnTo>
                    <a:pt x="981151" y="153746"/>
                  </a:lnTo>
                  <a:lnTo>
                    <a:pt x="958430" y="208775"/>
                  </a:lnTo>
                  <a:lnTo>
                    <a:pt x="971804" y="208775"/>
                  </a:lnTo>
                  <a:lnTo>
                    <a:pt x="975995" y="197434"/>
                  </a:lnTo>
                  <a:lnTo>
                    <a:pt x="998042" y="197434"/>
                  </a:lnTo>
                  <a:lnTo>
                    <a:pt x="1002271" y="208775"/>
                  </a:lnTo>
                  <a:lnTo>
                    <a:pt x="1015644" y="208775"/>
                  </a:lnTo>
                  <a:close/>
                </a:path>
                <a:path w="1247775" h="275590">
                  <a:moveTo>
                    <a:pt x="1053630" y="65011"/>
                  </a:moveTo>
                  <a:lnTo>
                    <a:pt x="1036701" y="65011"/>
                  </a:lnTo>
                  <a:lnTo>
                    <a:pt x="1020724" y="104914"/>
                  </a:lnTo>
                  <a:lnTo>
                    <a:pt x="1004658" y="65011"/>
                  </a:lnTo>
                  <a:lnTo>
                    <a:pt x="987818" y="65011"/>
                  </a:lnTo>
                  <a:lnTo>
                    <a:pt x="987818" y="120040"/>
                  </a:lnTo>
                  <a:lnTo>
                    <a:pt x="1000709" y="120040"/>
                  </a:lnTo>
                  <a:lnTo>
                    <a:pt x="1000709" y="105003"/>
                  </a:lnTo>
                  <a:lnTo>
                    <a:pt x="999413" y="79070"/>
                  </a:lnTo>
                  <a:lnTo>
                    <a:pt x="1016254" y="120040"/>
                  </a:lnTo>
                  <a:lnTo>
                    <a:pt x="1025105" y="120040"/>
                  </a:lnTo>
                  <a:lnTo>
                    <a:pt x="1041984" y="79032"/>
                  </a:lnTo>
                  <a:lnTo>
                    <a:pt x="1040688" y="105003"/>
                  </a:lnTo>
                  <a:lnTo>
                    <a:pt x="1040688" y="120040"/>
                  </a:lnTo>
                  <a:lnTo>
                    <a:pt x="1053630" y="120040"/>
                  </a:lnTo>
                  <a:lnTo>
                    <a:pt x="1053630" y="65011"/>
                  </a:lnTo>
                  <a:close/>
                </a:path>
                <a:path w="1247775" h="275590">
                  <a:moveTo>
                    <a:pt x="1062240" y="153746"/>
                  </a:moveTo>
                  <a:lnTo>
                    <a:pt x="1012520" y="153746"/>
                  </a:lnTo>
                  <a:lnTo>
                    <a:pt x="1012520" y="162928"/>
                  </a:lnTo>
                  <a:lnTo>
                    <a:pt x="1030973" y="162928"/>
                  </a:lnTo>
                  <a:lnTo>
                    <a:pt x="1030973" y="208775"/>
                  </a:lnTo>
                  <a:lnTo>
                    <a:pt x="1043546" y="208775"/>
                  </a:lnTo>
                  <a:lnTo>
                    <a:pt x="1043546" y="162928"/>
                  </a:lnTo>
                  <a:lnTo>
                    <a:pt x="1062240" y="162928"/>
                  </a:lnTo>
                  <a:lnTo>
                    <a:pt x="1062240" y="153746"/>
                  </a:lnTo>
                  <a:close/>
                </a:path>
                <a:path w="1247775" h="275590">
                  <a:moveTo>
                    <a:pt x="1110322" y="199669"/>
                  </a:moveTo>
                  <a:lnTo>
                    <a:pt x="1081989" y="199669"/>
                  </a:lnTo>
                  <a:lnTo>
                    <a:pt x="1081989" y="184924"/>
                  </a:lnTo>
                  <a:lnTo>
                    <a:pt x="1106131" y="184924"/>
                  </a:lnTo>
                  <a:lnTo>
                    <a:pt x="1106131" y="176034"/>
                  </a:lnTo>
                  <a:lnTo>
                    <a:pt x="1081989" y="176034"/>
                  </a:lnTo>
                  <a:lnTo>
                    <a:pt x="1081989" y="162928"/>
                  </a:lnTo>
                  <a:lnTo>
                    <a:pt x="1110246" y="162928"/>
                  </a:lnTo>
                  <a:lnTo>
                    <a:pt x="1110246" y="153746"/>
                  </a:lnTo>
                  <a:lnTo>
                    <a:pt x="1069403" y="153746"/>
                  </a:lnTo>
                  <a:lnTo>
                    <a:pt x="1069403" y="208775"/>
                  </a:lnTo>
                  <a:lnTo>
                    <a:pt x="1110322" y="208775"/>
                  </a:lnTo>
                  <a:lnTo>
                    <a:pt x="1110322" y="199669"/>
                  </a:lnTo>
                  <a:close/>
                </a:path>
                <a:path w="1247775" h="275590">
                  <a:moveTo>
                    <a:pt x="1113536" y="65011"/>
                  </a:moveTo>
                  <a:lnTo>
                    <a:pt x="1099439" y="65011"/>
                  </a:lnTo>
                  <a:lnTo>
                    <a:pt x="1086434" y="89801"/>
                  </a:lnTo>
                  <a:lnTo>
                    <a:pt x="1073505" y="65011"/>
                  </a:lnTo>
                  <a:lnTo>
                    <a:pt x="1059370" y="65011"/>
                  </a:lnTo>
                  <a:lnTo>
                    <a:pt x="1079906" y="100088"/>
                  </a:lnTo>
                  <a:lnTo>
                    <a:pt x="1079906" y="120040"/>
                  </a:lnTo>
                  <a:lnTo>
                    <a:pt x="1093000" y="120040"/>
                  </a:lnTo>
                  <a:lnTo>
                    <a:pt x="1093000" y="100088"/>
                  </a:lnTo>
                  <a:lnTo>
                    <a:pt x="1113536" y="65011"/>
                  </a:lnTo>
                  <a:close/>
                </a:path>
                <a:path w="1247775" h="275590">
                  <a:moveTo>
                    <a:pt x="1186980" y="65011"/>
                  </a:moveTo>
                  <a:lnTo>
                    <a:pt x="1136040" y="65011"/>
                  </a:lnTo>
                  <a:lnTo>
                    <a:pt x="1136040" y="74193"/>
                  </a:lnTo>
                  <a:lnTo>
                    <a:pt x="1154938" y="74193"/>
                  </a:lnTo>
                  <a:lnTo>
                    <a:pt x="1154938" y="120040"/>
                  </a:lnTo>
                  <a:lnTo>
                    <a:pt x="1167828" y="120040"/>
                  </a:lnTo>
                  <a:lnTo>
                    <a:pt x="1167828" y="74193"/>
                  </a:lnTo>
                  <a:lnTo>
                    <a:pt x="1186980" y="74193"/>
                  </a:lnTo>
                  <a:lnTo>
                    <a:pt x="1186980" y="65011"/>
                  </a:lnTo>
                  <a:close/>
                </a:path>
                <a:path w="1247775" h="275590">
                  <a:moveTo>
                    <a:pt x="1188758" y="153746"/>
                  </a:moveTo>
                  <a:lnTo>
                    <a:pt x="1176185" y="153746"/>
                  </a:lnTo>
                  <a:lnTo>
                    <a:pt x="1176185" y="176047"/>
                  </a:lnTo>
                  <a:lnTo>
                    <a:pt x="1151661" y="176047"/>
                  </a:lnTo>
                  <a:lnTo>
                    <a:pt x="1151661" y="153746"/>
                  </a:lnTo>
                  <a:lnTo>
                    <a:pt x="1139075" y="153746"/>
                  </a:lnTo>
                  <a:lnTo>
                    <a:pt x="1139075" y="208775"/>
                  </a:lnTo>
                  <a:lnTo>
                    <a:pt x="1151661" y="208775"/>
                  </a:lnTo>
                  <a:lnTo>
                    <a:pt x="1151661" y="185191"/>
                  </a:lnTo>
                  <a:lnTo>
                    <a:pt x="1176185" y="185191"/>
                  </a:lnTo>
                  <a:lnTo>
                    <a:pt x="1176185" y="208775"/>
                  </a:lnTo>
                  <a:lnTo>
                    <a:pt x="1188758" y="208775"/>
                  </a:lnTo>
                  <a:lnTo>
                    <a:pt x="1188758" y="153746"/>
                  </a:lnTo>
                  <a:close/>
                </a:path>
                <a:path w="1247775" h="275590">
                  <a:moveTo>
                    <a:pt x="1241831" y="99682"/>
                  </a:moveTo>
                  <a:lnTo>
                    <a:pt x="1241806" y="85369"/>
                  </a:lnTo>
                  <a:lnTo>
                    <a:pt x="1240828" y="81165"/>
                  </a:lnTo>
                  <a:lnTo>
                    <a:pt x="1236764" y="73634"/>
                  </a:lnTo>
                  <a:lnTo>
                    <a:pt x="1236395" y="72936"/>
                  </a:lnTo>
                  <a:lnTo>
                    <a:pt x="1233258" y="69773"/>
                  </a:lnTo>
                  <a:lnTo>
                    <a:pt x="1228864" y="67386"/>
                  </a:lnTo>
                  <a:lnTo>
                    <a:pt x="1228864" y="99682"/>
                  </a:lnTo>
                  <a:lnTo>
                    <a:pt x="1227670" y="104051"/>
                  </a:lnTo>
                  <a:lnTo>
                    <a:pt x="1223048" y="110007"/>
                  </a:lnTo>
                  <a:lnTo>
                    <a:pt x="1219733" y="111506"/>
                  </a:lnTo>
                  <a:lnTo>
                    <a:pt x="1210995" y="111506"/>
                  </a:lnTo>
                  <a:lnTo>
                    <a:pt x="1207604" y="109956"/>
                  </a:lnTo>
                  <a:lnTo>
                    <a:pt x="1202918" y="103746"/>
                  </a:lnTo>
                  <a:lnTo>
                    <a:pt x="1201826" y="99682"/>
                  </a:lnTo>
                  <a:lnTo>
                    <a:pt x="1201775" y="85369"/>
                  </a:lnTo>
                  <a:lnTo>
                    <a:pt x="1202956" y="81038"/>
                  </a:lnTo>
                  <a:lnTo>
                    <a:pt x="1207655" y="75120"/>
                  </a:lnTo>
                  <a:lnTo>
                    <a:pt x="1210995" y="73634"/>
                  </a:lnTo>
                  <a:lnTo>
                    <a:pt x="1219669" y="73634"/>
                  </a:lnTo>
                  <a:lnTo>
                    <a:pt x="1228864" y="99682"/>
                  </a:lnTo>
                  <a:lnTo>
                    <a:pt x="1228864" y="67386"/>
                  </a:lnTo>
                  <a:lnTo>
                    <a:pt x="1225156" y="65354"/>
                  </a:lnTo>
                  <a:lnTo>
                    <a:pt x="1220520" y="64262"/>
                  </a:lnTo>
                  <a:lnTo>
                    <a:pt x="1210106" y="64262"/>
                  </a:lnTo>
                  <a:lnTo>
                    <a:pt x="1188783" y="99682"/>
                  </a:lnTo>
                  <a:lnTo>
                    <a:pt x="1189837" y="104051"/>
                  </a:lnTo>
                  <a:lnTo>
                    <a:pt x="1194308" y="112191"/>
                  </a:lnTo>
                  <a:lnTo>
                    <a:pt x="1197470" y="115316"/>
                  </a:lnTo>
                  <a:lnTo>
                    <a:pt x="1205598" y="119697"/>
                  </a:lnTo>
                  <a:lnTo>
                    <a:pt x="1210221" y="120802"/>
                  </a:lnTo>
                  <a:lnTo>
                    <a:pt x="1220635" y="120802"/>
                  </a:lnTo>
                  <a:lnTo>
                    <a:pt x="1240891" y="103746"/>
                  </a:lnTo>
                  <a:lnTo>
                    <a:pt x="1241831" y="99682"/>
                  </a:lnTo>
                  <a:close/>
                </a:path>
                <a:path w="1247775" h="275590">
                  <a:moveTo>
                    <a:pt x="1247267" y="208241"/>
                  </a:moveTo>
                  <a:lnTo>
                    <a:pt x="1235748" y="188633"/>
                  </a:lnTo>
                  <a:lnTo>
                    <a:pt x="1234059" y="185762"/>
                  </a:lnTo>
                  <a:lnTo>
                    <a:pt x="1237716" y="184277"/>
                  </a:lnTo>
                  <a:lnTo>
                    <a:pt x="1240459" y="182270"/>
                  </a:lnTo>
                  <a:lnTo>
                    <a:pt x="1242491" y="179451"/>
                  </a:lnTo>
                  <a:lnTo>
                    <a:pt x="1244066" y="177266"/>
                  </a:lnTo>
                  <a:lnTo>
                    <a:pt x="1244955" y="174129"/>
                  </a:lnTo>
                  <a:lnTo>
                    <a:pt x="1244955" y="165087"/>
                  </a:lnTo>
                  <a:lnTo>
                    <a:pt x="1243926" y="162928"/>
                  </a:lnTo>
                  <a:lnTo>
                    <a:pt x="1242999" y="160997"/>
                  </a:lnTo>
                  <a:lnTo>
                    <a:pt x="1235189" y="155194"/>
                  </a:lnTo>
                  <a:lnTo>
                    <a:pt x="1232382" y="154470"/>
                  </a:lnTo>
                  <a:lnTo>
                    <a:pt x="1232382" y="168694"/>
                  </a:lnTo>
                  <a:lnTo>
                    <a:pt x="1232382" y="173824"/>
                  </a:lnTo>
                  <a:lnTo>
                    <a:pt x="1231519" y="175818"/>
                  </a:lnTo>
                  <a:lnTo>
                    <a:pt x="1228051" y="178727"/>
                  </a:lnTo>
                  <a:lnTo>
                    <a:pt x="1225613" y="179451"/>
                  </a:lnTo>
                  <a:lnTo>
                    <a:pt x="1212316" y="179451"/>
                  </a:lnTo>
                  <a:lnTo>
                    <a:pt x="1212316" y="162928"/>
                  </a:lnTo>
                  <a:lnTo>
                    <a:pt x="1225791" y="162928"/>
                  </a:lnTo>
                  <a:lnTo>
                    <a:pt x="1228305" y="163677"/>
                  </a:lnTo>
                  <a:lnTo>
                    <a:pt x="1231569" y="166649"/>
                  </a:lnTo>
                  <a:lnTo>
                    <a:pt x="1232382" y="168694"/>
                  </a:lnTo>
                  <a:lnTo>
                    <a:pt x="1232382" y="154470"/>
                  </a:lnTo>
                  <a:lnTo>
                    <a:pt x="1229614" y="153746"/>
                  </a:lnTo>
                  <a:lnTo>
                    <a:pt x="1199730" y="153746"/>
                  </a:lnTo>
                  <a:lnTo>
                    <a:pt x="1199730" y="208775"/>
                  </a:lnTo>
                  <a:lnTo>
                    <a:pt x="1212316" y="208775"/>
                  </a:lnTo>
                  <a:lnTo>
                    <a:pt x="1212316" y="188633"/>
                  </a:lnTo>
                  <a:lnTo>
                    <a:pt x="1222324" y="188633"/>
                  </a:lnTo>
                  <a:lnTo>
                    <a:pt x="1233766" y="208775"/>
                  </a:lnTo>
                  <a:lnTo>
                    <a:pt x="1247267" y="208775"/>
                  </a:lnTo>
                  <a:lnTo>
                    <a:pt x="1247267" y="2082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4981" y="7458551"/>
              <a:ext cx="139458" cy="223393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136663" y="2125633"/>
            <a:ext cx="292100" cy="158115"/>
          </a:xfrm>
          <a:custGeom>
            <a:avLst/>
            <a:gdLst/>
            <a:ahLst/>
            <a:cxnLst/>
            <a:rect l="l" t="t" r="r" b="b"/>
            <a:pathLst>
              <a:path w="292100" h="158114">
                <a:moveTo>
                  <a:pt x="246964" y="46367"/>
                </a:moveTo>
                <a:lnTo>
                  <a:pt x="230860" y="46367"/>
                </a:lnTo>
                <a:lnTo>
                  <a:pt x="223507" y="47663"/>
                </a:lnTo>
                <a:lnTo>
                  <a:pt x="191706" y="71881"/>
                </a:lnTo>
                <a:lnTo>
                  <a:pt x="189115" y="78816"/>
                </a:lnTo>
                <a:lnTo>
                  <a:pt x="186537" y="85636"/>
                </a:lnTo>
                <a:lnTo>
                  <a:pt x="185242" y="93344"/>
                </a:lnTo>
                <a:lnTo>
                  <a:pt x="185242" y="110388"/>
                </a:lnTo>
                <a:lnTo>
                  <a:pt x="204584" y="147472"/>
                </a:lnTo>
                <a:lnTo>
                  <a:pt x="230860" y="157645"/>
                </a:lnTo>
                <a:lnTo>
                  <a:pt x="246964" y="157645"/>
                </a:lnTo>
                <a:lnTo>
                  <a:pt x="282232" y="137718"/>
                </a:lnTo>
                <a:lnTo>
                  <a:pt x="229793" y="137718"/>
                </a:lnTo>
                <a:lnTo>
                  <a:pt x="223100" y="134658"/>
                </a:lnTo>
                <a:lnTo>
                  <a:pt x="212217" y="102095"/>
                </a:lnTo>
                <a:lnTo>
                  <a:pt x="212626" y="93887"/>
                </a:lnTo>
                <a:lnTo>
                  <a:pt x="229793" y="66293"/>
                </a:lnTo>
                <a:lnTo>
                  <a:pt x="282370" y="66293"/>
                </a:lnTo>
                <a:lnTo>
                  <a:pt x="282232" y="66065"/>
                </a:lnTo>
                <a:lnTo>
                  <a:pt x="277647" y="61366"/>
                </a:lnTo>
                <a:lnTo>
                  <a:pt x="273062" y="56540"/>
                </a:lnTo>
                <a:lnTo>
                  <a:pt x="267474" y="52844"/>
                </a:lnTo>
                <a:lnTo>
                  <a:pt x="254304" y="47663"/>
                </a:lnTo>
                <a:lnTo>
                  <a:pt x="246964" y="46367"/>
                </a:lnTo>
                <a:close/>
              </a:path>
              <a:path w="292100" h="158114">
                <a:moveTo>
                  <a:pt x="282370" y="66293"/>
                </a:moveTo>
                <a:lnTo>
                  <a:pt x="247904" y="66293"/>
                </a:lnTo>
                <a:lnTo>
                  <a:pt x="254546" y="69354"/>
                </a:lnTo>
                <a:lnTo>
                  <a:pt x="258775" y="75476"/>
                </a:lnTo>
                <a:lnTo>
                  <a:pt x="261632" y="80576"/>
                </a:lnTo>
                <a:lnTo>
                  <a:pt x="263672" y="86714"/>
                </a:lnTo>
                <a:lnTo>
                  <a:pt x="264895" y="93887"/>
                </a:lnTo>
                <a:lnTo>
                  <a:pt x="265303" y="102095"/>
                </a:lnTo>
                <a:lnTo>
                  <a:pt x="264882" y="110388"/>
                </a:lnTo>
                <a:lnTo>
                  <a:pt x="247904" y="137718"/>
                </a:lnTo>
                <a:lnTo>
                  <a:pt x="282232" y="137718"/>
                </a:lnTo>
                <a:lnTo>
                  <a:pt x="285750" y="131838"/>
                </a:lnTo>
                <a:lnTo>
                  <a:pt x="288809" y="123458"/>
                </a:lnTo>
                <a:lnTo>
                  <a:pt x="290817" y="118084"/>
                </a:lnTo>
                <a:lnTo>
                  <a:pt x="292100" y="110388"/>
                </a:lnTo>
                <a:lnTo>
                  <a:pt x="292100" y="93344"/>
                </a:lnTo>
                <a:lnTo>
                  <a:pt x="290817" y="85636"/>
                </a:lnTo>
                <a:lnTo>
                  <a:pt x="288226" y="78816"/>
                </a:lnTo>
                <a:lnTo>
                  <a:pt x="285750" y="71881"/>
                </a:lnTo>
                <a:lnTo>
                  <a:pt x="282370" y="66293"/>
                </a:lnTo>
                <a:close/>
              </a:path>
              <a:path w="292100" h="158114">
                <a:moveTo>
                  <a:pt x="152755" y="0"/>
                </a:moveTo>
                <a:lnTo>
                  <a:pt x="148170" y="0"/>
                </a:lnTo>
                <a:lnTo>
                  <a:pt x="146050" y="469"/>
                </a:lnTo>
                <a:lnTo>
                  <a:pt x="144056" y="1409"/>
                </a:lnTo>
                <a:lnTo>
                  <a:pt x="142049" y="2222"/>
                </a:lnTo>
                <a:lnTo>
                  <a:pt x="133997" y="14223"/>
                </a:lnTo>
                <a:lnTo>
                  <a:pt x="133997" y="18808"/>
                </a:lnTo>
                <a:lnTo>
                  <a:pt x="148170" y="32969"/>
                </a:lnTo>
                <a:lnTo>
                  <a:pt x="152755" y="32969"/>
                </a:lnTo>
                <a:lnTo>
                  <a:pt x="167322" y="18808"/>
                </a:lnTo>
                <a:lnTo>
                  <a:pt x="167322" y="14223"/>
                </a:lnTo>
                <a:lnTo>
                  <a:pt x="166852" y="12039"/>
                </a:lnTo>
                <a:lnTo>
                  <a:pt x="164973" y="8051"/>
                </a:lnTo>
                <a:lnTo>
                  <a:pt x="163741" y="6337"/>
                </a:lnTo>
                <a:lnTo>
                  <a:pt x="162217" y="4927"/>
                </a:lnTo>
                <a:lnTo>
                  <a:pt x="160807" y="3403"/>
                </a:lnTo>
                <a:lnTo>
                  <a:pt x="159042" y="2222"/>
                </a:lnTo>
                <a:lnTo>
                  <a:pt x="156921" y="1409"/>
                </a:lnTo>
                <a:lnTo>
                  <a:pt x="154927" y="469"/>
                </a:lnTo>
                <a:lnTo>
                  <a:pt x="152755" y="0"/>
                </a:lnTo>
                <a:close/>
              </a:path>
              <a:path w="292100" h="158114">
                <a:moveTo>
                  <a:pt x="163449" y="47955"/>
                </a:moveTo>
                <a:lnTo>
                  <a:pt x="137350" y="47955"/>
                </a:lnTo>
                <a:lnTo>
                  <a:pt x="137350" y="156057"/>
                </a:lnTo>
                <a:lnTo>
                  <a:pt x="163449" y="156057"/>
                </a:lnTo>
                <a:lnTo>
                  <a:pt x="163449" y="47955"/>
                </a:lnTo>
                <a:close/>
              </a:path>
              <a:path w="292100" h="158114">
                <a:moveTo>
                  <a:pt x="52552" y="3873"/>
                </a:moveTo>
                <a:lnTo>
                  <a:pt x="0" y="3873"/>
                </a:lnTo>
                <a:lnTo>
                  <a:pt x="0" y="156057"/>
                </a:lnTo>
                <a:lnTo>
                  <a:pt x="66306" y="156057"/>
                </a:lnTo>
                <a:lnTo>
                  <a:pt x="74117" y="154939"/>
                </a:lnTo>
                <a:lnTo>
                  <a:pt x="106680" y="134658"/>
                </a:lnTo>
                <a:lnTo>
                  <a:pt x="106977" y="134010"/>
                </a:lnTo>
                <a:lnTo>
                  <a:pt x="28384" y="134010"/>
                </a:lnTo>
                <a:lnTo>
                  <a:pt x="28384" y="89395"/>
                </a:lnTo>
                <a:lnTo>
                  <a:pt x="105007" y="89395"/>
                </a:lnTo>
                <a:lnTo>
                  <a:pt x="95203" y="82166"/>
                </a:lnTo>
                <a:lnTo>
                  <a:pt x="81470" y="77406"/>
                </a:lnTo>
                <a:lnTo>
                  <a:pt x="86169" y="75768"/>
                </a:lnTo>
                <a:lnTo>
                  <a:pt x="90220" y="73825"/>
                </a:lnTo>
                <a:lnTo>
                  <a:pt x="93637" y="71589"/>
                </a:lnTo>
                <a:lnTo>
                  <a:pt x="96451" y="69646"/>
                </a:lnTo>
                <a:lnTo>
                  <a:pt x="28384" y="69646"/>
                </a:lnTo>
                <a:lnTo>
                  <a:pt x="28384" y="25742"/>
                </a:lnTo>
                <a:lnTo>
                  <a:pt x="104700" y="25742"/>
                </a:lnTo>
                <a:lnTo>
                  <a:pt x="103339" y="22567"/>
                </a:lnTo>
                <a:lnTo>
                  <a:pt x="99987" y="18338"/>
                </a:lnTo>
                <a:lnTo>
                  <a:pt x="95402" y="14808"/>
                </a:lnTo>
                <a:lnTo>
                  <a:pt x="90932" y="11277"/>
                </a:lnTo>
                <a:lnTo>
                  <a:pt x="59767" y="4049"/>
                </a:lnTo>
                <a:lnTo>
                  <a:pt x="52552" y="3873"/>
                </a:lnTo>
                <a:close/>
              </a:path>
              <a:path w="292100" h="158114">
                <a:moveTo>
                  <a:pt x="105007" y="89395"/>
                </a:moveTo>
                <a:lnTo>
                  <a:pt x="62014" y="89395"/>
                </a:lnTo>
                <a:lnTo>
                  <a:pt x="66243" y="89865"/>
                </a:lnTo>
                <a:lnTo>
                  <a:pt x="69659" y="90817"/>
                </a:lnTo>
                <a:lnTo>
                  <a:pt x="83235" y="101917"/>
                </a:lnTo>
                <a:lnTo>
                  <a:pt x="84289" y="104508"/>
                </a:lnTo>
                <a:lnTo>
                  <a:pt x="84823" y="107441"/>
                </a:lnTo>
                <a:lnTo>
                  <a:pt x="84823" y="113906"/>
                </a:lnTo>
                <a:lnTo>
                  <a:pt x="62420" y="134010"/>
                </a:lnTo>
                <a:lnTo>
                  <a:pt x="106977" y="134010"/>
                </a:lnTo>
                <a:lnTo>
                  <a:pt x="109235" y="129082"/>
                </a:lnTo>
                <a:lnTo>
                  <a:pt x="111620" y="123723"/>
                </a:lnTo>
                <a:lnTo>
                  <a:pt x="112852" y="117728"/>
                </a:lnTo>
                <a:lnTo>
                  <a:pt x="112852" y="111264"/>
                </a:lnTo>
                <a:lnTo>
                  <a:pt x="110892" y="99096"/>
                </a:lnTo>
                <a:lnTo>
                  <a:pt x="105007" y="89395"/>
                </a:lnTo>
                <a:close/>
              </a:path>
              <a:path w="292100" h="158114">
                <a:moveTo>
                  <a:pt x="104700" y="25742"/>
                </a:moveTo>
                <a:lnTo>
                  <a:pt x="62077" y="25742"/>
                </a:lnTo>
                <a:lnTo>
                  <a:pt x="69062" y="27444"/>
                </a:lnTo>
                <a:lnTo>
                  <a:pt x="73533" y="30860"/>
                </a:lnTo>
                <a:lnTo>
                  <a:pt x="78117" y="34150"/>
                </a:lnTo>
                <a:lnTo>
                  <a:pt x="80416" y="39789"/>
                </a:lnTo>
                <a:lnTo>
                  <a:pt x="80416" y="55422"/>
                </a:lnTo>
                <a:lnTo>
                  <a:pt x="77889" y="61010"/>
                </a:lnTo>
                <a:lnTo>
                  <a:pt x="67894" y="67944"/>
                </a:lnTo>
                <a:lnTo>
                  <a:pt x="60604" y="69646"/>
                </a:lnTo>
                <a:lnTo>
                  <a:pt x="96451" y="69646"/>
                </a:lnTo>
                <a:lnTo>
                  <a:pt x="108623" y="47955"/>
                </a:lnTo>
                <a:lnTo>
                  <a:pt x="108623" y="38087"/>
                </a:lnTo>
                <a:lnTo>
                  <a:pt x="107569" y="32435"/>
                </a:lnTo>
                <a:lnTo>
                  <a:pt x="104700" y="25742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99988" y="5072147"/>
            <a:ext cx="221297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sz="2300" b="1" spc="-40" dirty="0">
                <a:solidFill>
                  <a:srgbClr val="5D5CFF"/>
                </a:solidFill>
                <a:latin typeface="IBM Plex Sans Bold"/>
                <a:cs typeface="IBM Plex Sans Bold"/>
              </a:rPr>
              <a:t>Name:</a:t>
            </a:r>
            <a:r>
              <a:rPr sz="2300" b="1" spc="-229" dirty="0">
                <a:solidFill>
                  <a:srgbClr val="5D5CFF"/>
                </a:solidFill>
                <a:latin typeface="IBM Plex Sans Bold"/>
                <a:cs typeface="IBM Plex Sans Bold"/>
              </a:rPr>
              <a:t> </a:t>
            </a:r>
            <a:r>
              <a:rPr sz="2300" b="1" spc="-10" dirty="0">
                <a:solidFill>
                  <a:srgbClr val="5D5CFF"/>
                </a:solidFill>
                <a:latin typeface="IBM Plex Sans Bold"/>
                <a:cs typeface="IBM Plex Sans Bold"/>
              </a:rPr>
              <a:t>Occupation:</a:t>
            </a:r>
            <a:endParaRPr sz="2300" dirty="0">
              <a:latin typeface="IBM Plex Sans Bold"/>
              <a:cs typeface="IBM Plex Sans Bold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98380"/>
              </p:ext>
            </p:extLst>
          </p:nvPr>
        </p:nvGraphicFramePr>
        <p:xfrm>
          <a:off x="3720360" y="2057158"/>
          <a:ext cx="5495290" cy="5721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R w="12700">
                      <a:solidFill>
                        <a:srgbClr val="5D5CFF"/>
                      </a:solidFill>
                      <a:prstDash val="solid"/>
                    </a:lnR>
                    <a:lnB w="12700">
                      <a:solidFill>
                        <a:srgbClr val="5D5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B w="12700">
                      <a:solidFill>
                        <a:srgbClr val="5D5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895">
                <a:tc gridSpan="2"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T w="12700">
                      <a:solidFill>
                        <a:srgbClr val="5D5CFF"/>
                      </a:solidFill>
                      <a:prstDash val="solid"/>
                    </a:lnT>
                    <a:lnB w="12700">
                      <a:solidFill>
                        <a:srgbClr val="5D5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R w="12700">
                      <a:solidFill>
                        <a:srgbClr val="5D5CFF"/>
                      </a:solidFill>
                      <a:prstDash val="solid"/>
                    </a:lnR>
                    <a:lnT w="12700">
                      <a:solidFill>
                        <a:srgbClr val="5D5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T w="12700">
                      <a:solidFill>
                        <a:srgbClr val="5D5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5839" y="2088231"/>
            <a:ext cx="241084" cy="24229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720827" y="2069439"/>
            <a:ext cx="197485" cy="278765"/>
          </a:xfrm>
          <a:custGeom>
            <a:avLst/>
            <a:gdLst/>
            <a:ahLst/>
            <a:cxnLst/>
            <a:rect l="l" t="t" r="r" b="b"/>
            <a:pathLst>
              <a:path w="197484" h="278764">
                <a:moveTo>
                  <a:pt x="161480" y="148043"/>
                </a:moveTo>
                <a:lnTo>
                  <a:pt x="35915" y="148043"/>
                </a:lnTo>
                <a:lnTo>
                  <a:pt x="35915" y="157022"/>
                </a:lnTo>
                <a:lnTo>
                  <a:pt x="161480" y="157022"/>
                </a:lnTo>
                <a:lnTo>
                  <a:pt x="161480" y="148043"/>
                </a:lnTo>
                <a:close/>
              </a:path>
              <a:path w="197484" h="278764">
                <a:moveTo>
                  <a:pt x="161480" y="130098"/>
                </a:moveTo>
                <a:lnTo>
                  <a:pt x="35915" y="130098"/>
                </a:lnTo>
                <a:lnTo>
                  <a:pt x="35915" y="139065"/>
                </a:lnTo>
                <a:lnTo>
                  <a:pt x="161480" y="139065"/>
                </a:lnTo>
                <a:lnTo>
                  <a:pt x="161480" y="130098"/>
                </a:lnTo>
                <a:close/>
              </a:path>
              <a:path w="197484" h="278764">
                <a:moveTo>
                  <a:pt x="161493" y="93472"/>
                </a:moveTo>
                <a:lnTo>
                  <a:pt x="35941" y="93472"/>
                </a:lnTo>
                <a:lnTo>
                  <a:pt x="35941" y="102438"/>
                </a:lnTo>
                <a:lnTo>
                  <a:pt x="161493" y="102438"/>
                </a:lnTo>
                <a:lnTo>
                  <a:pt x="161493" y="93472"/>
                </a:lnTo>
                <a:close/>
              </a:path>
              <a:path w="197484" h="278764">
                <a:moveTo>
                  <a:pt x="161493" y="75526"/>
                </a:moveTo>
                <a:lnTo>
                  <a:pt x="35941" y="75526"/>
                </a:lnTo>
                <a:lnTo>
                  <a:pt x="35941" y="84493"/>
                </a:lnTo>
                <a:lnTo>
                  <a:pt x="161493" y="84493"/>
                </a:lnTo>
                <a:lnTo>
                  <a:pt x="161493" y="75526"/>
                </a:lnTo>
                <a:close/>
              </a:path>
              <a:path w="197484" h="278764">
                <a:moveTo>
                  <a:pt x="197383" y="15011"/>
                </a:moveTo>
                <a:lnTo>
                  <a:pt x="191350" y="8966"/>
                </a:lnTo>
                <a:lnTo>
                  <a:pt x="188417" y="8966"/>
                </a:lnTo>
                <a:lnTo>
                  <a:pt x="188417" y="19951"/>
                </a:lnTo>
                <a:lnTo>
                  <a:pt x="188417" y="267157"/>
                </a:lnTo>
                <a:lnTo>
                  <a:pt x="186397" y="269163"/>
                </a:lnTo>
                <a:lnTo>
                  <a:pt x="10985" y="269163"/>
                </a:lnTo>
                <a:lnTo>
                  <a:pt x="8966" y="267157"/>
                </a:lnTo>
                <a:lnTo>
                  <a:pt x="8966" y="19951"/>
                </a:lnTo>
                <a:lnTo>
                  <a:pt x="10985" y="17945"/>
                </a:lnTo>
                <a:lnTo>
                  <a:pt x="43599" y="17945"/>
                </a:lnTo>
                <a:lnTo>
                  <a:pt x="45847" y="26911"/>
                </a:lnTo>
                <a:lnTo>
                  <a:pt x="17945" y="26911"/>
                </a:lnTo>
                <a:lnTo>
                  <a:pt x="17945" y="260197"/>
                </a:lnTo>
                <a:lnTo>
                  <a:pt x="140919" y="260197"/>
                </a:lnTo>
                <a:lnTo>
                  <a:pt x="149898" y="251218"/>
                </a:lnTo>
                <a:lnTo>
                  <a:pt x="156235" y="244881"/>
                </a:lnTo>
                <a:lnTo>
                  <a:pt x="176809" y="224307"/>
                </a:lnTo>
                <a:lnTo>
                  <a:pt x="179438" y="221678"/>
                </a:lnTo>
                <a:lnTo>
                  <a:pt x="179438" y="26911"/>
                </a:lnTo>
                <a:lnTo>
                  <a:pt x="170472" y="26911"/>
                </a:lnTo>
                <a:lnTo>
                  <a:pt x="170472" y="35890"/>
                </a:lnTo>
                <a:lnTo>
                  <a:pt x="170472" y="215328"/>
                </a:lnTo>
                <a:lnTo>
                  <a:pt x="164134" y="215328"/>
                </a:lnTo>
                <a:lnTo>
                  <a:pt x="164134" y="224307"/>
                </a:lnTo>
                <a:lnTo>
                  <a:pt x="143560" y="244881"/>
                </a:lnTo>
                <a:lnTo>
                  <a:pt x="143560" y="224307"/>
                </a:lnTo>
                <a:lnTo>
                  <a:pt x="164134" y="224307"/>
                </a:lnTo>
                <a:lnTo>
                  <a:pt x="164134" y="215328"/>
                </a:lnTo>
                <a:lnTo>
                  <a:pt x="134581" y="215328"/>
                </a:lnTo>
                <a:lnTo>
                  <a:pt x="134581" y="251218"/>
                </a:lnTo>
                <a:lnTo>
                  <a:pt x="26911" y="251218"/>
                </a:lnTo>
                <a:lnTo>
                  <a:pt x="26911" y="35890"/>
                </a:lnTo>
                <a:lnTo>
                  <a:pt x="48082" y="35890"/>
                </a:lnTo>
                <a:lnTo>
                  <a:pt x="50330" y="44856"/>
                </a:lnTo>
                <a:lnTo>
                  <a:pt x="147066" y="44856"/>
                </a:lnTo>
                <a:lnTo>
                  <a:pt x="149301" y="35890"/>
                </a:lnTo>
                <a:lnTo>
                  <a:pt x="170472" y="35890"/>
                </a:lnTo>
                <a:lnTo>
                  <a:pt x="170472" y="26911"/>
                </a:lnTo>
                <a:lnTo>
                  <a:pt x="151549" y="26911"/>
                </a:lnTo>
                <a:lnTo>
                  <a:pt x="153784" y="17945"/>
                </a:lnTo>
                <a:lnTo>
                  <a:pt x="186397" y="17945"/>
                </a:lnTo>
                <a:lnTo>
                  <a:pt x="188417" y="19951"/>
                </a:lnTo>
                <a:lnTo>
                  <a:pt x="188417" y="8966"/>
                </a:lnTo>
                <a:lnTo>
                  <a:pt x="156032" y="8966"/>
                </a:lnTo>
                <a:lnTo>
                  <a:pt x="158280" y="0"/>
                </a:lnTo>
                <a:lnTo>
                  <a:pt x="146786" y="0"/>
                </a:lnTo>
                <a:lnTo>
                  <a:pt x="146786" y="8966"/>
                </a:lnTo>
                <a:lnTo>
                  <a:pt x="140055" y="35890"/>
                </a:lnTo>
                <a:lnTo>
                  <a:pt x="57340" y="35890"/>
                </a:lnTo>
                <a:lnTo>
                  <a:pt x="52844" y="17945"/>
                </a:lnTo>
                <a:lnTo>
                  <a:pt x="50609" y="8966"/>
                </a:lnTo>
                <a:lnTo>
                  <a:pt x="146786" y="8966"/>
                </a:lnTo>
                <a:lnTo>
                  <a:pt x="146786" y="0"/>
                </a:lnTo>
                <a:lnTo>
                  <a:pt x="39116" y="0"/>
                </a:lnTo>
                <a:lnTo>
                  <a:pt x="41351" y="8966"/>
                </a:lnTo>
                <a:lnTo>
                  <a:pt x="6032" y="8966"/>
                </a:lnTo>
                <a:lnTo>
                  <a:pt x="0" y="15011"/>
                </a:lnTo>
                <a:lnTo>
                  <a:pt x="0" y="272097"/>
                </a:lnTo>
                <a:lnTo>
                  <a:pt x="6032" y="278142"/>
                </a:lnTo>
                <a:lnTo>
                  <a:pt x="191350" y="278142"/>
                </a:lnTo>
                <a:lnTo>
                  <a:pt x="197383" y="272097"/>
                </a:lnTo>
                <a:lnTo>
                  <a:pt x="197383" y="269163"/>
                </a:lnTo>
                <a:lnTo>
                  <a:pt x="197383" y="17945"/>
                </a:lnTo>
                <a:lnTo>
                  <a:pt x="197383" y="15011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5249" y="4044389"/>
            <a:ext cx="243672" cy="219673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696062" y="6059648"/>
            <a:ext cx="300355" cy="254000"/>
          </a:xfrm>
          <a:custGeom>
            <a:avLst/>
            <a:gdLst/>
            <a:ahLst/>
            <a:cxnLst/>
            <a:rect l="l" t="t" r="r" b="b"/>
            <a:pathLst>
              <a:path w="300354" h="254000">
                <a:moveTo>
                  <a:pt x="131874" y="170954"/>
                </a:moveTo>
                <a:lnTo>
                  <a:pt x="102819" y="170954"/>
                </a:lnTo>
                <a:lnTo>
                  <a:pt x="116961" y="179184"/>
                </a:lnTo>
                <a:lnTo>
                  <a:pt x="131097" y="190050"/>
                </a:lnTo>
                <a:lnTo>
                  <a:pt x="141968" y="202939"/>
                </a:lnTo>
                <a:lnTo>
                  <a:pt x="146316" y="217233"/>
                </a:lnTo>
                <a:lnTo>
                  <a:pt x="147047" y="226971"/>
                </a:lnTo>
                <a:lnTo>
                  <a:pt x="149242" y="235273"/>
                </a:lnTo>
                <a:lnTo>
                  <a:pt x="152901" y="242118"/>
                </a:lnTo>
                <a:lnTo>
                  <a:pt x="158026" y="247484"/>
                </a:lnTo>
                <a:lnTo>
                  <a:pt x="163182" y="251421"/>
                </a:lnTo>
                <a:lnTo>
                  <a:pt x="169506" y="253504"/>
                </a:lnTo>
                <a:lnTo>
                  <a:pt x="175996" y="253390"/>
                </a:lnTo>
                <a:lnTo>
                  <a:pt x="178235" y="253390"/>
                </a:lnTo>
                <a:lnTo>
                  <a:pt x="204899" y="238023"/>
                </a:lnTo>
                <a:lnTo>
                  <a:pt x="175183" y="238023"/>
                </a:lnTo>
                <a:lnTo>
                  <a:pt x="171056" y="237210"/>
                </a:lnTo>
                <a:lnTo>
                  <a:pt x="167678" y="235000"/>
                </a:lnTo>
                <a:lnTo>
                  <a:pt x="162864" y="231089"/>
                </a:lnTo>
                <a:lnTo>
                  <a:pt x="161861" y="223278"/>
                </a:lnTo>
                <a:lnTo>
                  <a:pt x="161861" y="216992"/>
                </a:lnTo>
                <a:lnTo>
                  <a:pt x="154522" y="193546"/>
                </a:lnTo>
                <a:lnTo>
                  <a:pt x="137363" y="174737"/>
                </a:lnTo>
                <a:lnTo>
                  <a:pt x="131874" y="170954"/>
                </a:lnTo>
                <a:close/>
              </a:path>
              <a:path w="300354" h="254000">
                <a:moveTo>
                  <a:pt x="178235" y="253390"/>
                </a:moveTo>
                <a:lnTo>
                  <a:pt x="175996" y="253390"/>
                </a:lnTo>
                <a:lnTo>
                  <a:pt x="178104" y="253403"/>
                </a:lnTo>
                <a:lnTo>
                  <a:pt x="178235" y="253390"/>
                </a:lnTo>
                <a:close/>
              </a:path>
              <a:path w="300354" h="254000">
                <a:moveTo>
                  <a:pt x="268845" y="15582"/>
                </a:moveTo>
                <a:lnTo>
                  <a:pt x="253860" y="15582"/>
                </a:lnTo>
                <a:lnTo>
                  <a:pt x="255333" y="22186"/>
                </a:lnTo>
                <a:lnTo>
                  <a:pt x="255333" y="33350"/>
                </a:lnTo>
                <a:lnTo>
                  <a:pt x="253860" y="39903"/>
                </a:lnTo>
                <a:lnTo>
                  <a:pt x="231571" y="39903"/>
                </a:lnTo>
                <a:lnTo>
                  <a:pt x="228993" y="41402"/>
                </a:lnTo>
                <a:lnTo>
                  <a:pt x="226212" y="46228"/>
                </a:lnTo>
                <a:lnTo>
                  <a:pt x="226212" y="49199"/>
                </a:lnTo>
                <a:lnTo>
                  <a:pt x="228993" y="54038"/>
                </a:lnTo>
                <a:lnTo>
                  <a:pt x="231571" y="55524"/>
                </a:lnTo>
                <a:lnTo>
                  <a:pt x="261683" y="55524"/>
                </a:lnTo>
                <a:lnTo>
                  <a:pt x="265709" y="57848"/>
                </a:lnTo>
                <a:lnTo>
                  <a:pt x="270052" y="65392"/>
                </a:lnTo>
                <a:lnTo>
                  <a:pt x="270052" y="70027"/>
                </a:lnTo>
                <a:lnTo>
                  <a:pt x="265709" y="77571"/>
                </a:lnTo>
                <a:lnTo>
                  <a:pt x="261683" y="79895"/>
                </a:lnTo>
                <a:lnTo>
                  <a:pt x="235013" y="79895"/>
                </a:lnTo>
                <a:lnTo>
                  <a:pt x="232435" y="81381"/>
                </a:lnTo>
                <a:lnTo>
                  <a:pt x="229641" y="86220"/>
                </a:lnTo>
                <a:lnTo>
                  <a:pt x="229641" y="89192"/>
                </a:lnTo>
                <a:lnTo>
                  <a:pt x="232435" y="94018"/>
                </a:lnTo>
                <a:lnTo>
                  <a:pt x="235013" y="95516"/>
                </a:lnTo>
                <a:lnTo>
                  <a:pt x="268744" y="95516"/>
                </a:lnTo>
                <a:lnTo>
                  <a:pt x="272770" y="97840"/>
                </a:lnTo>
                <a:lnTo>
                  <a:pt x="277126" y="105371"/>
                </a:lnTo>
                <a:lnTo>
                  <a:pt x="277126" y="110020"/>
                </a:lnTo>
                <a:lnTo>
                  <a:pt x="272770" y="117563"/>
                </a:lnTo>
                <a:lnTo>
                  <a:pt x="268744" y="119875"/>
                </a:lnTo>
                <a:lnTo>
                  <a:pt x="238836" y="119875"/>
                </a:lnTo>
                <a:lnTo>
                  <a:pt x="236258" y="121373"/>
                </a:lnTo>
                <a:lnTo>
                  <a:pt x="233476" y="126199"/>
                </a:lnTo>
                <a:lnTo>
                  <a:pt x="233476" y="129184"/>
                </a:lnTo>
                <a:lnTo>
                  <a:pt x="236258" y="134010"/>
                </a:lnTo>
                <a:lnTo>
                  <a:pt x="238836" y="135496"/>
                </a:lnTo>
                <a:lnTo>
                  <a:pt x="276212" y="135496"/>
                </a:lnTo>
                <a:lnTo>
                  <a:pt x="280225" y="137820"/>
                </a:lnTo>
                <a:lnTo>
                  <a:pt x="284581" y="145364"/>
                </a:lnTo>
                <a:lnTo>
                  <a:pt x="284581" y="149999"/>
                </a:lnTo>
                <a:lnTo>
                  <a:pt x="280225" y="157543"/>
                </a:lnTo>
                <a:lnTo>
                  <a:pt x="276212" y="159867"/>
                </a:lnTo>
                <a:lnTo>
                  <a:pt x="271856" y="159867"/>
                </a:lnTo>
                <a:lnTo>
                  <a:pt x="194373" y="159905"/>
                </a:lnTo>
                <a:lnTo>
                  <a:pt x="192011" y="161112"/>
                </a:lnTo>
                <a:lnTo>
                  <a:pt x="189077" y="165176"/>
                </a:lnTo>
                <a:lnTo>
                  <a:pt x="188671" y="167792"/>
                </a:lnTo>
                <a:lnTo>
                  <a:pt x="189458" y="170180"/>
                </a:lnTo>
                <a:lnTo>
                  <a:pt x="195396" y="192630"/>
                </a:lnTo>
                <a:lnTo>
                  <a:pt x="197002" y="209334"/>
                </a:lnTo>
                <a:lnTo>
                  <a:pt x="195541" y="221104"/>
                </a:lnTo>
                <a:lnTo>
                  <a:pt x="192277" y="228752"/>
                </a:lnTo>
                <a:lnTo>
                  <a:pt x="189661" y="233159"/>
                </a:lnTo>
                <a:lnTo>
                  <a:pt x="185305" y="236245"/>
                </a:lnTo>
                <a:lnTo>
                  <a:pt x="180289" y="237261"/>
                </a:lnTo>
                <a:lnTo>
                  <a:pt x="179158" y="237261"/>
                </a:lnTo>
                <a:lnTo>
                  <a:pt x="175183" y="238023"/>
                </a:lnTo>
                <a:lnTo>
                  <a:pt x="204899" y="238023"/>
                </a:lnTo>
                <a:lnTo>
                  <a:pt x="205193" y="237655"/>
                </a:lnTo>
                <a:lnTo>
                  <a:pt x="210477" y="225907"/>
                </a:lnTo>
                <a:lnTo>
                  <a:pt x="212617" y="211610"/>
                </a:lnTo>
                <a:lnTo>
                  <a:pt x="211623" y="194803"/>
                </a:lnTo>
                <a:lnTo>
                  <a:pt x="207505" y="175526"/>
                </a:lnTo>
                <a:lnTo>
                  <a:pt x="279404" y="175526"/>
                </a:lnTo>
                <a:lnTo>
                  <a:pt x="286448" y="172656"/>
                </a:lnTo>
                <a:lnTo>
                  <a:pt x="297002" y="162229"/>
                </a:lnTo>
                <a:lnTo>
                  <a:pt x="299999" y="155143"/>
                </a:lnTo>
                <a:lnTo>
                  <a:pt x="300050" y="147726"/>
                </a:lnTo>
                <a:lnTo>
                  <a:pt x="299148" y="140785"/>
                </a:lnTo>
                <a:lnTo>
                  <a:pt x="296586" y="134386"/>
                </a:lnTo>
                <a:lnTo>
                  <a:pt x="292524" y="128818"/>
                </a:lnTo>
                <a:lnTo>
                  <a:pt x="287121" y="124371"/>
                </a:lnTo>
                <a:lnTo>
                  <a:pt x="291871" y="118237"/>
                </a:lnTo>
                <a:lnTo>
                  <a:pt x="293789" y="110388"/>
                </a:lnTo>
                <a:lnTo>
                  <a:pt x="291007" y="95135"/>
                </a:lnTo>
                <a:lnTo>
                  <a:pt x="286461" y="88455"/>
                </a:lnTo>
                <a:lnTo>
                  <a:pt x="279857" y="84378"/>
                </a:lnTo>
                <a:lnTo>
                  <a:pt x="283527" y="79616"/>
                </a:lnTo>
                <a:lnTo>
                  <a:pt x="285521" y="73761"/>
                </a:lnTo>
                <a:lnTo>
                  <a:pt x="285495" y="62217"/>
                </a:lnTo>
                <a:lnTo>
                  <a:pt x="283832" y="56819"/>
                </a:lnTo>
                <a:lnTo>
                  <a:pt x="277609" y="47663"/>
                </a:lnTo>
                <a:lnTo>
                  <a:pt x="273202" y="44119"/>
                </a:lnTo>
                <a:lnTo>
                  <a:pt x="268071" y="42062"/>
                </a:lnTo>
                <a:lnTo>
                  <a:pt x="270103" y="37566"/>
                </a:lnTo>
                <a:lnTo>
                  <a:pt x="271132" y="32689"/>
                </a:lnTo>
                <a:lnTo>
                  <a:pt x="271027" y="27495"/>
                </a:lnTo>
                <a:lnTo>
                  <a:pt x="269318" y="16421"/>
                </a:lnTo>
                <a:lnTo>
                  <a:pt x="268845" y="15582"/>
                </a:lnTo>
                <a:close/>
              </a:path>
              <a:path w="300354" h="254000">
                <a:moveTo>
                  <a:pt x="95046" y="11201"/>
                </a:moveTo>
                <a:lnTo>
                  <a:pt x="39052" y="11201"/>
                </a:lnTo>
                <a:lnTo>
                  <a:pt x="31394" y="11958"/>
                </a:lnTo>
                <a:lnTo>
                  <a:pt x="757" y="42603"/>
                </a:lnTo>
                <a:lnTo>
                  <a:pt x="0" y="158343"/>
                </a:lnTo>
                <a:lnTo>
                  <a:pt x="757" y="165993"/>
                </a:lnTo>
                <a:lnTo>
                  <a:pt x="31394" y="196638"/>
                </a:lnTo>
                <a:lnTo>
                  <a:pt x="39052" y="197396"/>
                </a:lnTo>
                <a:lnTo>
                  <a:pt x="97078" y="197396"/>
                </a:lnTo>
                <a:lnTo>
                  <a:pt x="99059" y="196570"/>
                </a:lnTo>
                <a:lnTo>
                  <a:pt x="101993" y="193636"/>
                </a:lnTo>
                <a:lnTo>
                  <a:pt x="102819" y="191655"/>
                </a:lnTo>
                <a:lnTo>
                  <a:pt x="102819" y="181775"/>
                </a:lnTo>
                <a:lnTo>
                  <a:pt x="32829" y="181775"/>
                </a:lnTo>
                <a:lnTo>
                  <a:pt x="26873" y="179298"/>
                </a:lnTo>
                <a:lnTo>
                  <a:pt x="18084" y="170522"/>
                </a:lnTo>
                <a:lnTo>
                  <a:pt x="15620" y="164553"/>
                </a:lnTo>
                <a:lnTo>
                  <a:pt x="15620" y="44081"/>
                </a:lnTo>
                <a:lnTo>
                  <a:pt x="18084" y="38125"/>
                </a:lnTo>
                <a:lnTo>
                  <a:pt x="26903" y="29324"/>
                </a:lnTo>
                <a:lnTo>
                  <a:pt x="32829" y="26860"/>
                </a:lnTo>
                <a:lnTo>
                  <a:pt x="104496" y="26860"/>
                </a:lnTo>
                <a:lnTo>
                  <a:pt x="106870" y="23901"/>
                </a:lnTo>
                <a:lnTo>
                  <a:pt x="145376" y="15582"/>
                </a:lnTo>
                <a:lnTo>
                  <a:pt x="268845" y="15582"/>
                </a:lnTo>
                <a:lnTo>
                  <a:pt x="266864" y="12065"/>
                </a:lnTo>
                <a:lnTo>
                  <a:pt x="98513" y="12065"/>
                </a:lnTo>
                <a:lnTo>
                  <a:pt x="97447" y="11518"/>
                </a:lnTo>
                <a:lnTo>
                  <a:pt x="96253" y="11226"/>
                </a:lnTo>
                <a:lnTo>
                  <a:pt x="95046" y="11201"/>
                </a:lnTo>
                <a:close/>
              </a:path>
              <a:path w="300354" h="254000">
                <a:moveTo>
                  <a:pt x="104496" y="26860"/>
                </a:moveTo>
                <a:lnTo>
                  <a:pt x="87198" y="26860"/>
                </a:lnTo>
                <a:lnTo>
                  <a:pt x="87198" y="181775"/>
                </a:lnTo>
                <a:lnTo>
                  <a:pt x="102819" y="181775"/>
                </a:lnTo>
                <a:lnTo>
                  <a:pt x="102819" y="170954"/>
                </a:lnTo>
                <a:lnTo>
                  <a:pt x="131874" y="170954"/>
                </a:lnTo>
                <a:lnTo>
                  <a:pt x="117670" y="161165"/>
                </a:lnTo>
                <a:lnTo>
                  <a:pt x="102730" y="153428"/>
                </a:lnTo>
                <a:lnTo>
                  <a:pt x="102730" y="29641"/>
                </a:lnTo>
                <a:lnTo>
                  <a:pt x="102971" y="29324"/>
                </a:lnTo>
                <a:lnTo>
                  <a:pt x="103987" y="27495"/>
                </a:lnTo>
                <a:lnTo>
                  <a:pt x="104496" y="26860"/>
                </a:lnTo>
                <a:close/>
              </a:path>
              <a:path w="300354" h="254000">
                <a:moveTo>
                  <a:pt x="279404" y="175526"/>
                </a:moveTo>
                <a:lnTo>
                  <a:pt x="271894" y="175526"/>
                </a:lnTo>
                <a:lnTo>
                  <a:pt x="279311" y="175564"/>
                </a:lnTo>
                <a:close/>
              </a:path>
              <a:path w="300354" h="254000">
                <a:moveTo>
                  <a:pt x="246824" y="0"/>
                </a:moveTo>
                <a:lnTo>
                  <a:pt x="145491" y="0"/>
                </a:lnTo>
                <a:lnTo>
                  <a:pt x="136631" y="291"/>
                </a:lnTo>
                <a:lnTo>
                  <a:pt x="98513" y="12065"/>
                </a:lnTo>
                <a:lnTo>
                  <a:pt x="266864" y="12065"/>
                </a:lnTo>
                <a:lnTo>
                  <a:pt x="264380" y="7656"/>
                </a:lnTo>
                <a:lnTo>
                  <a:pt x="256725" y="2003"/>
                </a:lnTo>
                <a:lnTo>
                  <a:pt x="246824" y="0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32874" y="6039237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60" h="276225">
                <a:moveTo>
                  <a:pt x="127076" y="22428"/>
                </a:moveTo>
                <a:lnTo>
                  <a:pt x="126771" y="22529"/>
                </a:lnTo>
                <a:lnTo>
                  <a:pt x="105171" y="24363"/>
                </a:lnTo>
                <a:lnTo>
                  <a:pt x="84347" y="29797"/>
                </a:lnTo>
                <a:lnTo>
                  <a:pt x="46799" y="50838"/>
                </a:lnTo>
                <a:lnTo>
                  <a:pt x="18459" y="83221"/>
                </a:lnTo>
                <a:lnTo>
                  <a:pt x="2578" y="123215"/>
                </a:lnTo>
                <a:lnTo>
                  <a:pt x="0" y="145732"/>
                </a:lnTo>
                <a:lnTo>
                  <a:pt x="1001" y="166228"/>
                </a:lnTo>
                <a:lnTo>
                  <a:pt x="13893" y="207289"/>
                </a:lnTo>
                <a:lnTo>
                  <a:pt x="39781" y="241661"/>
                </a:lnTo>
                <a:lnTo>
                  <a:pt x="75679" y="265404"/>
                </a:lnTo>
                <a:lnTo>
                  <a:pt x="117454" y="275770"/>
                </a:lnTo>
                <a:lnTo>
                  <a:pt x="138974" y="275505"/>
                </a:lnTo>
                <a:lnTo>
                  <a:pt x="160286" y="271564"/>
                </a:lnTo>
                <a:lnTo>
                  <a:pt x="175127" y="266077"/>
                </a:lnTo>
                <a:lnTo>
                  <a:pt x="127076" y="266077"/>
                </a:lnTo>
                <a:lnTo>
                  <a:pt x="108213" y="264561"/>
                </a:lnTo>
                <a:lnTo>
                  <a:pt x="56692" y="242531"/>
                </a:lnTo>
                <a:lnTo>
                  <a:pt x="21377" y="199030"/>
                </a:lnTo>
                <a:lnTo>
                  <a:pt x="10451" y="144733"/>
                </a:lnTo>
                <a:lnTo>
                  <a:pt x="10464" y="143649"/>
                </a:lnTo>
                <a:lnTo>
                  <a:pt x="26476" y="90139"/>
                </a:lnTo>
                <a:lnTo>
                  <a:pt x="65697" y="50126"/>
                </a:lnTo>
                <a:lnTo>
                  <a:pt x="119064" y="33019"/>
                </a:lnTo>
                <a:lnTo>
                  <a:pt x="176580" y="33019"/>
                </a:lnTo>
                <a:lnTo>
                  <a:pt x="173245" y="31322"/>
                </a:lnTo>
                <a:lnTo>
                  <a:pt x="150678" y="24728"/>
                </a:lnTo>
                <a:lnTo>
                  <a:pt x="127076" y="22428"/>
                </a:lnTo>
                <a:close/>
              </a:path>
              <a:path w="276860" h="276225">
                <a:moveTo>
                  <a:pt x="225448" y="70586"/>
                </a:moveTo>
                <a:lnTo>
                  <a:pt x="212966" y="70586"/>
                </a:lnTo>
                <a:lnTo>
                  <a:pt x="226564" y="88590"/>
                </a:lnTo>
                <a:lnTo>
                  <a:pt x="236369" y="108683"/>
                </a:lnTo>
                <a:lnTo>
                  <a:pt x="242159" y="130276"/>
                </a:lnTo>
                <a:lnTo>
                  <a:pt x="243571" y="150723"/>
                </a:lnTo>
                <a:lnTo>
                  <a:pt x="243628" y="153454"/>
                </a:lnTo>
                <a:lnTo>
                  <a:pt x="240902" y="175163"/>
                </a:lnTo>
                <a:lnTo>
                  <a:pt x="222998" y="215910"/>
                </a:lnTo>
                <a:lnTo>
                  <a:pt x="190780" y="247207"/>
                </a:lnTo>
                <a:lnTo>
                  <a:pt x="149531" y="263921"/>
                </a:lnTo>
                <a:lnTo>
                  <a:pt x="127076" y="266077"/>
                </a:lnTo>
                <a:lnTo>
                  <a:pt x="175127" y="266077"/>
                </a:lnTo>
                <a:lnTo>
                  <a:pt x="215775" y="239494"/>
                </a:lnTo>
                <a:lnTo>
                  <a:pt x="240873" y="204346"/>
                </a:lnTo>
                <a:lnTo>
                  <a:pt x="252678" y="163144"/>
                </a:lnTo>
                <a:lnTo>
                  <a:pt x="253183" y="141427"/>
                </a:lnTo>
                <a:lnTo>
                  <a:pt x="250001" y="120015"/>
                </a:lnTo>
                <a:lnTo>
                  <a:pt x="243270" y="99577"/>
                </a:lnTo>
                <a:lnTo>
                  <a:pt x="233179" y="80573"/>
                </a:lnTo>
                <a:lnTo>
                  <a:pt x="225448" y="70586"/>
                </a:lnTo>
                <a:close/>
              </a:path>
              <a:path w="276860" h="276225">
                <a:moveTo>
                  <a:pt x="123240" y="66776"/>
                </a:moveTo>
                <a:lnTo>
                  <a:pt x="78701" y="82262"/>
                </a:lnTo>
                <a:lnTo>
                  <a:pt x="49758" y="119664"/>
                </a:lnTo>
                <a:lnTo>
                  <a:pt x="44172" y="150901"/>
                </a:lnTo>
                <a:lnTo>
                  <a:pt x="45966" y="166799"/>
                </a:lnTo>
                <a:lnTo>
                  <a:pt x="68453" y="208241"/>
                </a:lnTo>
                <a:lnTo>
                  <a:pt x="109895" y="230728"/>
                </a:lnTo>
                <a:lnTo>
                  <a:pt x="125806" y="232524"/>
                </a:lnTo>
                <a:lnTo>
                  <a:pt x="141758" y="231224"/>
                </a:lnTo>
                <a:lnTo>
                  <a:pt x="157030" y="226936"/>
                </a:lnTo>
                <a:lnTo>
                  <a:pt x="166240" y="222313"/>
                </a:lnTo>
                <a:lnTo>
                  <a:pt x="125793" y="222313"/>
                </a:lnTo>
                <a:lnTo>
                  <a:pt x="111889" y="220716"/>
                </a:lnTo>
                <a:lnTo>
                  <a:pt x="75666" y="201028"/>
                </a:lnTo>
                <a:lnTo>
                  <a:pt x="55985" y="164805"/>
                </a:lnTo>
                <a:lnTo>
                  <a:pt x="54408" y="150723"/>
                </a:lnTo>
                <a:lnTo>
                  <a:pt x="55495" y="136955"/>
                </a:lnTo>
                <a:lnTo>
                  <a:pt x="73888" y="100063"/>
                </a:lnTo>
                <a:lnTo>
                  <a:pt x="109389" y="79110"/>
                </a:lnTo>
                <a:lnTo>
                  <a:pt x="123228" y="77025"/>
                </a:lnTo>
                <a:lnTo>
                  <a:pt x="166772" y="77025"/>
                </a:lnTo>
                <a:lnTo>
                  <a:pt x="154619" y="71389"/>
                </a:lnTo>
                <a:lnTo>
                  <a:pt x="139223" y="67578"/>
                </a:lnTo>
                <a:lnTo>
                  <a:pt x="123240" y="66776"/>
                </a:lnTo>
                <a:close/>
              </a:path>
              <a:path w="276860" h="276225">
                <a:moveTo>
                  <a:pt x="194493" y="101968"/>
                </a:moveTo>
                <a:lnTo>
                  <a:pt x="181978" y="101968"/>
                </a:lnTo>
                <a:lnTo>
                  <a:pt x="190091" y="113376"/>
                </a:lnTo>
                <a:lnTo>
                  <a:pt x="195829" y="126004"/>
                </a:lnTo>
                <a:lnTo>
                  <a:pt x="199064" y="139492"/>
                </a:lnTo>
                <a:lnTo>
                  <a:pt x="199550" y="150723"/>
                </a:lnTo>
                <a:lnTo>
                  <a:pt x="199652" y="153594"/>
                </a:lnTo>
                <a:lnTo>
                  <a:pt x="197584" y="167316"/>
                </a:lnTo>
                <a:lnTo>
                  <a:pt x="176631" y="202806"/>
                </a:lnTo>
                <a:lnTo>
                  <a:pt x="139745" y="221210"/>
                </a:lnTo>
                <a:lnTo>
                  <a:pt x="125793" y="222313"/>
                </a:lnTo>
                <a:lnTo>
                  <a:pt x="166240" y="222313"/>
                </a:lnTo>
                <a:lnTo>
                  <a:pt x="202427" y="184235"/>
                </a:lnTo>
                <a:lnTo>
                  <a:pt x="209898" y="153594"/>
                </a:lnTo>
                <a:lnTo>
                  <a:pt x="209781" y="150723"/>
                </a:lnTo>
                <a:lnTo>
                  <a:pt x="209116" y="137471"/>
                </a:lnTo>
                <a:lnTo>
                  <a:pt x="205305" y="122075"/>
                </a:lnTo>
                <a:lnTo>
                  <a:pt x="198631" y="107684"/>
                </a:lnTo>
                <a:lnTo>
                  <a:pt x="194493" y="101968"/>
                </a:lnTo>
                <a:close/>
              </a:path>
              <a:path w="276860" h="276225">
                <a:moveTo>
                  <a:pt x="123107" y="111143"/>
                </a:moveTo>
                <a:lnTo>
                  <a:pt x="88950" y="141427"/>
                </a:lnTo>
                <a:lnTo>
                  <a:pt x="88060" y="151176"/>
                </a:lnTo>
                <a:lnTo>
                  <a:pt x="89592" y="160696"/>
                </a:lnTo>
                <a:lnTo>
                  <a:pt x="125531" y="188639"/>
                </a:lnTo>
                <a:lnTo>
                  <a:pt x="135280" y="187744"/>
                </a:lnTo>
                <a:lnTo>
                  <a:pt x="144497" y="184446"/>
                </a:lnTo>
                <a:lnTo>
                  <a:pt x="152485" y="179044"/>
                </a:lnTo>
                <a:lnTo>
                  <a:pt x="153921" y="177431"/>
                </a:lnTo>
                <a:lnTo>
                  <a:pt x="119926" y="177431"/>
                </a:lnTo>
                <a:lnTo>
                  <a:pt x="112776" y="174472"/>
                </a:lnTo>
                <a:lnTo>
                  <a:pt x="102222" y="163931"/>
                </a:lnTo>
                <a:lnTo>
                  <a:pt x="99263" y="156768"/>
                </a:lnTo>
                <a:lnTo>
                  <a:pt x="99263" y="141859"/>
                </a:lnTo>
                <a:lnTo>
                  <a:pt x="102128" y="134936"/>
                </a:lnTo>
                <a:lnTo>
                  <a:pt x="102255" y="134676"/>
                </a:lnTo>
                <a:lnTo>
                  <a:pt x="112776" y="124155"/>
                </a:lnTo>
                <a:lnTo>
                  <a:pt x="119926" y="121196"/>
                </a:lnTo>
                <a:lnTo>
                  <a:pt x="162760" y="121196"/>
                </a:lnTo>
                <a:lnTo>
                  <a:pt x="165007" y="118948"/>
                </a:lnTo>
                <a:lnTo>
                  <a:pt x="150495" y="118948"/>
                </a:lnTo>
                <a:lnTo>
                  <a:pt x="142029" y="114025"/>
                </a:lnTo>
                <a:lnTo>
                  <a:pt x="132748" y="111401"/>
                </a:lnTo>
                <a:lnTo>
                  <a:pt x="123107" y="111143"/>
                </a:lnTo>
                <a:close/>
              </a:path>
              <a:path w="276860" h="276225">
                <a:moveTo>
                  <a:pt x="161964" y="133464"/>
                </a:moveTo>
                <a:lnTo>
                  <a:pt x="150495" y="133464"/>
                </a:lnTo>
                <a:lnTo>
                  <a:pt x="153759" y="138112"/>
                </a:lnTo>
                <a:lnTo>
                  <a:pt x="155511" y="143649"/>
                </a:lnTo>
                <a:lnTo>
                  <a:pt x="155498" y="156768"/>
                </a:lnTo>
                <a:lnTo>
                  <a:pt x="152539" y="163931"/>
                </a:lnTo>
                <a:lnTo>
                  <a:pt x="141998" y="174472"/>
                </a:lnTo>
                <a:lnTo>
                  <a:pt x="134836" y="177431"/>
                </a:lnTo>
                <a:lnTo>
                  <a:pt x="153921" y="177431"/>
                </a:lnTo>
                <a:lnTo>
                  <a:pt x="158897" y="171842"/>
                </a:lnTo>
                <a:lnTo>
                  <a:pt x="163385" y="163144"/>
                </a:lnTo>
                <a:lnTo>
                  <a:pt x="165484" y="153911"/>
                </a:lnTo>
                <a:lnTo>
                  <a:pt x="165370" y="146710"/>
                </a:lnTo>
                <a:lnTo>
                  <a:pt x="165294" y="143952"/>
                </a:lnTo>
                <a:lnTo>
                  <a:pt x="162669" y="134676"/>
                </a:lnTo>
                <a:lnTo>
                  <a:pt x="161964" y="133464"/>
                </a:lnTo>
                <a:close/>
              </a:path>
              <a:path w="276860" h="276225">
                <a:moveTo>
                  <a:pt x="162760" y="121196"/>
                </a:moveTo>
                <a:lnTo>
                  <a:pt x="133058" y="121196"/>
                </a:lnTo>
                <a:lnTo>
                  <a:pt x="138595" y="122948"/>
                </a:lnTo>
                <a:lnTo>
                  <a:pt x="143230" y="126212"/>
                </a:lnTo>
                <a:lnTo>
                  <a:pt x="123698" y="145732"/>
                </a:lnTo>
                <a:lnTo>
                  <a:pt x="122758" y="146710"/>
                </a:lnTo>
                <a:lnTo>
                  <a:pt x="122237" y="148018"/>
                </a:lnTo>
                <a:lnTo>
                  <a:pt x="122304" y="150888"/>
                </a:lnTo>
                <a:lnTo>
                  <a:pt x="122758" y="152019"/>
                </a:lnTo>
                <a:lnTo>
                  <a:pt x="123698" y="152996"/>
                </a:lnTo>
                <a:lnTo>
                  <a:pt x="124688" y="153911"/>
                </a:lnTo>
                <a:lnTo>
                  <a:pt x="125984" y="154432"/>
                </a:lnTo>
                <a:lnTo>
                  <a:pt x="128676" y="154432"/>
                </a:lnTo>
                <a:lnTo>
                  <a:pt x="129971" y="153911"/>
                </a:lnTo>
                <a:lnTo>
                  <a:pt x="130962" y="152996"/>
                </a:lnTo>
                <a:lnTo>
                  <a:pt x="150495" y="133464"/>
                </a:lnTo>
                <a:lnTo>
                  <a:pt x="161964" y="133464"/>
                </a:lnTo>
                <a:lnTo>
                  <a:pt x="157746" y="126212"/>
                </a:lnTo>
                <a:lnTo>
                  <a:pt x="162760" y="121196"/>
                </a:lnTo>
                <a:close/>
              </a:path>
              <a:path w="276860" h="276225">
                <a:moveTo>
                  <a:pt x="166772" y="77025"/>
                </a:moveTo>
                <a:lnTo>
                  <a:pt x="123228" y="77025"/>
                </a:lnTo>
                <a:lnTo>
                  <a:pt x="137209" y="77635"/>
                </a:lnTo>
                <a:lnTo>
                  <a:pt x="150696" y="80870"/>
                </a:lnTo>
                <a:lnTo>
                  <a:pt x="163324" y="86605"/>
                </a:lnTo>
                <a:lnTo>
                  <a:pt x="174726" y="94716"/>
                </a:lnTo>
                <a:lnTo>
                  <a:pt x="150495" y="118948"/>
                </a:lnTo>
                <a:lnTo>
                  <a:pt x="165007" y="118948"/>
                </a:lnTo>
                <a:lnTo>
                  <a:pt x="181978" y="101968"/>
                </a:lnTo>
                <a:lnTo>
                  <a:pt x="194493" y="101968"/>
                </a:lnTo>
                <a:lnTo>
                  <a:pt x="189242" y="94716"/>
                </a:lnTo>
                <a:lnTo>
                  <a:pt x="196384" y="87452"/>
                </a:lnTo>
                <a:lnTo>
                  <a:pt x="181978" y="87452"/>
                </a:lnTo>
                <a:lnTo>
                  <a:pt x="169010" y="78063"/>
                </a:lnTo>
                <a:lnTo>
                  <a:pt x="166772" y="77025"/>
                </a:lnTo>
                <a:close/>
              </a:path>
              <a:path w="276860" h="276225">
                <a:moveTo>
                  <a:pt x="176580" y="33019"/>
                </a:moveTo>
                <a:lnTo>
                  <a:pt x="119064" y="33019"/>
                </a:lnTo>
                <a:lnTo>
                  <a:pt x="137985" y="33274"/>
                </a:lnTo>
                <a:lnTo>
                  <a:pt x="156617" y="36584"/>
                </a:lnTo>
                <a:lnTo>
                  <a:pt x="174356" y="42814"/>
                </a:lnTo>
                <a:lnTo>
                  <a:pt x="190865" y="51812"/>
                </a:lnTo>
                <a:lnTo>
                  <a:pt x="205803" y="63423"/>
                </a:lnTo>
                <a:lnTo>
                  <a:pt x="181978" y="87452"/>
                </a:lnTo>
                <a:lnTo>
                  <a:pt x="196384" y="87452"/>
                </a:lnTo>
                <a:lnTo>
                  <a:pt x="212966" y="70586"/>
                </a:lnTo>
                <a:lnTo>
                  <a:pt x="225448" y="70586"/>
                </a:lnTo>
                <a:lnTo>
                  <a:pt x="219913" y="63436"/>
                </a:lnTo>
                <a:lnTo>
                  <a:pt x="227123" y="56476"/>
                </a:lnTo>
                <a:lnTo>
                  <a:pt x="212966" y="56476"/>
                </a:lnTo>
                <a:lnTo>
                  <a:pt x="194200" y="41982"/>
                </a:lnTo>
                <a:lnTo>
                  <a:pt x="176580" y="33019"/>
                </a:lnTo>
                <a:close/>
              </a:path>
              <a:path w="276860" h="276225">
                <a:moveTo>
                  <a:pt x="238785" y="12"/>
                </a:moveTo>
                <a:lnTo>
                  <a:pt x="236829" y="12"/>
                </a:lnTo>
                <a:lnTo>
                  <a:pt x="233667" y="1841"/>
                </a:lnTo>
                <a:lnTo>
                  <a:pt x="232702" y="3530"/>
                </a:lnTo>
                <a:lnTo>
                  <a:pt x="232702" y="36029"/>
                </a:lnTo>
                <a:lnTo>
                  <a:pt x="212966" y="56476"/>
                </a:lnTo>
                <a:lnTo>
                  <a:pt x="227123" y="56476"/>
                </a:lnTo>
                <a:lnTo>
                  <a:pt x="240360" y="43700"/>
                </a:lnTo>
                <a:lnTo>
                  <a:pt x="272859" y="43700"/>
                </a:lnTo>
                <a:lnTo>
                  <a:pt x="274548" y="42722"/>
                </a:lnTo>
                <a:lnTo>
                  <a:pt x="276377" y="39560"/>
                </a:lnTo>
                <a:lnTo>
                  <a:pt x="276377" y="37617"/>
                </a:lnTo>
                <a:lnTo>
                  <a:pt x="274548" y="34455"/>
                </a:lnTo>
                <a:lnTo>
                  <a:pt x="272859" y="33477"/>
                </a:lnTo>
                <a:lnTo>
                  <a:pt x="250583" y="33477"/>
                </a:lnTo>
                <a:lnTo>
                  <a:pt x="258095" y="25806"/>
                </a:lnTo>
                <a:lnTo>
                  <a:pt x="242925" y="25806"/>
                </a:lnTo>
                <a:lnTo>
                  <a:pt x="242925" y="3530"/>
                </a:lnTo>
                <a:lnTo>
                  <a:pt x="241947" y="1841"/>
                </a:lnTo>
                <a:lnTo>
                  <a:pt x="238785" y="12"/>
                </a:lnTo>
                <a:close/>
              </a:path>
              <a:path w="276860" h="276225">
                <a:moveTo>
                  <a:pt x="270599" y="0"/>
                </a:moveTo>
                <a:lnTo>
                  <a:pt x="268732" y="495"/>
                </a:lnTo>
                <a:lnTo>
                  <a:pt x="267397" y="1841"/>
                </a:lnTo>
                <a:lnTo>
                  <a:pt x="242925" y="25806"/>
                </a:lnTo>
                <a:lnTo>
                  <a:pt x="258095" y="25806"/>
                </a:lnTo>
                <a:lnTo>
                  <a:pt x="274612" y="8940"/>
                </a:lnTo>
                <a:lnTo>
                  <a:pt x="275894" y="7658"/>
                </a:lnTo>
                <a:lnTo>
                  <a:pt x="276390" y="5791"/>
                </a:lnTo>
                <a:lnTo>
                  <a:pt x="275463" y="2298"/>
                </a:lnTo>
                <a:lnTo>
                  <a:pt x="274091" y="939"/>
                </a:lnTo>
                <a:lnTo>
                  <a:pt x="270599" y="0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173941" y="2385988"/>
            <a:ext cx="8852535" cy="4001135"/>
            <a:chOff x="1173941" y="2385988"/>
            <a:chExt cx="8852535" cy="4001135"/>
          </a:xfrm>
        </p:grpSpPr>
        <p:sp>
          <p:nvSpPr>
            <p:cNvPr id="36" name="object 36"/>
            <p:cNvSpPr/>
            <p:nvPr/>
          </p:nvSpPr>
          <p:spPr>
            <a:xfrm>
              <a:off x="9569289" y="3964333"/>
              <a:ext cx="284480" cy="349250"/>
            </a:xfrm>
            <a:custGeom>
              <a:avLst/>
              <a:gdLst/>
              <a:ahLst/>
              <a:cxnLst/>
              <a:rect l="l" t="t" r="r" b="b"/>
              <a:pathLst>
                <a:path w="284479" h="349250">
                  <a:moveTo>
                    <a:pt x="133588" y="0"/>
                  </a:moveTo>
                  <a:lnTo>
                    <a:pt x="88957" y="4143"/>
                  </a:lnTo>
                  <a:lnTo>
                    <a:pt x="34086" y="34356"/>
                  </a:lnTo>
                  <a:lnTo>
                    <a:pt x="6875" y="80422"/>
                  </a:lnTo>
                  <a:lnTo>
                    <a:pt x="0" y="143233"/>
                  </a:lnTo>
                  <a:lnTo>
                    <a:pt x="3963" y="177109"/>
                  </a:lnTo>
                  <a:lnTo>
                    <a:pt x="11345" y="204165"/>
                  </a:lnTo>
                  <a:lnTo>
                    <a:pt x="20782" y="226272"/>
                  </a:lnTo>
                  <a:lnTo>
                    <a:pt x="30911" y="245303"/>
                  </a:lnTo>
                  <a:lnTo>
                    <a:pt x="38187" y="258782"/>
                  </a:lnTo>
                  <a:lnTo>
                    <a:pt x="44276" y="272200"/>
                  </a:lnTo>
                  <a:lnTo>
                    <a:pt x="48515" y="286435"/>
                  </a:lnTo>
                  <a:lnTo>
                    <a:pt x="50232" y="302288"/>
                  </a:lnTo>
                  <a:lnTo>
                    <a:pt x="50241" y="344846"/>
                  </a:lnTo>
                  <a:lnTo>
                    <a:pt x="50799" y="346192"/>
                  </a:lnTo>
                  <a:lnTo>
                    <a:pt x="52781" y="348173"/>
                  </a:lnTo>
                  <a:lnTo>
                    <a:pt x="54127" y="348732"/>
                  </a:lnTo>
                  <a:lnTo>
                    <a:pt x="184975" y="348732"/>
                  </a:lnTo>
                  <a:lnTo>
                    <a:pt x="186321" y="348173"/>
                  </a:lnTo>
                  <a:lnTo>
                    <a:pt x="188302" y="346192"/>
                  </a:lnTo>
                  <a:lnTo>
                    <a:pt x="188861" y="344846"/>
                  </a:lnTo>
                  <a:lnTo>
                    <a:pt x="188861" y="338153"/>
                  </a:lnTo>
                  <a:lnTo>
                    <a:pt x="60820" y="338153"/>
                  </a:lnTo>
                  <a:lnTo>
                    <a:pt x="60820" y="302288"/>
                  </a:lnTo>
                  <a:lnTo>
                    <a:pt x="58894" y="284457"/>
                  </a:lnTo>
                  <a:lnTo>
                    <a:pt x="54236" y="268652"/>
                  </a:lnTo>
                  <a:lnTo>
                    <a:pt x="47666" y="254086"/>
                  </a:lnTo>
                  <a:lnTo>
                    <a:pt x="40004" y="239969"/>
                  </a:lnTo>
                  <a:lnTo>
                    <a:pt x="30341" y="221845"/>
                  </a:lnTo>
                  <a:lnTo>
                    <a:pt x="21283" y="200753"/>
                  </a:lnTo>
                  <a:lnTo>
                    <a:pt x="14185" y="174949"/>
                  </a:lnTo>
                  <a:lnTo>
                    <a:pt x="10465" y="143233"/>
                  </a:lnTo>
                  <a:lnTo>
                    <a:pt x="10560" y="136172"/>
                  </a:lnTo>
                  <a:lnTo>
                    <a:pt x="16605" y="84194"/>
                  </a:lnTo>
                  <a:lnTo>
                    <a:pt x="41401" y="41760"/>
                  </a:lnTo>
                  <a:lnTo>
                    <a:pt x="93705" y="13976"/>
                  </a:lnTo>
                  <a:lnTo>
                    <a:pt x="121767" y="10709"/>
                  </a:lnTo>
                  <a:lnTo>
                    <a:pt x="122529" y="10709"/>
                  </a:lnTo>
                  <a:lnTo>
                    <a:pt x="131532" y="10360"/>
                  </a:lnTo>
                  <a:lnTo>
                    <a:pt x="188754" y="10360"/>
                  </a:lnTo>
                  <a:lnTo>
                    <a:pt x="186890" y="9296"/>
                  </a:lnTo>
                  <a:lnTo>
                    <a:pt x="157276" y="1808"/>
                  </a:lnTo>
                  <a:lnTo>
                    <a:pt x="133588" y="0"/>
                  </a:lnTo>
                  <a:close/>
                </a:path>
                <a:path w="284479" h="349250">
                  <a:moveTo>
                    <a:pt x="131597" y="276202"/>
                  </a:moveTo>
                  <a:lnTo>
                    <a:pt x="128117" y="277511"/>
                  </a:lnTo>
                  <a:lnTo>
                    <a:pt x="126860" y="279035"/>
                  </a:lnTo>
                  <a:lnTo>
                    <a:pt x="126187" y="282692"/>
                  </a:lnTo>
                  <a:lnTo>
                    <a:pt x="126847" y="284559"/>
                  </a:lnTo>
                  <a:lnTo>
                    <a:pt x="167157" y="303673"/>
                  </a:lnTo>
                  <a:lnTo>
                    <a:pt x="178371" y="306721"/>
                  </a:lnTo>
                  <a:lnTo>
                    <a:pt x="178371" y="338153"/>
                  </a:lnTo>
                  <a:lnTo>
                    <a:pt x="188861" y="338153"/>
                  </a:lnTo>
                  <a:lnTo>
                    <a:pt x="188861" y="309172"/>
                  </a:lnTo>
                  <a:lnTo>
                    <a:pt x="223502" y="309172"/>
                  </a:lnTo>
                  <a:lnTo>
                    <a:pt x="228498" y="306124"/>
                  </a:lnTo>
                  <a:lnTo>
                    <a:pt x="231008" y="300740"/>
                  </a:lnTo>
                  <a:lnTo>
                    <a:pt x="211120" y="300740"/>
                  </a:lnTo>
                  <a:lnTo>
                    <a:pt x="200299" y="300136"/>
                  </a:lnTo>
                  <a:lnTo>
                    <a:pt x="184797" y="297373"/>
                  </a:lnTo>
                  <a:lnTo>
                    <a:pt x="184594" y="297373"/>
                  </a:lnTo>
                  <a:lnTo>
                    <a:pt x="178244" y="295938"/>
                  </a:lnTo>
                  <a:lnTo>
                    <a:pt x="141989" y="282028"/>
                  </a:lnTo>
                  <a:lnTo>
                    <a:pt x="133553" y="276507"/>
                  </a:lnTo>
                  <a:lnTo>
                    <a:pt x="131597" y="276202"/>
                  </a:lnTo>
                  <a:close/>
                </a:path>
                <a:path w="284479" h="349250">
                  <a:moveTo>
                    <a:pt x="223502" y="309172"/>
                  </a:moveTo>
                  <a:lnTo>
                    <a:pt x="188861" y="309172"/>
                  </a:lnTo>
                  <a:lnTo>
                    <a:pt x="202798" y="311217"/>
                  </a:lnTo>
                  <a:lnTo>
                    <a:pt x="214071" y="311391"/>
                  </a:lnTo>
                  <a:lnTo>
                    <a:pt x="222648" y="309693"/>
                  </a:lnTo>
                  <a:lnTo>
                    <a:pt x="223502" y="309172"/>
                  </a:lnTo>
                  <a:close/>
                </a:path>
                <a:path w="284479" h="349250">
                  <a:moveTo>
                    <a:pt x="188754" y="10360"/>
                  </a:moveTo>
                  <a:lnTo>
                    <a:pt x="131532" y="10360"/>
                  </a:lnTo>
                  <a:lnTo>
                    <a:pt x="153431" y="11774"/>
                  </a:lnTo>
                  <a:lnTo>
                    <a:pt x="181708" y="18558"/>
                  </a:lnTo>
                  <a:lnTo>
                    <a:pt x="221656" y="46458"/>
                  </a:lnTo>
                  <a:lnTo>
                    <a:pt x="240131" y="96790"/>
                  </a:lnTo>
                  <a:lnTo>
                    <a:pt x="239920" y="107474"/>
                  </a:lnTo>
                  <a:lnTo>
                    <a:pt x="239412" y="119038"/>
                  </a:lnTo>
                  <a:lnTo>
                    <a:pt x="238597" y="129324"/>
                  </a:lnTo>
                  <a:lnTo>
                    <a:pt x="237464" y="136172"/>
                  </a:lnTo>
                  <a:lnTo>
                    <a:pt x="237537" y="141725"/>
                  </a:lnTo>
                  <a:lnTo>
                    <a:pt x="240655" y="148582"/>
                  </a:lnTo>
                  <a:lnTo>
                    <a:pt x="246597" y="157270"/>
                  </a:lnTo>
                  <a:lnTo>
                    <a:pt x="261093" y="175969"/>
                  </a:lnTo>
                  <a:lnTo>
                    <a:pt x="267065" y="184097"/>
                  </a:lnTo>
                  <a:lnTo>
                    <a:pt x="271698" y="191399"/>
                  </a:lnTo>
                  <a:lnTo>
                    <a:pt x="273634" y="196573"/>
                  </a:lnTo>
                  <a:lnTo>
                    <a:pt x="273799" y="201488"/>
                  </a:lnTo>
                  <a:lnTo>
                    <a:pt x="251929" y="202631"/>
                  </a:lnTo>
                  <a:lnTo>
                    <a:pt x="248615" y="202682"/>
                  </a:lnTo>
                  <a:lnTo>
                    <a:pt x="245313" y="202974"/>
                  </a:lnTo>
                  <a:lnTo>
                    <a:pt x="237807" y="208207"/>
                  </a:lnTo>
                  <a:lnTo>
                    <a:pt x="235092" y="235262"/>
                  </a:lnTo>
                  <a:lnTo>
                    <a:pt x="226229" y="285977"/>
                  </a:lnTo>
                  <a:lnTo>
                    <a:pt x="211120" y="300740"/>
                  </a:lnTo>
                  <a:lnTo>
                    <a:pt x="231008" y="300740"/>
                  </a:lnTo>
                  <a:lnTo>
                    <a:pt x="236201" y="289606"/>
                  </a:lnTo>
                  <a:lnTo>
                    <a:pt x="242003" y="263039"/>
                  </a:lnTo>
                  <a:lnTo>
                    <a:pt x="245954" y="234997"/>
                  </a:lnTo>
                  <a:lnTo>
                    <a:pt x="248170" y="213579"/>
                  </a:lnTo>
                  <a:lnTo>
                    <a:pt x="249478" y="213325"/>
                  </a:lnTo>
                  <a:lnTo>
                    <a:pt x="252399" y="213325"/>
                  </a:lnTo>
                  <a:lnTo>
                    <a:pt x="262518" y="212576"/>
                  </a:lnTo>
                  <a:lnTo>
                    <a:pt x="272986" y="210367"/>
                  </a:lnTo>
                  <a:lnTo>
                    <a:pt x="281092" y="205408"/>
                  </a:lnTo>
                  <a:lnTo>
                    <a:pt x="284124" y="196408"/>
                  </a:lnTo>
                  <a:lnTo>
                    <a:pt x="282571" y="190005"/>
                  </a:lnTo>
                  <a:lnTo>
                    <a:pt x="278412" y="182332"/>
                  </a:lnTo>
                  <a:lnTo>
                    <a:pt x="271915" y="173089"/>
                  </a:lnTo>
                  <a:lnTo>
                    <a:pt x="263347" y="161979"/>
                  </a:lnTo>
                  <a:lnTo>
                    <a:pt x="258415" y="155639"/>
                  </a:lnTo>
                  <a:lnTo>
                    <a:pt x="253417" y="148968"/>
                  </a:lnTo>
                  <a:lnTo>
                    <a:pt x="249450" y="143058"/>
                  </a:lnTo>
                  <a:lnTo>
                    <a:pt x="247611" y="139004"/>
                  </a:lnTo>
                  <a:lnTo>
                    <a:pt x="249213" y="128724"/>
                  </a:lnTo>
                  <a:lnTo>
                    <a:pt x="250136" y="115428"/>
                  </a:lnTo>
                  <a:lnTo>
                    <a:pt x="250558" y="103345"/>
                  </a:lnTo>
                  <a:lnTo>
                    <a:pt x="250659" y="96155"/>
                  </a:lnTo>
                  <a:lnTo>
                    <a:pt x="247014" y="74925"/>
                  </a:lnTo>
                  <a:lnTo>
                    <a:pt x="240091" y="56143"/>
                  </a:lnTo>
                  <a:lnTo>
                    <a:pt x="229909" y="39876"/>
                  </a:lnTo>
                  <a:lnTo>
                    <a:pt x="216484" y="26190"/>
                  </a:lnTo>
                  <a:lnTo>
                    <a:pt x="188754" y="10360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96008" y="3997294"/>
              <a:ext cx="193319" cy="1937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644189" y="6019672"/>
              <a:ext cx="382270" cy="363855"/>
            </a:xfrm>
            <a:custGeom>
              <a:avLst/>
              <a:gdLst/>
              <a:ahLst/>
              <a:cxnLst/>
              <a:rect l="l" t="t" r="r" b="b"/>
              <a:pathLst>
                <a:path w="382270" h="363854">
                  <a:moveTo>
                    <a:pt x="137668" y="0"/>
                  </a:moveTo>
                  <a:lnTo>
                    <a:pt x="92862" y="19596"/>
                  </a:lnTo>
                  <a:lnTo>
                    <a:pt x="54902" y="49466"/>
                  </a:lnTo>
                  <a:lnTo>
                    <a:pt x="25590" y="87871"/>
                  </a:lnTo>
                  <a:lnTo>
                    <a:pt x="6692" y="133019"/>
                  </a:lnTo>
                  <a:lnTo>
                    <a:pt x="0" y="183172"/>
                  </a:lnTo>
                  <a:lnTo>
                    <a:pt x="6248" y="231648"/>
                  </a:lnTo>
                  <a:lnTo>
                    <a:pt x="23914" y="275513"/>
                  </a:lnTo>
                  <a:lnTo>
                    <a:pt x="51409" y="313194"/>
                  </a:lnTo>
                  <a:lnTo>
                    <a:pt x="87109" y="343128"/>
                  </a:lnTo>
                  <a:lnTo>
                    <a:pt x="129413" y="363715"/>
                  </a:lnTo>
                  <a:lnTo>
                    <a:pt x="128028" y="360349"/>
                  </a:lnTo>
                  <a:lnTo>
                    <a:pt x="127241" y="356679"/>
                  </a:lnTo>
                  <a:lnTo>
                    <a:pt x="127241" y="347853"/>
                  </a:lnTo>
                  <a:lnTo>
                    <a:pt x="81699" y="321868"/>
                  </a:lnTo>
                  <a:lnTo>
                    <a:pt x="45923" y="284035"/>
                  </a:lnTo>
                  <a:lnTo>
                    <a:pt x="22517" y="236943"/>
                  </a:lnTo>
                  <a:lnTo>
                    <a:pt x="14135" y="183172"/>
                  </a:lnTo>
                  <a:lnTo>
                    <a:pt x="19710" y="139153"/>
                  </a:lnTo>
                  <a:lnTo>
                    <a:pt x="35471" y="99199"/>
                  </a:lnTo>
                  <a:lnTo>
                    <a:pt x="60020" y="64693"/>
                  </a:lnTo>
                  <a:lnTo>
                    <a:pt x="91960" y="37007"/>
                  </a:lnTo>
                  <a:lnTo>
                    <a:pt x="129895" y="17500"/>
                  </a:lnTo>
                  <a:lnTo>
                    <a:pt x="131673" y="11252"/>
                  </a:lnTo>
                  <a:lnTo>
                    <a:pt x="134188" y="5308"/>
                  </a:lnTo>
                  <a:lnTo>
                    <a:pt x="137668" y="0"/>
                  </a:lnTo>
                  <a:close/>
                </a:path>
                <a:path w="382270" h="363854">
                  <a:moveTo>
                    <a:pt x="381723" y="183172"/>
                  </a:moveTo>
                  <a:lnTo>
                    <a:pt x="375031" y="133019"/>
                  </a:lnTo>
                  <a:lnTo>
                    <a:pt x="356133" y="87858"/>
                  </a:lnTo>
                  <a:lnTo>
                    <a:pt x="326821" y="49466"/>
                  </a:lnTo>
                  <a:lnTo>
                    <a:pt x="288874" y="19596"/>
                  </a:lnTo>
                  <a:lnTo>
                    <a:pt x="244055" y="0"/>
                  </a:lnTo>
                  <a:lnTo>
                    <a:pt x="247535" y="5321"/>
                  </a:lnTo>
                  <a:lnTo>
                    <a:pt x="250050" y="11252"/>
                  </a:lnTo>
                  <a:lnTo>
                    <a:pt x="251828" y="17500"/>
                  </a:lnTo>
                  <a:lnTo>
                    <a:pt x="289763" y="37007"/>
                  </a:lnTo>
                  <a:lnTo>
                    <a:pt x="321716" y="64693"/>
                  </a:lnTo>
                  <a:lnTo>
                    <a:pt x="346265" y="99199"/>
                  </a:lnTo>
                  <a:lnTo>
                    <a:pt x="362026" y="139153"/>
                  </a:lnTo>
                  <a:lnTo>
                    <a:pt x="367588" y="183172"/>
                  </a:lnTo>
                  <a:lnTo>
                    <a:pt x="359206" y="236943"/>
                  </a:lnTo>
                  <a:lnTo>
                    <a:pt x="335813" y="284035"/>
                  </a:lnTo>
                  <a:lnTo>
                    <a:pt x="300024" y="321868"/>
                  </a:lnTo>
                  <a:lnTo>
                    <a:pt x="254482" y="347853"/>
                  </a:lnTo>
                  <a:lnTo>
                    <a:pt x="254482" y="356679"/>
                  </a:lnTo>
                  <a:lnTo>
                    <a:pt x="253695" y="360349"/>
                  </a:lnTo>
                  <a:lnTo>
                    <a:pt x="252310" y="363715"/>
                  </a:lnTo>
                  <a:lnTo>
                    <a:pt x="294627" y="343128"/>
                  </a:lnTo>
                  <a:lnTo>
                    <a:pt x="330327" y="313194"/>
                  </a:lnTo>
                  <a:lnTo>
                    <a:pt x="357809" y="275513"/>
                  </a:lnTo>
                  <a:lnTo>
                    <a:pt x="375475" y="231648"/>
                  </a:lnTo>
                  <a:lnTo>
                    <a:pt x="381723" y="183172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98684" y="6102330"/>
              <a:ext cx="70688" cy="2187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00747" y="6102330"/>
              <a:ext cx="70688" cy="2187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757300" y="6004908"/>
              <a:ext cx="155575" cy="382270"/>
            </a:xfrm>
            <a:custGeom>
              <a:avLst/>
              <a:gdLst/>
              <a:ahLst/>
              <a:cxnLst/>
              <a:rect l="l" t="t" r="r" b="b"/>
              <a:pathLst>
                <a:path w="155575" h="382270">
                  <a:moveTo>
                    <a:pt x="127241" y="84823"/>
                  </a:moveTo>
                  <a:lnTo>
                    <a:pt x="28282" y="84823"/>
                  </a:lnTo>
                  <a:lnTo>
                    <a:pt x="17278" y="87047"/>
                  </a:lnTo>
                  <a:lnTo>
                    <a:pt x="8288" y="93111"/>
                  </a:lnTo>
                  <a:lnTo>
                    <a:pt x="2224" y="102102"/>
                  </a:lnTo>
                  <a:lnTo>
                    <a:pt x="0" y="113106"/>
                  </a:lnTo>
                  <a:lnTo>
                    <a:pt x="0" y="212064"/>
                  </a:lnTo>
                  <a:lnTo>
                    <a:pt x="2224" y="223068"/>
                  </a:lnTo>
                  <a:lnTo>
                    <a:pt x="8288" y="232059"/>
                  </a:lnTo>
                  <a:lnTo>
                    <a:pt x="17278" y="238123"/>
                  </a:lnTo>
                  <a:lnTo>
                    <a:pt x="28282" y="240347"/>
                  </a:lnTo>
                  <a:lnTo>
                    <a:pt x="28282" y="375399"/>
                  </a:lnTo>
                  <a:lnTo>
                    <a:pt x="34594" y="381723"/>
                  </a:lnTo>
                  <a:lnTo>
                    <a:pt x="120929" y="381723"/>
                  </a:lnTo>
                  <a:lnTo>
                    <a:pt x="127241" y="375399"/>
                  </a:lnTo>
                  <a:lnTo>
                    <a:pt x="127241" y="367588"/>
                  </a:lnTo>
                  <a:lnTo>
                    <a:pt x="42417" y="367588"/>
                  </a:lnTo>
                  <a:lnTo>
                    <a:pt x="42417" y="226199"/>
                  </a:lnTo>
                  <a:lnTo>
                    <a:pt x="20472" y="226199"/>
                  </a:lnTo>
                  <a:lnTo>
                    <a:pt x="14135" y="219875"/>
                  </a:lnTo>
                  <a:lnTo>
                    <a:pt x="14135" y="105295"/>
                  </a:lnTo>
                  <a:lnTo>
                    <a:pt x="20472" y="98958"/>
                  </a:lnTo>
                  <a:lnTo>
                    <a:pt x="151179" y="98958"/>
                  </a:lnTo>
                  <a:lnTo>
                    <a:pt x="147235" y="93111"/>
                  </a:lnTo>
                  <a:lnTo>
                    <a:pt x="138245" y="87047"/>
                  </a:lnTo>
                  <a:lnTo>
                    <a:pt x="127241" y="84823"/>
                  </a:lnTo>
                  <a:close/>
                </a:path>
                <a:path w="155575" h="382270">
                  <a:moveTo>
                    <a:pt x="84823" y="226199"/>
                  </a:moveTo>
                  <a:lnTo>
                    <a:pt x="70688" y="226199"/>
                  </a:lnTo>
                  <a:lnTo>
                    <a:pt x="70688" y="367588"/>
                  </a:lnTo>
                  <a:lnTo>
                    <a:pt x="84823" y="367588"/>
                  </a:lnTo>
                  <a:lnTo>
                    <a:pt x="84823" y="226199"/>
                  </a:lnTo>
                  <a:close/>
                </a:path>
                <a:path w="155575" h="382270">
                  <a:moveTo>
                    <a:pt x="127241" y="141376"/>
                  </a:moveTo>
                  <a:lnTo>
                    <a:pt x="113106" y="141376"/>
                  </a:lnTo>
                  <a:lnTo>
                    <a:pt x="113106" y="367588"/>
                  </a:lnTo>
                  <a:lnTo>
                    <a:pt x="127241" y="367588"/>
                  </a:lnTo>
                  <a:lnTo>
                    <a:pt x="127241" y="240347"/>
                  </a:lnTo>
                  <a:lnTo>
                    <a:pt x="138245" y="238123"/>
                  </a:lnTo>
                  <a:lnTo>
                    <a:pt x="147235" y="232059"/>
                  </a:lnTo>
                  <a:lnTo>
                    <a:pt x="151187" y="226199"/>
                  </a:lnTo>
                  <a:lnTo>
                    <a:pt x="127241" y="226199"/>
                  </a:lnTo>
                  <a:lnTo>
                    <a:pt x="127241" y="141376"/>
                  </a:lnTo>
                  <a:close/>
                </a:path>
                <a:path w="155575" h="382270">
                  <a:moveTo>
                    <a:pt x="42417" y="141376"/>
                  </a:moveTo>
                  <a:lnTo>
                    <a:pt x="28270" y="141376"/>
                  </a:lnTo>
                  <a:lnTo>
                    <a:pt x="28270" y="226199"/>
                  </a:lnTo>
                  <a:lnTo>
                    <a:pt x="42417" y="226199"/>
                  </a:lnTo>
                  <a:lnTo>
                    <a:pt x="42417" y="141376"/>
                  </a:lnTo>
                  <a:close/>
                </a:path>
                <a:path w="155575" h="382270">
                  <a:moveTo>
                    <a:pt x="151179" y="98958"/>
                  </a:moveTo>
                  <a:lnTo>
                    <a:pt x="135051" y="98958"/>
                  </a:lnTo>
                  <a:lnTo>
                    <a:pt x="141389" y="105295"/>
                  </a:lnTo>
                  <a:lnTo>
                    <a:pt x="141389" y="219875"/>
                  </a:lnTo>
                  <a:lnTo>
                    <a:pt x="135051" y="226199"/>
                  </a:lnTo>
                  <a:lnTo>
                    <a:pt x="151187" y="226199"/>
                  </a:lnTo>
                  <a:lnTo>
                    <a:pt x="153299" y="223068"/>
                  </a:lnTo>
                  <a:lnTo>
                    <a:pt x="155524" y="212064"/>
                  </a:lnTo>
                  <a:lnTo>
                    <a:pt x="155524" y="113106"/>
                  </a:lnTo>
                  <a:lnTo>
                    <a:pt x="153299" y="102102"/>
                  </a:lnTo>
                  <a:lnTo>
                    <a:pt x="151179" y="98958"/>
                  </a:lnTo>
                  <a:close/>
                </a:path>
                <a:path w="155575" h="382270">
                  <a:moveTo>
                    <a:pt x="77762" y="0"/>
                  </a:moveTo>
                  <a:lnTo>
                    <a:pt x="58495" y="3886"/>
                  </a:lnTo>
                  <a:lnTo>
                    <a:pt x="42768" y="14485"/>
                  </a:lnTo>
                  <a:lnTo>
                    <a:pt x="32168" y="30212"/>
                  </a:lnTo>
                  <a:lnTo>
                    <a:pt x="28282" y="49479"/>
                  </a:lnTo>
                  <a:lnTo>
                    <a:pt x="29321" y="59584"/>
                  </a:lnTo>
                  <a:lnTo>
                    <a:pt x="32294" y="68980"/>
                  </a:lnTo>
                  <a:lnTo>
                    <a:pt x="36989" y="77461"/>
                  </a:lnTo>
                  <a:lnTo>
                    <a:pt x="43192" y="84823"/>
                  </a:lnTo>
                  <a:lnTo>
                    <a:pt x="77762" y="84823"/>
                  </a:lnTo>
                  <a:lnTo>
                    <a:pt x="64015" y="82042"/>
                  </a:lnTo>
                  <a:lnTo>
                    <a:pt x="52779" y="74461"/>
                  </a:lnTo>
                  <a:lnTo>
                    <a:pt x="45199" y="63225"/>
                  </a:lnTo>
                  <a:lnTo>
                    <a:pt x="42417" y="49479"/>
                  </a:lnTo>
                  <a:lnTo>
                    <a:pt x="45199" y="35732"/>
                  </a:lnTo>
                  <a:lnTo>
                    <a:pt x="52779" y="24496"/>
                  </a:lnTo>
                  <a:lnTo>
                    <a:pt x="64015" y="16916"/>
                  </a:lnTo>
                  <a:lnTo>
                    <a:pt x="77762" y="14135"/>
                  </a:lnTo>
                  <a:lnTo>
                    <a:pt x="112234" y="14135"/>
                  </a:lnTo>
                  <a:lnTo>
                    <a:pt x="97028" y="3886"/>
                  </a:lnTo>
                  <a:lnTo>
                    <a:pt x="77762" y="0"/>
                  </a:lnTo>
                  <a:close/>
                </a:path>
                <a:path w="155575" h="382270">
                  <a:moveTo>
                    <a:pt x="112234" y="14135"/>
                  </a:moveTo>
                  <a:lnTo>
                    <a:pt x="77762" y="14135"/>
                  </a:lnTo>
                  <a:lnTo>
                    <a:pt x="91508" y="16916"/>
                  </a:lnTo>
                  <a:lnTo>
                    <a:pt x="102744" y="24496"/>
                  </a:lnTo>
                  <a:lnTo>
                    <a:pt x="110325" y="35732"/>
                  </a:lnTo>
                  <a:lnTo>
                    <a:pt x="113106" y="49479"/>
                  </a:lnTo>
                  <a:lnTo>
                    <a:pt x="110325" y="63225"/>
                  </a:lnTo>
                  <a:lnTo>
                    <a:pt x="102744" y="74461"/>
                  </a:lnTo>
                  <a:lnTo>
                    <a:pt x="91508" y="82042"/>
                  </a:lnTo>
                  <a:lnTo>
                    <a:pt x="77762" y="84823"/>
                  </a:lnTo>
                  <a:lnTo>
                    <a:pt x="112331" y="84823"/>
                  </a:lnTo>
                  <a:lnTo>
                    <a:pt x="118529" y="77461"/>
                  </a:lnTo>
                  <a:lnTo>
                    <a:pt x="123224" y="68980"/>
                  </a:lnTo>
                  <a:lnTo>
                    <a:pt x="126201" y="59584"/>
                  </a:lnTo>
                  <a:lnTo>
                    <a:pt x="127241" y="49479"/>
                  </a:lnTo>
                  <a:lnTo>
                    <a:pt x="123355" y="30212"/>
                  </a:lnTo>
                  <a:lnTo>
                    <a:pt x="112755" y="14485"/>
                  </a:lnTo>
                  <a:lnTo>
                    <a:pt x="112234" y="14135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3941" y="2385988"/>
              <a:ext cx="2386965" cy="2386965"/>
            </a:xfrm>
            <a:custGeom>
              <a:avLst/>
              <a:gdLst/>
              <a:ahLst/>
              <a:cxnLst/>
              <a:rect l="l" t="t" r="r" b="b"/>
              <a:pathLst>
                <a:path w="2386965" h="2386965">
                  <a:moveTo>
                    <a:pt x="1193253" y="0"/>
                  </a:moveTo>
                  <a:lnTo>
                    <a:pt x="1145261" y="947"/>
                  </a:lnTo>
                  <a:lnTo>
                    <a:pt x="1097750" y="3766"/>
                  </a:lnTo>
                  <a:lnTo>
                    <a:pt x="1050756" y="8420"/>
                  </a:lnTo>
                  <a:lnTo>
                    <a:pt x="1004314" y="14874"/>
                  </a:lnTo>
                  <a:lnTo>
                    <a:pt x="958460" y="23093"/>
                  </a:lnTo>
                  <a:lnTo>
                    <a:pt x="913229" y="33040"/>
                  </a:lnTo>
                  <a:lnTo>
                    <a:pt x="868658" y="44681"/>
                  </a:lnTo>
                  <a:lnTo>
                    <a:pt x="824782" y="57978"/>
                  </a:lnTo>
                  <a:lnTo>
                    <a:pt x="781636" y="72898"/>
                  </a:lnTo>
                  <a:lnTo>
                    <a:pt x="739256" y="89403"/>
                  </a:lnTo>
                  <a:lnTo>
                    <a:pt x="697678" y="107459"/>
                  </a:lnTo>
                  <a:lnTo>
                    <a:pt x="656938" y="127030"/>
                  </a:lnTo>
                  <a:lnTo>
                    <a:pt x="617071" y="148080"/>
                  </a:lnTo>
                  <a:lnTo>
                    <a:pt x="578112" y="170573"/>
                  </a:lnTo>
                  <a:lnTo>
                    <a:pt x="540098" y="194474"/>
                  </a:lnTo>
                  <a:lnTo>
                    <a:pt x="503064" y="219747"/>
                  </a:lnTo>
                  <a:lnTo>
                    <a:pt x="467046" y="246357"/>
                  </a:lnTo>
                  <a:lnTo>
                    <a:pt x="432079" y="274268"/>
                  </a:lnTo>
                  <a:lnTo>
                    <a:pt x="398199" y="303444"/>
                  </a:lnTo>
                  <a:lnTo>
                    <a:pt x="365442" y="333849"/>
                  </a:lnTo>
                  <a:lnTo>
                    <a:pt x="333843" y="365449"/>
                  </a:lnTo>
                  <a:lnTo>
                    <a:pt x="303438" y="398206"/>
                  </a:lnTo>
                  <a:lnTo>
                    <a:pt x="274263" y="432087"/>
                  </a:lnTo>
                  <a:lnTo>
                    <a:pt x="246352" y="467054"/>
                  </a:lnTo>
                  <a:lnTo>
                    <a:pt x="219743" y="503073"/>
                  </a:lnTo>
                  <a:lnTo>
                    <a:pt x="194470" y="540107"/>
                  </a:lnTo>
                  <a:lnTo>
                    <a:pt x="170569" y="578122"/>
                  </a:lnTo>
                  <a:lnTo>
                    <a:pt x="148077" y="617081"/>
                  </a:lnTo>
                  <a:lnTo>
                    <a:pt x="127027" y="656948"/>
                  </a:lnTo>
                  <a:lnTo>
                    <a:pt x="107457" y="697689"/>
                  </a:lnTo>
                  <a:lnTo>
                    <a:pt x="89401" y="739267"/>
                  </a:lnTo>
                  <a:lnTo>
                    <a:pt x="72896" y="781647"/>
                  </a:lnTo>
                  <a:lnTo>
                    <a:pt x="57977" y="824793"/>
                  </a:lnTo>
                  <a:lnTo>
                    <a:pt x="44680" y="868670"/>
                  </a:lnTo>
                  <a:lnTo>
                    <a:pt x="33040" y="913241"/>
                  </a:lnTo>
                  <a:lnTo>
                    <a:pt x="23093" y="958472"/>
                  </a:lnTo>
                  <a:lnTo>
                    <a:pt x="14874" y="1004326"/>
                  </a:lnTo>
                  <a:lnTo>
                    <a:pt x="8420" y="1050768"/>
                  </a:lnTo>
                  <a:lnTo>
                    <a:pt x="3766" y="1097763"/>
                  </a:lnTo>
                  <a:lnTo>
                    <a:pt x="947" y="1145274"/>
                  </a:lnTo>
                  <a:lnTo>
                    <a:pt x="0" y="1193266"/>
                  </a:lnTo>
                  <a:lnTo>
                    <a:pt x="1095" y="1244867"/>
                  </a:lnTo>
                  <a:lnTo>
                    <a:pt x="4353" y="1295908"/>
                  </a:lnTo>
                  <a:lnTo>
                    <a:pt x="9727" y="1346345"/>
                  </a:lnTo>
                  <a:lnTo>
                    <a:pt x="17175" y="1396134"/>
                  </a:lnTo>
                  <a:lnTo>
                    <a:pt x="26652" y="1445231"/>
                  </a:lnTo>
                  <a:lnTo>
                    <a:pt x="38113" y="1493591"/>
                  </a:lnTo>
                  <a:lnTo>
                    <a:pt x="51514" y="1541170"/>
                  </a:lnTo>
                  <a:lnTo>
                    <a:pt x="66811" y="1587922"/>
                  </a:lnTo>
                  <a:lnTo>
                    <a:pt x="83959" y="1633805"/>
                  </a:lnTo>
                  <a:lnTo>
                    <a:pt x="102914" y="1678774"/>
                  </a:lnTo>
                  <a:lnTo>
                    <a:pt x="123632" y="1722783"/>
                  </a:lnTo>
                  <a:lnTo>
                    <a:pt x="146069" y="1765790"/>
                  </a:lnTo>
                  <a:lnTo>
                    <a:pt x="170179" y="1807749"/>
                  </a:lnTo>
                  <a:lnTo>
                    <a:pt x="195919" y="1848615"/>
                  </a:lnTo>
                  <a:lnTo>
                    <a:pt x="223244" y="1888346"/>
                  </a:lnTo>
                  <a:lnTo>
                    <a:pt x="252110" y="1926895"/>
                  </a:lnTo>
                  <a:lnTo>
                    <a:pt x="282549" y="1964308"/>
                  </a:lnTo>
                  <a:lnTo>
                    <a:pt x="315553" y="2001658"/>
                  </a:lnTo>
                  <a:lnTo>
                    <a:pt x="349872" y="2037393"/>
                  </a:lnTo>
                  <a:lnTo>
                    <a:pt x="385637" y="2071683"/>
                  </a:lnTo>
                  <a:lnTo>
                    <a:pt x="422798" y="2104477"/>
                  </a:lnTo>
                  <a:lnTo>
                    <a:pt x="461307" y="2135728"/>
                  </a:lnTo>
                  <a:lnTo>
                    <a:pt x="501115" y="2165386"/>
                  </a:lnTo>
                  <a:lnTo>
                    <a:pt x="542173" y="2193405"/>
                  </a:lnTo>
                  <a:lnTo>
                    <a:pt x="584434" y="2219734"/>
                  </a:lnTo>
                  <a:lnTo>
                    <a:pt x="627848" y="2244325"/>
                  </a:lnTo>
                  <a:lnTo>
                    <a:pt x="672368" y="2267130"/>
                  </a:lnTo>
                  <a:lnTo>
                    <a:pt x="717943" y="2288101"/>
                  </a:lnTo>
                  <a:lnTo>
                    <a:pt x="764527" y="2307188"/>
                  </a:lnTo>
                  <a:lnTo>
                    <a:pt x="812070" y="2324344"/>
                  </a:lnTo>
                  <a:lnTo>
                    <a:pt x="860523" y="2339519"/>
                  </a:lnTo>
                  <a:lnTo>
                    <a:pt x="909839" y="2352666"/>
                  </a:lnTo>
                  <a:lnTo>
                    <a:pt x="959969" y="2363735"/>
                  </a:lnTo>
                  <a:lnTo>
                    <a:pt x="1010863" y="2372678"/>
                  </a:lnTo>
                  <a:lnTo>
                    <a:pt x="1062474" y="2379446"/>
                  </a:lnTo>
                  <a:lnTo>
                    <a:pt x="1114752" y="2383992"/>
                  </a:lnTo>
                  <a:lnTo>
                    <a:pt x="1167650" y="2386266"/>
                  </a:lnTo>
                  <a:lnTo>
                    <a:pt x="1184465" y="2386533"/>
                  </a:lnTo>
                  <a:lnTo>
                    <a:pt x="1230130" y="2385971"/>
                  </a:lnTo>
                  <a:lnTo>
                    <a:pt x="1314920" y="2380394"/>
                  </a:lnTo>
                  <a:lnTo>
                    <a:pt x="1364481" y="2374329"/>
                  </a:lnTo>
                  <a:lnTo>
                    <a:pt x="1413394" y="2366259"/>
                  </a:lnTo>
                  <a:lnTo>
                    <a:pt x="1461618" y="2356227"/>
                  </a:lnTo>
                  <a:lnTo>
                    <a:pt x="1509108" y="2344275"/>
                  </a:lnTo>
                  <a:lnTo>
                    <a:pt x="1555822" y="2330446"/>
                  </a:lnTo>
                  <a:lnTo>
                    <a:pt x="1601719" y="2314784"/>
                  </a:lnTo>
                  <a:lnTo>
                    <a:pt x="1646754" y="2297330"/>
                  </a:lnTo>
                  <a:lnTo>
                    <a:pt x="1690886" y="2278127"/>
                  </a:lnTo>
                  <a:lnTo>
                    <a:pt x="1734072" y="2257218"/>
                  </a:lnTo>
                  <a:lnTo>
                    <a:pt x="1776268" y="2234646"/>
                  </a:lnTo>
                  <a:lnTo>
                    <a:pt x="1817433" y="2210454"/>
                  </a:lnTo>
                  <a:lnTo>
                    <a:pt x="1857524" y="2184683"/>
                  </a:lnTo>
                  <a:lnTo>
                    <a:pt x="1896497" y="2157378"/>
                  </a:lnTo>
                  <a:lnTo>
                    <a:pt x="1934311" y="2128580"/>
                  </a:lnTo>
                  <a:lnTo>
                    <a:pt x="1970923" y="2098332"/>
                  </a:lnTo>
                  <a:lnTo>
                    <a:pt x="2006289" y="2066678"/>
                  </a:lnTo>
                  <a:lnTo>
                    <a:pt x="2040368" y="2033659"/>
                  </a:lnTo>
                  <a:lnTo>
                    <a:pt x="2073116" y="1999318"/>
                  </a:lnTo>
                  <a:lnTo>
                    <a:pt x="2104491" y="1963699"/>
                  </a:lnTo>
                  <a:lnTo>
                    <a:pt x="2134810" y="1926387"/>
                  </a:lnTo>
                  <a:lnTo>
                    <a:pt x="2163633" y="1887853"/>
                  </a:lnTo>
                  <a:lnTo>
                    <a:pt x="2190917" y="1848142"/>
                  </a:lnTo>
                  <a:lnTo>
                    <a:pt x="2216618" y="1807296"/>
                  </a:lnTo>
                  <a:lnTo>
                    <a:pt x="2240691" y="1765361"/>
                  </a:lnTo>
                  <a:lnTo>
                    <a:pt x="2263092" y="1722381"/>
                  </a:lnTo>
                  <a:lnTo>
                    <a:pt x="2283777" y="1678400"/>
                  </a:lnTo>
                  <a:lnTo>
                    <a:pt x="2302702" y="1633462"/>
                  </a:lnTo>
                  <a:lnTo>
                    <a:pt x="2319822" y="1587612"/>
                  </a:lnTo>
                  <a:lnTo>
                    <a:pt x="2335093" y="1540893"/>
                  </a:lnTo>
                  <a:lnTo>
                    <a:pt x="2348472" y="1493351"/>
                  </a:lnTo>
                  <a:lnTo>
                    <a:pt x="2359914" y="1445028"/>
                  </a:lnTo>
                  <a:lnTo>
                    <a:pt x="2369374" y="1395970"/>
                  </a:lnTo>
                  <a:lnTo>
                    <a:pt x="2376809" y="1346220"/>
                  </a:lnTo>
                  <a:lnTo>
                    <a:pt x="2382175" y="1295824"/>
                  </a:lnTo>
                  <a:lnTo>
                    <a:pt x="2385426" y="1244824"/>
                  </a:lnTo>
                  <a:lnTo>
                    <a:pt x="2386520" y="1193266"/>
                  </a:lnTo>
                  <a:lnTo>
                    <a:pt x="2385767" y="1150491"/>
                  </a:lnTo>
                  <a:lnTo>
                    <a:pt x="2383526" y="1108095"/>
                  </a:lnTo>
                  <a:lnTo>
                    <a:pt x="2379823" y="1066102"/>
                  </a:lnTo>
                  <a:lnTo>
                    <a:pt x="2374684" y="1024534"/>
                  </a:lnTo>
                  <a:lnTo>
                    <a:pt x="2367132" y="977877"/>
                  </a:lnTo>
                  <a:lnTo>
                    <a:pt x="2357795" y="931844"/>
                  </a:lnTo>
                  <a:lnTo>
                    <a:pt x="2346710" y="886470"/>
                  </a:lnTo>
                  <a:lnTo>
                    <a:pt x="2333914" y="841793"/>
                  </a:lnTo>
                  <a:lnTo>
                    <a:pt x="2319443" y="797850"/>
                  </a:lnTo>
                  <a:lnTo>
                    <a:pt x="2303335" y="754677"/>
                  </a:lnTo>
                  <a:lnTo>
                    <a:pt x="2285627" y="712312"/>
                  </a:lnTo>
                  <a:lnTo>
                    <a:pt x="2266354" y="670791"/>
                  </a:lnTo>
                  <a:lnTo>
                    <a:pt x="2245556" y="630152"/>
                  </a:lnTo>
                  <a:lnTo>
                    <a:pt x="2223267" y="590431"/>
                  </a:lnTo>
                  <a:lnTo>
                    <a:pt x="2199526" y="551665"/>
                  </a:lnTo>
                  <a:lnTo>
                    <a:pt x="2174369" y="513892"/>
                  </a:lnTo>
                  <a:lnTo>
                    <a:pt x="2147832" y="477147"/>
                  </a:lnTo>
                  <a:lnTo>
                    <a:pt x="2119954" y="441468"/>
                  </a:lnTo>
                  <a:lnTo>
                    <a:pt x="2090771" y="406893"/>
                  </a:lnTo>
                  <a:lnTo>
                    <a:pt x="2060319" y="373457"/>
                  </a:lnTo>
                  <a:lnTo>
                    <a:pt x="2028636" y="341198"/>
                  </a:lnTo>
                  <a:lnTo>
                    <a:pt x="1995758" y="310153"/>
                  </a:lnTo>
                  <a:lnTo>
                    <a:pt x="1961724" y="280358"/>
                  </a:lnTo>
                  <a:lnTo>
                    <a:pt x="1926568" y="251851"/>
                  </a:lnTo>
                  <a:lnTo>
                    <a:pt x="1890329" y="224668"/>
                  </a:lnTo>
                  <a:lnTo>
                    <a:pt x="1853043" y="198847"/>
                  </a:lnTo>
                  <a:lnTo>
                    <a:pt x="1814748" y="174424"/>
                  </a:lnTo>
                  <a:lnTo>
                    <a:pt x="1775479" y="151436"/>
                  </a:lnTo>
                  <a:lnTo>
                    <a:pt x="1735275" y="129920"/>
                  </a:lnTo>
                  <a:lnTo>
                    <a:pt x="1694171" y="109914"/>
                  </a:lnTo>
                  <a:lnTo>
                    <a:pt x="1652205" y="91453"/>
                  </a:lnTo>
                  <a:lnTo>
                    <a:pt x="1609414" y="74575"/>
                  </a:lnTo>
                  <a:lnTo>
                    <a:pt x="1565835" y="59317"/>
                  </a:lnTo>
                  <a:lnTo>
                    <a:pt x="1521505" y="45716"/>
                  </a:lnTo>
                  <a:lnTo>
                    <a:pt x="1476460" y="33809"/>
                  </a:lnTo>
                  <a:lnTo>
                    <a:pt x="1430737" y="23632"/>
                  </a:lnTo>
                  <a:lnTo>
                    <a:pt x="1384374" y="15223"/>
                  </a:lnTo>
                  <a:lnTo>
                    <a:pt x="1337407" y="8618"/>
                  </a:lnTo>
                  <a:lnTo>
                    <a:pt x="1289873" y="3855"/>
                  </a:lnTo>
                  <a:lnTo>
                    <a:pt x="1241810" y="969"/>
                  </a:lnTo>
                  <a:lnTo>
                    <a:pt x="1193253" y="0"/>
                  </a:lnTo>
                  <a:close/>
                </a:path>
              </a:pathLst>
            </a:custGeom>
            <a:solidFill>
              <a:srgbClr val="DF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8695" y="2688286"/>
              <a:ext cx="1122045" cy="2082164"/>
            </a:xfrm>
            <a:custGeom>
              <a:avLst/>
              <a:gdLst/>
              <a:ahLst/>
              <a:cxnLst/>
              <a:rect l="l" t="t" r="r" b="b"/>
              <a:pathLst>
                <a:path w="1122045" h="2082164">
                  <a:moveTo>
                    <a:pt x="236474" y="0"/>
                  </a:moveTo>
                  <a:lnTo>
                    <a:pt x="188798" y="126"/>
                  </a:lnTo>
                  <a:lnTo>
                    <a:pt x="0" y="2082114"/>
                  </a:lnTo>
                  <a:lnTo>
                    <a:pt x="50165" y="2078096"/>
                  </a:lnTo>
                  <a:lnTo>
                    <a:pt x="99726" y="2072031"/>
                  </a:lnTo>
                  <a:lnTo>
                    <a:pt x="148639" y="2063961"/>
                  </a:lnTo>
                  <a:lnTo>
                    <a:pt x="196863" y="2053929"/>
                  </a:lnTo>
                  <a:lnTo>
                    <a:pt x="244353" y="2041977"/>
                  </a:lnTo>
                  <a:lnTo>
                    <a:pt x="291068" y="2028148"/>
                  </a:lnTo>
                  <a:lnTo>
                    <a:pt x="336964" y="2012486"/>
                  </a:lnTo>
                  <a:lnTo>
                    <a:pt x="381999" y="1995032"/>
                  </a:lnTo>
                  <a:lnTo>
                    <a:pt x="426131" y="1975829"/>
                  </a:lnTo>
                  <a:lnTo>
                    <a:pt x="469317" y="1954920"/>
                  </a:lnTo>
                  <a:lnTo>
                    <a:pt x="511513" y="1932348"/>
                  </a:lnTo>
                  <a:lnTo>
                    <a:pt x="552678" y="1908156"/>
                  </a:lnTo>
                  <a:lnTo>
                    <a:pt x="592769" y="1882385"/>
                  </a:lnTo>
                  <a:lnTo>
                    <a:pt x="631743" y="1855080"/>
                  </a:lnTo>
                  <a:lnTo>
                    <a:pt x="669556" y="1826282"/>
                  </a:lnTo>
                  <a:lnTo>
                    <a:pt x="706168" y="1796034"/>
                  </a:lnTo>
                  <a:lnTo>
                    <a:pt x="741534" y="1764379"/>
                  </a:lnTo>
                  <a:lnTo>
                    <a:pt x="775613" y="1731361"/>
                  </a:lnTo>
                  <a:lnTo>
                    <a:pt x="808361" y="1697020"/>
                  </a:lnTo>
                  <a:lnTo>
                    <a:pt x="839736" y="1661401"/>
                  </a:lnTo>
                  <a:lnTo>
                    <a:pt x="870055" y="1624089"/>
                  </a:lnTo>
                  <a:lnTo>
                    <a:pt x="898878" y="1585555"/>
                  </a:lnTo>
                  <a:lnTo>
                    <a:pt x="926163" y="1545844"/>
                  </a:lnTo>
                  <a:lnTo>
                    <a:pt x="951863" y="1504998"/>
                  </a:lnTo>
                  <a:lnTo>
                    <a:pt x="975936" y="1463063"/>
                  </a:lnTo>
                  <a:lnTo>
                    <a:pt x="998337" y="1420083"/>
                  </a:lnTo>
                  <a:lnTo>
                    <a:pt x="1019022" y="1376102"/>
                  </a:lnTo>
                  <a:lnTo>
                    <a:pt x="1037947" y="1331164"/>
                  </a:lnTo>
                  <a:lnTo>
                    <a:pt x="1055067" y="1285314"/>
                  </a:lnTo>
                  <a:lnTo>
                    <a:pt x="1070338" y="1238595"/>
                  </a:lnTo>
                  <a:lnTo>
                    <a:pt x="1083717" y="1191052"/>
                  </a:lnTo>
                  <a:lnTo>
                    <a:pt x="1095159" y="1142730"/>
                  </a:lnTo>
                  <a:lnTo>
                    <a:pt x="1104619" y="1093672"/>
                  </a:lnTo>
                  <a:lnTo>
                    <a:pt x="1112054" y="1043922"/>
                  </a:lnTo>
                  <a:lnTo>
                    <a:pt x="1117420" y="993526"/>
                  </a:lnTo>
                  <a:lnTo>
                    <a:pt x="1120671" y="942526"/>
                  </a:lnTo>
                  <a:lnTo>
                    <a:pt x="1121765" y="890968"/>
                  </a:lnTo>
                  <a:lnTo>
                    <a:pt x="1121012" y="848193"/>
                  </a:lnTo>
                  <a:lnTo>
                    <a:pt x="1118771" y="805797"/>
                  </a:lnTo>
                  <a:lnTo>
                    <a:pt x="1115068" y="763804"/>
                  </a:lnTo>
                  <a:lnTo>
                    <a:pt x="1109929" y="722236"/>
                  </a:lnTo>
                  <a:lnTo>
                    <a:pt x="236474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56309" y="2587873"/>
              <a:ext cx="1821814" cy="2185035"/>
            </a:xfrm>
            <a:custGeom>
              <a:avLst/>
              <a:gdLst/>
              <a:ahLst/>
              <a:cxnLst/>
              <a:rect l="l" t="t" r="r" b="b"/>
              <a:pathLst>
                <a:path w="1821814" h="2185035">
                  <a:moveTo>
                    <a:pt x="870407" y="0"/>
                  </a:moveTo>
                  <a:lnTo>
                    <a:pt x="728403" y="7274"/>
                  </a:lnTo>
                  <a:lnTo>
                    <a:pt x="582915" y="114387"/>
                  </a:lnTo>
                  <a:lnTo>
                    <a:pt x="552116" y="142424"/>
                  </a:lnTo>
                  <a:lnTo>
                    <a:pt x="511380" y="192949"/>
                  </a:lnTo>
                  <a:lnTo>
                    <a:pt x="488248" y="228580"/>
                  </a:lnTo>
                  <a:lnTo>
                    <a:pt x="470598" y="264093"/>
                  </a:lnTo>
                  <a:lnTo>
                    <a:pt x="460298" y="298465"/>
                  </a:lnTo>
                  <a:lnTo>
                    <a:pt x="456748" y="304711"/>
                  </a:lnTo>
                  <a:lnTo>
                    <a:pt x="453482" y="311456"/>
                  </a:lnTo>
                  <a:lnTo>
                    <a:pt x="452172" y="318798"/>
                  </a:lnTo>
                  <a:lnTo>
                    <a:pt x="454494" y="326837"/>
                  </a:lnTo>
                  <a:lnTo>
                    <a:pt x="455422" y="328526"/>
                  </a:lnTo>
                  <a:lnTo>
                    <a:pt x="455917" y="331371"/>
                  </a:lnTo>
                  <a:lnTo>
                    <a:pt x="455650" y="333543"/>
                  </a:lnTo>
                  <a:lnTo>
                    <a:pt x="454926" y="335702"/>
                  </a:lnTo>
                  <a:lnTo>
                    <a:pt x="446491" y="350423"/>
                  </a:lnTo>
                  <a:lnTo>
                    <a:pt x="442102" y="366423"/>
                  </a:lnTo>
                  <a:lnTo>
                    <a:pt x="438357" y="382671"/>
                  </a:lnTo>
                  <a:lnTo>
                    <a:pt x="431939" y="397983"/>
                  </a:lnTo>
                  <a:lnTo>
                    <a:pt x="428740" y="403886"/>
                  </a:lnTo>
                  <a:lnTo>
                    <a:pt x="426416" y="410044"/>
                  </a:lnTo>
                  <a:lnTo>
                    <a:pt x="425276" y="416417"/>
                  </a:lnTo>
                  <a:lnTo>
                    <a:pt x="425627" y="422963"/>
                  </a:lnTo>
                  <a:lnTo>
                    <a:pt x="402502" y="491785"/>
                  </a:lnTo>
                  <a:lnTo>
                    <a:pt x="393592" y="511909"/>
                  </a:lnTo>
                  <a:lnTo>
                    <a:pt x="386632" y="532391"/>
                  </a:lnTo>
                  <a:lnTo>
                    <a:pt x="382682" y="553757"/>
                  </a:lnTo>
                  <a:lnTo>
                    <a:pt x="382816" y="576519"/>
                  </a:lnTo>
                  <a:lnTo>
                    <a:pt x="383667" y="584431"/>
                  </a:lnTo>
                  <a:lnTo>
                    <a:pt x="384187" y="592381"/>
                  </a:lnTo>
                  <a:lnTo>
                    <a:pt x="384492" y="600344"/>
                  </a:lnTo>
                  <a:lnTo>
                    <a:pt x="382432" y="645183"/>
                  </a:lnTo>
                  <a:lnTo>
                    <a:pt x="383832" y="694435"/>
                  </a:lnTo>
                  <a:lnTo>
                    <a:pt x="389959" y="746659"/>
                  </a:lnTo>
                  <a:lnTo>
                    <a:pt x="402086" y="800415"/>
                  </a:lnTo>
                  <a:lnTo>
                    <a:pt x="421481" y="854262"/>
                  </a:lnTo>
                  <a:lnTo>
                    <a:pt x="449414" y="906757"/>
                  </a:lnTo>
                  <a:lnTo>
                    <a:pt x="469988" y="942336"/>
                  </a:lnTo>
                  <a:lnTo>
                    <a:pt x="495575" y="984783"/>
                  </a:lnTo>
                  <a:lnTo>
                    <a:pt x="525135" y="1031376"/>
                  </a:lnTo>
                  <a:lnTo>
                    <a:pt x="557628" y="1079392"/>
                  </a:lnTo>
                  <a:lnTo>
                    <a:pt x="592016" y="1126109"/>
                  </a:lnTo>
                  <a:lnTo>
                    <a:pt x="627258" y="1168804"/>
                  </a:lnTo>
                  <a:lnTo>
                    <a:pt x="662316" y="1204756"/>
                  </a:lnTo>
                  <a:lnTo>
                    <a:pt x="696150" y="1231242"/>
                  </a:lnTo>
                  <a:lnTo>
                    <a:pt x="690501" y="1261229"/>
                  </a:lnTo>
                  <a:lnTo>
                    <a:pt x="675149" y="1320482"/>
                  </a:lnTo>
                  <a:lnTo>
                    <a:pt x="658577" y="1360784"/>
                  </a:lnTo>
                  <a:lnTo>
                    <a:pt x="654062" y="1365286"/>
                  </a:lnTo>
                  <a:lnTo>
                    <a:pt x="649730" y="1370002"/>
                  </a:lnTo>
                  <a:lnTo>
                    <a:pt x="639787" y="1374689"/>
                  </a:lnTo>
                  <a:lnTo>
                    <a:pt x="630259" y="1380873"/>
                  </a:lnTo>
                  <a:lnTo>
                    <a:pt x="610750" y="1392798"/>
                  </a:lnTo>
                  <a:lnTo>
                    <a:pt x="557033" y="1424931"/>
                  </a:lnTo>
                  <a:lnTo>
                    <a:pt x="511261" y="1447235"/>
                  </a:lnTo>
                  <a:lnTo>
                    <a:pt x="464207" y="1466680"/>
                  </a:lnTo>
                  <a:lnTo>
                    <a:pt x="416266" y="1484152"/>
                  </a:lnTo>
                  <a:lnTo>
                    <a:pt x="319303" y="1516724"/>
                  </a:lnTo>
                  <a:lnTo>
                    <a:pt x="271072" y="1533596"/>
                  </a:lnTo>
                  <a:lnTo>
                    <a:pt x="223534" y="1552041"/>
                  </a:lnTo>
                  <a:lnTo>
                    <a:pt x="177084" y="1572944"/>
                  </a:lnTo>
                  <a:lnTo>
                    <a:pt x="132118" y="1597193"/>
                  </a:lnTo>
                  <a:lnTo>
                    <a:pt x="84619" y="1631457"/>
                  </a:lnTo>
                  <a:lnTo>
                    <a:pt x="47566" y="1670765"/>
                  </a:lnTo>
                  <a:lnTo>
                    <a:pt x="19759" y="1714649"/>
                  </a:lnTo>
                  <a:lnTo>
                    <a:pt x="0" y="1762636"/>
                  </a:lnTo>
                  <a:lnTo>
                    <a:pt x="31993" y="1798866"/>
                  </a:lnTo>
                  <a:lnTo>
                    <a:pt x="65408" y="1833768"/>
                  </a:lnTo>
                  <a:lnTo>
                    <a:pt x="100200" y="1867297"/>
                  </a:lnTo>
                  <a:lnTo>
                    <a:pt x="136324" y="1899407"/>
                  </a:lnTo>
                  <a:lnTo>
                    <a:pt x="173735" y="1930055"/>
                  </a:lnTo>
                  <a:lnTo>
                    <a:pt x="212387" y="1959194"/>
                  </a:lnTo>
                  <a:lnTo>
                    <a:pt x="252237" y="1986780"/>
                  </a:lnTo>
                  <a:lnTo>
                    <a:pt x="293237" y="2012767"/>
                  </a:lnTo>
                  <a:lnTo>
                    <a:pt x="335344" y="2037111"/>
                  </a:lnTo>
                  <a:lnTo>
                    <a:pt x="378513" y="2059767"/>
                  </a:lnTo>
                  <a:lnTo>
                    <a:pt x="422698" y="2080689"/>
                  </a:lnTo>
                  <a:lnTo>
                    <a:pt x="467854" y="2099832"/>
                  </a:lnTo>
                  <a:lnTo>
                    <a:pt x="513937" y="2117151"/>
                  </a:lnTo>
                  <a:lnTo>
                    <a:pt x="560901" y="2132602"/>
                  </a:lnTo>
                  <a:lnTo>
                    <a:pt x="608701" y="2146138"/>
                  </a:lnTo>
                  <a:lnTo>
                    <a:pt x="657292" y="2157716"/>
                  </a:lnTo>
                  <a:lnTo>
                    <a:pt x="706630" y="2167290"/>
                  </a:lnTo>
                  <a:lnTo>
                    <a:pt x="756668" y="2174815"/>
                  </a:lnTo>
                  <a:lnTo>
                    <a:pt x="807362" y="2180245"/>
                  </a:lnTo>
                  <a:lnTo>
                    <a:pt x="858668" y="2183537"/>
                  </a:lnTo>
                  <a:lnTo>
                    <a:pt x="910539" y="2184644"/>
                  </a:lnTo>
                  <a:lnTo>
                    <a:pt x="962464" y="2183535"/>
                  </a:lnTo>
                  <a:lnTo>
                    <a:pt x="1013822" y="2180236"/>
                  </a:lnTo>
                  <a:lnTo>
                    <a:pt x="1064567" y="2174794"/>
                  </a:lnTo>
                  <a:lnTo>
                    <a:pt x="1114656" y="2167254"/>
                  </a:lnTo>
                  <a:lnTo>
                    <a:pt x="1164041" y="2157661"/>
                  </a:lnTo>
                  <a:lnTo>
                    <a:pt x="1212679" y="2146059"/>
                  </a:lnTo>
                  <a:lnTo>
                    <a:pt x="1260524" y="2132495"/>
                  </a:lnTo>
                  <a:lnTo>
                    <a:pt x="1307531" y="2117013"/>
                  </a:lnTo>
                  <a:lnTo>
                    <a:pt x="1353654" y="2099659"/>
                  </a:lnTo>
                  <a:lnTo>
                    <a:pt x="1398848" y="2080477"/>
                  </a:lnTo>
                  <a:lnTo>
                    <a:pt x="1443069" y="2059514"/>
                  </a:lnTo>
                  <a:lnTo>
                    <a:pt x="1486271" y="2036813"/>
                  </a:lnTo>
                  <a:lnTo>
                    <a:pt x="1528409" y="2012421"/>
                  </a:lnTo>
                  <a:lnTo>
                    <a:pt x="1569437" y="1986383"/>
                  </a:lnTo>
                  <a:lnTo>
                    <a:pt x="1609311" y="1958743"/>
                  </a:lnTo>
                  <a:lnTo>
                    <a:pt x="1647985" y="1929547"/>
                  </a:lnTo>
                  <a:lnTo>
                    <a:pt x="1685414" y="1898841"/>
                  </a:lnTo>
                  <a:lnTo>
                    <a:pt x="1721553" y="1866669"/>
                  </a:lnTo>
                  <a:lnTo>
                    <a:pt x="1756356" y="1833076"/>
                  </a:lnTo>
                  <a:lnTo>
                    <a:pt x="1789779" y="1798108"/>
                  </a:lnTo>
                  <a:lnTo>
                    <a:pt x="1821776" y="1761810"/>
                  </a:lnTo>
                  <a:lnTo>
                    <a:pt x="1803078" y="1710579"/>
                  </a:lnTo>
                  <a:lnTo>
                    <a:pt x="1783724" y="1675209"/>
                  </a:lnTo>
                  <a:lnTo>
                    <a:pt x="1756397" y="1643167"/>
                  </a:lnTo>
                  <a:lnTo>
                    <a:pt x="1713535" y="1613283"/>
                  </a:lnTo>
                  <a:lnTo>
                    <a:pt x="1671004" y="1588862"/>
                  </a:lnTo>
                  <a:lnTo>
                    <a:pt x="1627012" y="1567555"/>
                  </a:lnTo>
                  <a:lnTo>
                    <a:pt x="1581891" y="1548654"/>
                  </a:lnTo>
                  <a:lnTo>
                    <a:pt x="1535972" y="1531448"/>
                  </a:lnTo>
                  <a:lnTo>
                    <a:pt x="1396728" y="1482909"/>
                  </a:lnTo>
                  <a:lnTo>
                    <a:pt x="1350920" y="1465390"/>
                  </a:lnTo>
                  <a:lnTo>
                    <a:pt x="1305967" y="1446019"/>
                  </a:lnTo>
                  <a:lnTo>
                    <a:pt x="1262200" y="1424086"/>
                  </a:lnTo>
                  <a:lnTo>
                    <a:pt x="1219949" y="1398882"/>
                  </a:lnTo>
                  <a:lnTo>
                    <a:pt x="1210328" y="1392798"/>
                  </a:lnTo>
                  <a:lnTo>
                    <a:pt x="1190818" y="1380873"/>
                  </a:lnTo>
                  <a:lnTo>
                    <a:pt x="1181290" y="1374689"/>
                  </a:lnTo>
                  <a:lnTo>
                    <a:pt x="1171322" y="1369990"/>
                  </a:lnTo>
                  <a:lnTo>
                    <a:pt x="1167015" y="1365286"/>
                  </a:lnTo>
                  <a:lnTo>
                    <a:pt x="1139721" y="1298880"/>
                  </a:lnTo>
                  <a:lnTo>
                    <a:pt x="1127753" y="1247314"/>
                  </a:lnTo>
                  <a:lnTo>
                    <a:pt x="1120166" y="1194967"/>
                  </a:lnTo>
                  <a:lnTo>
                    <a:pt x="1117676" y="1141707"/>
                  </a:lnTo>
                  <a:lnTo>
                    <a:pt x="1117701" y="1137808"/>
                  </a:lnTo>
                  <a:lnTo>
                    <a:pt x="1119187" y="1134202"/>
                  </a:lnTo>
                  <a:lnTo>
                    <a:pt x="1122870" y="1129718"/>
                  </a:lnTo>
                  <a:lnTo>
                    <a:pt x="1134382" y="1119045"/>
                  </a:lnTo>
                  <a:lnTo>
                    <a:pt x="1147306" y="1110208"/>
                  </a:lnTo>
                  <a:lnTo>
                    <a:pt x="1159691" y="1100918"/>
                  </a:lnTo>
                  <a:lnTo>
                    <a:pt x="1169581" y="1088888"/>
                  </a:lnTo>
                  <a:lnTo>
                    <a:pt x="1175065" y="1082403"/>
                  </a:lnTo>
                  <a:lnTo>
                    <a:pt x="1181863" y="1077777"/>
                  </a:lnTo>
                  <a:lnTo>
                    <a:pt x="1189235" y="1073963"/>
                  </a:lnTo>
                  <a:lnTo>
                    <a:pt x="1196441" y="1069914"/>
                  </a:lnTo>
                  <a:lnTo>
                    <a:pt x="1211165" y="1062553"/>
                  </a:lnTo>
                  <a:lnTo>
                    <a:pt x="1226566" y="1056312"/>
                  </a:lnTo>
                  <a:lnTo>
                    <a:pt x="1240947" y="1048386"/>
                  </a:lnTo>
                  <a:lnTo>
                    <a:pt x="1252613" y="1035967"/>
                  </a:lnTo>
                  <a:lnTo>
                    <a:pt x="1253985" y="1034888"/>
                  </a:lnTo>
                  <a:lnTo>
                    <a:pt x="1255331" y="1033783"/>
                  </a:lnTo>
                  <a:lnTo>
                    <a:pt x="1256703" y="1032703"/>
                  </a:lnTo>
                  <a:lnTo>
                    <a:pt x="1270336" y="1024990"/>
                  </a:lnTo>
                  <a:lnTo>
                    <a:pt x="1281444" y="1015309"/>
                  </a:lnTo>
                  <a:lnTo>
                    <a:pt x="1290487" y="1004016"/>
                  </a:lnTo>
                  <a:lnTo>
                    <a:pt x="1297927" y="991466"/>
                  </a:lnTo>
                  <a:lnTo>
                    <a:pt x="1338290" y="951529"/>
                  </a:lnTo>
                  <a:lnTo>
                    <a:pt x="1370514" y="908557"/>
                  </a:lnTo>
                  <a:lnTo>
                    <a:pt x="1395414" y="863473"/>
                  </a:lnTo>
                  <a:lnTo>
                    <a:pt x="1413803" y="817202"/>
                  </a:lnTo>
                  <a:lnTo>
                    <a:pt x="1426496" y="770667"/>
                  </a:lnTo>
                  <a:lnTo>
                    <a:pt x="1434306" y="724790"/>
                  </a:lnTo>
                  <a:lnTo>
                    <a:pt x="1438048" y="680495"/>
                  </a:lnTo>
                  <a:lnTo>
                    <a:pt x="1438537" y="638705"/>
                  </a:lnTo>
                  <a:lnTo>
                    <a:pt x="1436585" y="600344"/>
                  </a:lnTo>
                  <a:lnTo>
                    <a:pt x="1436903" y="592381"/>
                  </a:lnTo>
                  <a:lnTo>
                    <a:pt x="1437411" y="584431"/>
                  </a:lnTo>
                  <a:lnTo>
                    <a:pt x="1438249" y="576519"/>
                  </a:lnTo>
                  <a:lnTo>
                    <a:pt x="1438390" y="553757"/>
                  </a:lnTo>
                  <a:lnTo>
                    <a:pt x="1434442" y="532391"/>
                  </a:lnTo>
                  <a:lnTo>
                    <a:pt x="1427480" y="511909"/>
                  </a:lnTo>
                  <a:lnTo>
                    <a:pt x="1418568" y="491759"/>
                  </a:lnTo>
                  <a:lnTo>
                    <a:pt x="1395463" y="422963"/>
                  </a:lnTo>
                  <a:lnTo>
                    <a:pt x="1395812" y="416417"/>
                  </a:lnTo>
                  <a:lnTo>
                    <a:pt x="1394669" y="410044"/>
                  </a:lnTo>
                  <a:lnTo>
                    <a:pt x="1392345" y="403886"/>
                  </a:lnTo>
                  <a:lnTo>
                    <a:pt x="1389151" y="397983"/>
                  </a:lnTo>
                  <a:lnTo>
                    <a:pt x="1382730" y="382671"/>
                  </a:lnTo>
                  <a:lnTo>
                    <a:pt x="1378977" y="366423"/>
                  </a:lnTo>
                  <a:lnTo>
                    <a:pt x="1374583" y="350423"/>
                  </a:lnTo>
                  <a:lnTo>
                    <a:pt x="1366139" y="335702"/>
                  </a:lnTo>
                  <a:lnTo>
                    <a:pt x="1365427" y="333543"/>
                  </a:lnTo>
                  <a:lnTo>
                    <a:pt x="1365148" y="331371"/>
                  </a:lnTo>
                  <a:lnTo>
                    <a:pt x="1365656" y="328526"/>
                  </a:lnTo>
                  <a:lnTo>
                    <a:pt x="1366583" y="326837"/>
                  </a:lnTo>
                  <a:lnTo>
                    <a:pt x="1368905" y="318798"/>
                  </a:lnTo>
                  <a:lnTo>
                    <a:pt x="1367597" y="311456"/>
                  </a:lnTo>
                  <a:lnTo>
                    <a:pt x="1364335" y="304711"/>
                  </a:lnTo>
                  <a:lnTo>
                    <a:pt x="1360792" y="298465"/>
                  </a:lnTo>
                  <a:lnTo>
                    <a:pt x="1350485" y="264093"/>
                  </a:lnTo>
                  <a:lnTo>
                    <a:pt x="1332831" y="228580"/>
                  </a:lnTo>
                  <a:lnTo>
                    <a:pt x="1309698" y="192949"/>
                  </a:lnTo>
                  <a:lnTo>
                    <a:pt x="1282954" y="158219"/>
                  </a:lnTo>
                  <a:lnTo>
                    <a:pt x="1249623" y="123882"/>
                  </a:lnTo>
                  <a:lnTo>
                    <a:pt x="1211759" y="95849"/>
                  </a:lnTo>
                  <a:lnTo>
                    <a:pt x="1170236" y="74425"/>
                  </a:lnTo>
                  <a:lnTo>
                    <a:pt x="1125929" y="59914"/>
                  </a:lnTo>
                  <a:lnTo>
                    <a:pt x="1081153" y="52847"/>
                  </a:lnTo>
                  <a:lnTo>
                    <a:pt x="1032459" y="52847"/>
                  </a:lnTo>
                  <a:lnTo>
                    <a:pt x="985217" y="31487"/>
                  </a:lnTo>
                  <a:lnTo>
                    <a:pt x="870407" y="0"/>
                  </a:lnTo>
                  <a:close/>
                </a:path>
                <a:path w="1821814" h="2185035">
                  <a:moveTo>
                    <a:pt x="1079711" y="52620"/>
                  </a:moveTo>
                  <a:lnTo>
                    <a:pt x="1032459" y="52847"/>
                  </a:lnTo>
                  <a:lnTo>
                    <a:pt x="1081153" y="52847"/>
                  </a:lnTo>
                  <a:lnTo>
                    <a:pt x="1079711" y="52620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FE4A02D-323A-62B2-2B2D-93E8C080173C}"/>
              </a:ext>
            </a:extLst>
          </p:cNvPr>
          <p:cNvSpPr txBox="1"/>
          <p:nvPr/>
        </p:nvSpPr>
        <p:spPr>
          <a:xfrm>
            <a:off x="9934574" y="4524316"/>
            <a:ext cx="1551607" cy="94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783FC-18C9-EB7E-4489-23C53B6F19EA}"/>
              </a:ext>
            </a:extLst>
          </p:cNvPr>
          <p:cNvSpPr txBox="1"/>
          <p:nvPr/>
        </p:nvSpPr>
        <p:spPr>
          <a:xfrm>
            <a:off x="10101075" y="6491148"/>
            <a:ext cx="1551607" cy="94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184" y="747011"/>
            <a:ext cx="11145102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7355" algn="l"/>
                <a:tab pos="5345430" algn="l"/>
              </a:tabLst>
            </a:pPr>
            <a:r>
              <a:rPr sz="4600" b="1" spc="-10" dirty="0">
                <a:solidFill>
                  <a:srgbClr val="30206B"/>
                </a:solidFill>
                <a:latin typeface="IBM Plex Sans Bold"/>
                <a:cs typeface="IBM Plex Sans Bold"/>
              </a:rPr>
              <a:t>Candidate</a:t>
            </a:r>
            <a:r>
              <a:rPr sz="4600" b="1" dirty="0">
                <a:solidFill>
                  <a:srgbClr val="30206B"/>
                </a:solidFill>
                <a:latin typeface="IBM Plex Sans Bold"/>
                <a:cs typeface="IBM Plex Sans Bold"/>
              </a:rPr>
              <a:t>	</a:t>
            </a:r>
            <a:r>
              <a:rPr sz="4600" b="1" spc="-10" dirty="0">
                <a:solidFill>
                  <a:srgbClr val="5D5CFF"/>
                </a:solidFill>
                <a:latin typeface="IBM Plex Sans Bold"/>
                <a:cs typeface="IBM Plex Sans Bold"/>
              </a:rPr>
              <a:t>Persona</a:t>
            </a:r>
            <a:r>
              <a:rPr sz="4600" b="1" dirty="0">
                <a:solidFill>
                  <a:srgbClr val="5D5CFF"/>
                </a:solidFill>
                <a:latin typeface="IBM Plex Sans Bold"/>
                <a:cs typeface="IBM Plex Sans Bold"/>
              </a:rPr>
              <a:t>	</a:t>
            </a:r>
            <a:r>
              <a:rPr sz="4600" b="1" spc="-10" dirty="0">
                <a:solidFill>
                  <a:srgbClr val="5D5CFF"/>
                </a:solidFill>
                <a:latin typeface="IBM Plex Sans Bold"/>
                <a:cs typeface="IBM Plex Sans Bold"/>
              </a:rPr>
              <a:t>Proﬁle</a:t>
            </a:r>
            <a:r>
              <a:rPr lang="en-US" sz="4600" b="1" spc="-10" dirty="0">
                <a:solidFill>
                  <a:srgbClr val="5D5CFF"/>
                </a:solidFill>
                <a:latin typeface="IBM Plex Sans Bold"/>
                <a:cs typeface="IBM Plex Sans Bold"/>
              </a:rPr>
              <a:t>: An Example </a:t>
            </a:r>
            <a:endParaRPr sz="4600" dirty="0">
              <a:latin typeface="IBM Plex Sans Bold"/>
              <a:cs typeface="IBM Plex Sans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6127" y="1751139"/>
            <a:ext cx="11132185" cy="6279515"/>
            <a:chOff x="976127" y="1751139"/>
            <a:chExt cx="11132185" cy="6279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127" y="1763783"/>
              <a:ext cx="11132159" cy="62667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31338" y="1751139"/>
              <a:ext cx="2640965" cy="6267450"/>
            </a:xfrm>
            <a:custGeom>
              <a:avLst/>
              <a:gdLst/>
              <a:ahLst/>
              <a:cxnLst/>
              <a:rect l="l" t="t" r="r" b="b"/>
              <a:pathLst>
                <a:path w="2640965" h="6267450">
                  <a:moveTo>
                    <a:pt x="2239695" y="0"/>
                  </a:moveTo>
                  <a:lnTo>
                    <a:pt x="0" y="0"/>
                  </a:lnTo>
                  <a:lnTo>
                    <a:pt x="0" y="6267208"/>
                  </a:lnTo>
                  <a:lnTo>
                    <a:pt x="2239695" y="6267208"/>
                  </a:lnTo>
                  <a:lnTo>
                    <a:pt x="2292415" y="6263730"/>
                  </a:lnTo>
                  <a:lnTo>
                    <a:pt x="2343784" y="6253468"/>
                  </a:lnTo>
                  <a:lnTo>
                    <a:pt x="2393178" y="6236681"/>
                  </a:lnTo>
                  <a:lnTo>
                    <a:pt x="2439975" y="6213625"/>
                  </a:lnTo>
                  <a:lnTo>
                    <a:pt x="2483552" y="6184561"/>
                  </a:lnTo>
                  <a:lnTo>
                    <a:pt x="2523286" y="6149746"/>
                  </a:lnTo>
                  <a:lnTo>
                    <a:pt x="2558102" y="6110007"/>
                  </a:lnTo>
                  <a:lnTo>
                    <a:pt x="2587166" y="6066426"/>
                  </a:lnTo>
                  <a:lnTo>
                    <a:pt x="2610221" y="6019628"/>
                  </a:lnTo>
                  <a:lnTo>
                    <a:pt x="2627009" y="5970235"/>
                  </a:lnTo>
                  <a:lnTo>
                    <a:pt x="2637271" y="5918869"/>
                  </a:lnTo>
                  <a:lnTo>
                    <a:pt x="2640749" y="5866155"/>
                  </a:lnTo>
                  <a:lnTo>
                    <a:pt x="2640749" y="401053"/>
                  </a:lnTo>
                  <a:lnTo>
                    <a:pt x="2638050" y="354283"/>
                  </a:lnTo>
                  <a:lnTo>
                    <a:pt x="2630157" y="309097"/>
                  </a:lnTo>
                  <a:lnTo>
                    <a:pt x="2617368" y="265797"/>
                  </a:lnTo>
                  <a:lnTo>
                    <a:pt x="2599986" y="224683"/>
                  </a:lnTo>
                  <a:lnTo>
                    <a:pt x="2578311" y="186056"/>
                  </a:lnTo>
                  <a:lnTo>
                    <a:pt x="2552643" y="150218"/>
                  </a:lnTo>
                  <a:lnTo>
                    <a:pt x="2523285" y="117468"/>
                  </a:lnTo>
                  <a:lnTo>
                    <a:pt x="2490536" y="88109"/>
                  </a:lnTo>
                  <a:lnTo>
                    <a:pt x="2454697" y="62441"/>
                  </a:lnTo>
                  <a:lnTo>
                    <a:pt x="2416071" y="40764"/>
                  </a:lnTo>
                  <a:lnTo>
                    <a:pt x="2374956" y="23381"/>
                  </a:lnTo>
                  <a:lnTo>
                    <a:pt x="2331655" y="10592"/>
                  </a:lnTo>
                  <a:lnTo>
                    <a:pt x="2286468" y="2698"/>
                  </a:lnTo>
                  <a:lnTo>
                    <a:pt x="2239695" y="0"/>
                  </a:lnTo>
                  <a:close/>
                </a:path>
              </a:pathLst>
            </a:custGeom>
            <a:solidFill>
              <a:srgbClr val="5D5CFF">
                <a:alpha val="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84741" y="3849397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213969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D5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84741" y="5930473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213969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D5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6879" y="6131933"/>
              <a:ext cx="885228" cy="1814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90945" y="4090334"/>
              <a:ext cx="787311" cy="158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88462" y="2101430"/>
              <a:ext cx="2326640" cy="1459865"/>
            </a:xfrm>
            <a:custGeom>
              <a:avLst/>
              <a:gdLst/>
              <a:ahLst/>
              <a:cxnLst/>
              <a:rect l="l" t="t" r="r" b="b"/>
              <a:pathLst>
                <a:path w="2326640" h="1459864">
                  <a:moveTo>
                    <a:pt x="106857" y="253199"/>
                  </a:moveTo>
                  <a:lnTo>
                    <a:pt x="90982" y="213525"/>
                  </a:lnTo>
                  <a:lnTo>
                    <a:pt x="88239" y="211404"/>
                  </a:lnTo>
                  <a:lnTo>
                    <a:pt x="82423" y="206895"/>
                  </a:lnTo>
                  <a:lnTo>
                    <a:pt x="72605" y="202158"/>
                  </a:lnTo>
                  <a:lnTo>
                    <a:pt x="61531" y="199313"/>
                  </a:lnTo>
                  <a:lnTo>
                    <a:pt x="54038" y="198742"/>
                  </a:lnTo>
                  <a:lnTo>
                    <a:pt x="54076" y="198361"/>
                  </a:lnTo>
                  <a:lnTo>
                    <a:pt x="65925" y="148247"/>
                  </a:lnTo>
                  <a:lnTo>
                    <a:pt x="86753" y="110185"/>
                  </a:lnTo>
                  <a:lnTo>
                    <a:pt x="91109" y="103187"/>
                  </a:lnTo>
                  <a:lnTo>
                    <a:pt x="94119" y="96659"/>
                  </a:lnTo>
                  <a:lnTo>
                    <a:pt x="95783" y="90589"/>
                  </a:lnTo>
                  <a:lnTo>
                    <a:pt x="96100" y="84975"/>
                  </a:lnTo>
                  <a:lnTo>
                    <a:pt x="95631" y="77685"/>
                  </a:lnTo>
                  <a:lnTo>
                    <a:pt x="92989" y="72161"/>
                  </a:lnTo>
                  <a:lnTo>
                    <a:pt x="88163" y="68389"/>
                  </a:lnTo>
                  <a:lnTo>
                    <a:pt x="83350" y="64516"/>
                  </a:lnTo>
                  <a:lnTo>
                    <a:pt x="41389" y="90589"/>
                  </a:lnTo>
                  <a:lnTo>
                    <a:pt x="21513" y="128346"/>
                  </a:lnTo>
                  <a:lnTo>
                    <a:pt x="7886" y="170903"/>
                  </a:lnTo>
                  <a:lnTo>
                    <a:pt x="1231" y="213131"/>
                  </a:lnTo>
                  <a:lnTo>
                    <a:pt x="0" y="238747"/>
                  </a:lnTo>
                  <a:lnTo>
                    <a:pt x="952" y="255041"/>
                  </a:lnTo>
                  <a:lnTo>
                    <a:pt x="15163" y="290944"/>
                  </a:lnTo>
                  <a:lnTo>
                    <a:pt x="54838" y="308216"/>
                  </a:lnTo>
                  <a:lnTo>
                    <a:pt x="65849" y="307225"/>
                  </a:lnTo>
                  <a:lnTo>
                    <a:pt x="98729" y="283895"/>
                  </a:lnTo>
                  <a:lnTo>
                    <a:pt x="105956" y="264312"/>
                  </a:lnTo>
                  <a:lnTo>
                    <a:pt x="106857" y="253199"/>
                  </a:lnTo>
                  <a:close/>
                </a:path>
                <a:path w="2326640" h="1459864">
                  <a:moveTo>
                    <a:pt x="309130" y="253199"/>
                  </a:moveTo>
                  <a:lnTo>
                    <a:pt x="293255" y="213525"/>
                  </a:lnTo>
                  <a:lnTo>
                    <a:pt x="290512" y="211404"/>
                  </a:lnTo>
                  <a:lnTo>
                    <a:pt x="284695" y="206895"/>
                  </a:lnTo>
                  <a:lnTo>
                    <a:pt x="274878" y="202158"/>
                  </a:lnTo>
                  <a:lnTo>
                    <a:pt x="263791" y="199313"/>
                  </a:lnTo>
                  <a:lnTo>
                    <a:pt x="256298" y="198742"/>
                  </a:lnTo>
                  <a:lnTo>
                    <a:pt x="256336" y="198361"/>
                  </a:lnTo>
                  <a:lnTo>
                    <a:pt x="268185" y="148247"/>
                  </a:lnTo>
                  <a:lnTo>
                    <a:pt x="289026" y="110185"/>
                  </a:lnTo>
                  <a:lnTo>
                    <a:pt x="293382" y="103187"/>
                  </a:lnTo>
                  <a:lnTo>
                    <a:pt x="296379" y="96659"/>
                  </a:lnTo>
                  <a:lnTo>
                    <a:pt x="298043" y="90589"/>
                  </a:lnTo>
                  <a:lnTo>
                    <a:pt x="298361" y="84975"/>
                  </a:lnTo>
                  <a:lnTo>
                    <a:pt x="297891" y="77685"/>
                  </a:lnTo>
                  <a:lnTo>
                    <a:pt x="295249" y="72161"/>
                  </a:lnTo>
                  <a:lnTo>
                    <a:pt x="290436" y="68389"/>
                  </a:lnTo>
                  <a:lnTo>
                    <a:pt x="285610" y="64516"/>
                  </a:lnTo>
                  <a:lnTo>
                    <a:pt x="243662" y="90589"/>
                  </a:lnTo>
                  <a:lnTo>
                    <a:pt x="223774" y="128346"/>
                  </a:lnTo>
                  <a:lnTo>
                    <a:pt x="210146" y="170903"/>
                  </a:lnTo>
                  <a:lnTo>
                    <a:pt x="203492" y="213131"/>
                  </a:lnTo>
                  <a:lnTo>
                    <a:pt x="202260" y="238747"/>
                  </a:lnTo>
                  <a:lnTo>
                    <a:pt x="203212" y="255041"/>
                  </a:lnTo>
                  <a:lnTo>
                    <a:pt x="217424" y="290944"/>
                  </a:lnTo>
                  <a:lnTo>
                    <a:pt x="257098" y="308216"/>
                  </a:lnTo>
                  <a:lnTo>
                    <a:pt x="268109" y="307225"/>
                  </a:lnTo>
                  <a:lnTo>
                    <a:pt x="300990" y="283895"/>
                  </a:lnTo>
                  <a:lnTo>
                    <a:pt x="308229" y="264312"/>
                  </a:lnTo>
                  <a:lnTo>
                    <a:pt x="309130" y="253199"/>
                  </a:lnTo>
                  <a:close/>
                </a:path>
                <a:path w="2326640" h="1459864">
                  <a:moveTo>
                    <a:pt x="1651292" y="183743"/>
                  </a:moveTo>
                  <a:lnTo>
                    <a:pt x="1622844" y="152717"/>
                  </a:lnTo>
                  <a:lnTo>
                    <a:pt x="1612671" y="141605"/>
                  </a:lnTo>
                  <a:lnTo>
                    <a:pt x="1617497" y="138188"/>
                  </a:lnTo>
                  <a:lnTo>
                    <a:pt x="1621777" y="134251"/>
                  </a:lnTo>
                  <a:lnTo>
                    <a:pt x="1624203" y="131381"/>
                  </a:lnTo>
                  <a:lnTo>
                    <a:pt x="1629422" y="125209"/>
                  </a:lnTo>
                  <a:lnTo>
                    <a:pt x="1632661" y="120205"/>
                  </a:lnTo>
                  <a:lnTo>
                    <a:pt x="1637830" y="109385"/>
                  </a:lnTo>
                  <a:lnTo>
                    <a:pt x="1639824" y="103568"/>
                  </a:lnTo>
                  <a:lnTo>
                    <a:pt x="1642656" y="91109"/>
                  </a:lnTo>
                  <a:lnTo>
                    <a:pt x="1643354" y="84582"/>
                  </a:lnTo>
                  <a:lnTo>
                    <a:pt x="1643354" y="77762"/>
                  </a:lnTo>
                  <a:lnTo>
                    <a:pt x="1634680" y="40005"/>
                  </a:lnTo>
                  <a:lnTo>
                    <a:pt x="1623733" y="24155"/>
                  </a:lnTo>
                  <a:lnTo>
                    <a:pt x="1622018" y="22212"/>
                  </a:lnTo>
                  <a:lnTo>
                    <a:pt x="1616722" y="17297"/>
                  </a:lnTo>
                  <a:lnTo>
                    <a:pt x="1614258" y="15468"/>
                  </a:lnTo>
                  <a:lnTo>
                    <a:pt x="1614258" y="69418"/>
                  </a:lnTo>
                  <a:lnTo>
                    <a:pt x="1614258" y="86118"/>
                  </a:lnTo>
                  <a:lnTo>
                    <a:pt x="1613141" y="93637"/>
                  </a:lnTo>
                  <a:lnTo>
                    <a:pt x="1610906" y="100342"/>
                  </a:lnTo>
                  <a:lnTo>
                    <a:pt x="1608797" y="106921"/>
                  </a:lnTo>
                  <a:lnTo>
                    <a:pt x="1605622" y="112509"/>
                  </a:lnTo>
                  <a:lnTo>
                    <a:pt x="1601381" y="117094"/>
                  </a:lnTo>
                  <a:lnTo>
                    <a:pt x="1597266" y="121678"/>
                  </a:lnTo>
                  <a:lnTo>
                    <a:pt x="1592211" y="125209"/>
                  </a:lnTo>
                  <a:lnTo>
                    <a:pt x="1580337" y="130136"/>
                  </a:lnTo>
                  <a:lnTo>
                    <a:pt x="1573695" y="131381"/>
                  </a:lnTo>
                  <a:lnTo>
                    <a:pt x="1558886" y="131381"/>
                  </a:lnTo>
                  <a:lnTo>
                    <a:pt x="1523555" y="106921"/>
                  </a:lnTo>
                  <a:lnTo>
                    <a:pt x="1517980" y="86118"/>
                  </a:lnTo>
                  <a:lnTo>
                    <a:pt x="1517980" y="69418"/>
                  </a:lnTo>
                  <a:lnTo>
                    <a:pt x="1519097" y="61950"/>
                  </a:lnTo>
                  <a:lnTo>
                    <a:pt x="1521320" y="55372"/>
                  </a:lnTo>
                  <a:lnTo>
                    <a:pt x="1523555" y="48666"/>
                  </a:lnTo>
                  <a:lnTo>
                    <a:pt x="1558886" y="24155"/>
                  </a:lnTo>
                  <a:lnTo>
                    <a:pt x="1573695" y="24155"/>
                  </a:lnTo>
                  <a:lnTo>
                    <a:pt x="1580337" y="25387"/>
                  </a:lnTo>
                  <a:lnTo>
                    <a:pt x="1586217" y="27863"/>
                  </a:lnTo>
                  <a:lnTo>
                    <a:pt x="1592211" y="30327"/>
                  </a:lnTo>
                  <a:lnTo>
                    <a:pt x="1597266" y="33858"/>
                  </a:lnTo>
                  <a:lnTo>
                    <a:pt x="1601381" y="38442"/>
                  </a:lnTo>
                  <a:lnTo>
                    <a:pt x="1605622" y="43027"/>
                  </a:lnTo>
                  <a:lnTo>
                    <a:pt x="1608797" y="48666"/>
                  </a:lnTo>
                  <a:lnTo>
                    <a:pt x="1610906" y="55372"/>
                  </a:lnTo>
                  <a:lnTo>
                    <a:pt x="1613141" y="61950"/>
                  </a:lnTo>
                  <a:lnTo>
                    <a:pt x="1614258" y="69418"/>
                  </a:lnTo>
                  <a:lnTo>
                    <a:pt x="1614258" y="15468"/>
                  </a:lnTo>
                  <a:lnTo>
                    <a:pt x="1574723" y="381"/>
                  </a:lnTo>
                  <a:lnTo>
                    <a:pt x="1566291" y="0"/>
                  </a:lnTo>
                  <a:lnTo>
                    <a:pt x="1557756" y="381"/>
                  </a:lnTo>
                  <a:lnTo>
                    <a:pt x="1521587" y="12827"/>
                  </a:lnTo>
                  <a:lnTo>
                    <a:pt x="1494523" y="46901"/>
                  </a:lnTo>
                  <a:lnTo>
                    <a:pt x="1489049" y="77762"/>
                  </a:lnTo>
                  <a:lnTo>
                    <a:pt x="1489405" y="86118"/>
                  </a:lnTo>
                  <a:lnTo>
                    <a:pt x="1505559" y="128054"/>
                  </a:lnTo>
                  <a:lnTo>
                    <a:pt x="1542059" y="152438"/>
                  </a:lnTo>
                  <a:lnTo>
                    <a:pt x="1566291" y="155714"/>
                  </a:lnTo>
                  <a:lnTo>
                    <a:pt x="1570405" y="155714"/>
                  </a:lnTo>
                  <a:lnTo>
                    <a:pt x="1574342" y="155422"/>
                  </a:lnTo>
                  <a:lnTo>
                    <a:pt x="1578114" y="154825"/>
                  </a:lnTo>
                  <a:lnTo>
                    <a:pt x="1581873" y="154355"/>
                  </a:lnTo>
                  <a:lnTo>
                    <a:pt x="1585518" y="153657"/>
                  </a:lnTo>
                  <a:lnTo>
                    <a:pt x="1589036" y="152717"/>
                  </a:lnTo>
                  <a:lnTo>
                    <a:pt x="1611439" y="177406"/>
                  </a:lnTo>
                  <a:lnTo>
                    <a:pt x="1613674" y="179755"/>
                  </a:lnTo>
                  <a:lnTo>
                    <a:pt x="1616138" y="181394"/>
                  </a:lnTo>
                  <a:lnTo>
                    <a:pt x="1621548" y="183273"/>
                  </a:lnTo>
                  <a:lnTo>
                    <a:pt x="1624545" y="183743"/>
                  </a:lnTo>
                  <a:lnTo>
                    <a:pt x="1651292" y="183743"/>
                  </a:lnTo>
                  <a:close/>
                </a:path>
                <a:path w="2326640" h="1459864">
                  <a:moveTo>
                    <a:pt x="1756143" y="45847"/>
                  </a:moveTo>
                  <a:lnTo>
                    <a:pt x="1730222" y="45847"/>
                  </a:lnTo>
                  <a:lnTo>
                    <a:pt x="1730222" y="123964"/>
                  </a:lnTo>
                  <a:lnTo>
                    <a:pt x="1726692" y="127495"/>
                  </a:lnTo>
                  <a:lnTo>
                    <a:pt x="1722932" y="130263"/>
                  </a:lnTo>
                  <a:lnTo>
                    <a:pt x="1718932" y="132257"/>
                  </a:lnTo>
                  <a:lnTo>
                    <a:pt x="1715058" y="134251"/>
                  </a:lnTo>
                  <a:lnTo>
                    <a:pt x="1710880" y="135255"/>
                  </a:lnTo>
                  <a:lnTo>
                    <a:pt x="1700301" y="135255"/>
                  </a:lnTo>
                  <a:lnTo>
                    <a:pt x="1688071" y="45847"/>
                  </a:lnTo>
                  <a:lnTo>
                    <a:pt x="1661972" y="45847"/>
                  </a:lnTo>
                  <a:lnTo>
                    <a:pt x="1662049" y="121208"/>
                  </a:lnTo>
                  <a:lnTo>
                    <a:pt x="1687372" y="154711"/>
                  </a:lnTo>
                  <a:lnTo>
                    <a:pt x="1692605" y="155714"/>
                  </a:lnTo>
                  <a:lnTo>
                    <a:pt x="1702003" y="155714"/>
                  </a:lnTo>
                  <a:lnTo>
                    <a:pt x="1705305" y="155295"/>
                  </a:lnTo>
                  <a:lnTo>
                    <a:pt x="1708353" y="154470"/>
                  </a:lnTo>
                  <a:lnTo>
                    <a:pt x="1711528" y="153771"/>
                  </a:lnTo>
                  <a:lnTo>
                    <a:pt x="1714474" y="152768"/>
                  </a:lnTo>
                  <a:lnTo>
                    <a:pt x="1719872" y="150190"/>
                  </a:lnTo>
                  <a:lnTo>
                    <a:pt x="1722399" y="148602"/>
                  </a:lnTo>
                  <a:lnTo>
                    <a:pt x="1724761" y="146723"/>
                  </a:lnTo>
                  <a:lnTo>
                    <a:pt x="1727225" y="144830"/>
                  </a:lnTo>
                  <a:lnTo>
                    <a:pt x="1729574" y="142773"/>
                  </a:lnTo>
                  <a:lnTo>
                    <a:pt x="1731810" y="140550"/>
                  </a:lnTo>
                  <a:lnTo>
                    <a:pt x="1733575" y="149186"/>
                  </a:lnTo>
                  <a:lnTo>
                    <a:pt x="1734629" y="152361"/>
                  </a:lnTo>
                  <a:lnTo>
                    <a:pt x="1736864" y="153949"/>
                  </a:lnTo>
                  <a:lnTo>
                    <a:pt x="1756143" y="153949"/>
                  </a:lnTo>
                  <a:lnTo>
                    <a:pt x="1756143" y="140550"/>
                  </a:lnTo>
                  <a:lnTo>
                    <a:pt x="1756143" y="135255"/>
                  </a:lnTo>
                  <a:lnTo>
                    <a:pt x="1756143" y="45847"/>
                  </a:lnTo>
                  <a:close/>
                </a:path>
                <a:path w="2326640" h="1459864">
                  <a:moveTo>
                    <a:pt x="1883257" y="91224"/>
                  </a:moveTo>
                  <a:lnTo>
                    <a:pt x="1881962" y="83527"/>
                  </a:lnTo>
                  <a:lnTo>
                    <a:pt x="1879371" y="76708"/>
                  </a:lnTo>
                  <a:lnTo>
                    <a:pt x="1876907" y="69773"/>
                  </a:lnTo>
                  <a:lnTo>
                    <a:pt x="1873504" y="64185"/>
                  </a:lnTo>
                  <a:lnTo>
                    <a:pt x="1873377" y="63957"/>
                  </a:lnTo>
                  <a:lnTo>
                    <a:pt x="1868792" y="59245"/>
                  </a:lnTo>
                  <a:lnTo>
                    <a:pt x="1864207" y="54432"/>
                  </a:lnTo>
                  <a:lnTo>
                    <a:pt x="1858619" y="50723"/>
                  </a:lnTo>
                  <a:lnTo>
                    <a:pt x="1856447" y="49872"/>
                  </a:lnTo>
                  <a:lnTo>
                    <a:pt x="1856447" y="99987"/>
                  </a:lnTo>
                  <a:lnTo>
                    <a:pt x="1856016" y="108280"/>
                  </a:lnTo>
                  <a:lnTo>
                    <a:pt x="1839048" y="135610"/>
                  </a:lnTo>
                  <a:lnTo>
                    <a:pt x="1820938" y="135610"/>
                  </a:lnTo>
                  <a:lnTo>
                    <a:pt x="1803374" y="99987"/>
                  </a:lnTo>
                  <a:lnTo>
                    <a:pt x="1803781" y="91782"/>
                  </a:lnTo>
                  <a:lnTo>
                    <a:pt x="1820938" y="64185"/>
                  </a:lnTo>
                  <a:lnTo>
                    <a:pt x="1839048" y="64185"/>
                  </a:lnTo>
                  <a:lnTo>
                    <a:pt x="1856447" y="99987"/>
                  </a:lnTo>
                  <a:lnTo>
                    <a:pt x="1856447" y="49872"/>
                  </a:lnTo>
                  <a:lnTo>
                    <a:pt x="1845449" y="45554"/>
                  </a:lnTo>
                  <a:lnTo>
                    <a:pt x="1838109" y="44259"/>
                  </a:lnTo>
                  <a:lnTo>
                    <a:pt x="1822005" y="44259"/>
                  </a:lnTo>
                  <a:lnTo>
                    <a:pt x="1786445" y="63957"/>
                  </a:lnTo>
                  <a:lnTo>
                    <a:pt x="1780273" y="76708"/>
                  </a:lnTo>
                  <a:lnTo>
                    <a:pt x="1777682" y="83527"/>
                  </a:lnTo>
                  <a:lnTo>
                    <a:pt x="1776387" y="91224"/>
                  </a:lnTo>
                  <a:lnTo>
                    <a:pt x="1776387" y="108280"/>
                  </a:lnTo>
                  <a:lnTo>
                    <a:pt x="1795729" y="145364"/>
                  </a:lnTo>
                  <a:lnTo>
                    <a:pt x="1822005" y="155536"/>
                  </a:lnTo>
                  <a:lnTo>
                    <a:pt x="1838109" y="155536"/>
                  </a:lnTo>
                  <a:lnTo>
                    <a:pt x="1873377" y="135610"/>
                  </a:lnTo>
                  <a:lnTo>
                    <a:pt x="1879371" y="122910"/>
                  </a:lnTo>
                  <a:lnTo>
                    <a:pt x="1881962" y="115976"/>
                  </a:lnTo>
                  <a:lnTo>
                    <a:pt x="1883257" y="108280"/>
                  </a:lnTo>
                  <a:lnTo>
                    <a:pt x="1883257" y="91224"/>
                  </a:lnTo>
                  <a:close/>
                </a:path>
                <a:path w="2326640" h="1459864">
                  <a:moveTo>
                    <a:pt x="1967509" y="146011"/>
                  </a:moveTo>
                  <a:lnTo>
                    <a:pt x="1960346" y="134721"/>
                  </a:lnTo>
                  <a:lnTo>
                    <a:pt x="1959571" y="133489"/>
                  </a:lnTo>
                  <a:lnTo>
                    <a:pt x="1959102" y="132664"/>
                  </a:lnTo>
                  <a:lnTo>
                    <a:pt x="1958568" y="132080"/>
                  </a:lnTo>
                  <a:lnTo>
                    <a:pt x="1957984" y="131724"/>
                  </a:lnTo>
                  <a:lnTo>
                    <a:pt x="1957514" y="131254"/>
                  </a:lnTo>
                  <a:lnTo>
                    <a:pt x="1956930" y="131025"/>
                  </a:lnTo>
                  <a:lnTo>
                    <a:pt x="1955520" y="131025"/>
                  </a:lnTo>
                  <a:lnTo>
                    <a:pt x="1954872" y="131254"/>
                  </a:lnTo>
                  <a:lnTo>
                    <a:pt x="1954276" y="131724"/>
                  </a:lnTo>
                  <a:lnTo>
                    <a:pt x="1952167" y="132956"/>
                  </a:lnTo>
                  <a:lnTo>
                    <a:pt x="1949170" y="134200"/>
                  </a:lnTo>
                  <a:lnTo>
                    <a:pt x="1948103" y="134543"/>
                  </a:lnTo>
                  <a:lnTo>
                    <a:pt x="1946821" y="134721"/>
                  </a:lnTo>
                  <a:lnTo>
                    <a:pt x="1942465" y="134721"/>
                  </a:lnTo>
                  <a:lnTo>
                    <a:pt x="1940179" y="133781"/>
                  </a:lnTo>
                  <a:lnTo>
                    <a:pt x="1938413" y="131902"/>
                  </a:lnTo>
                  <a:lnTo>
                    <a:pt x="1936762" y="130022"/>
                  </a:lnTo>
                  <a:lnTo>
                    <a:pt x="1935937" y="127381"/>
                  </a:lnTo>
                  <a:lnTo>
                    <a:pt x="1935937" y="65417"/>
                  </a:lnTo>
                  <a:lnTo>
                    <a:pt x="1964334" y="65417"/>
                  </a:lnTo>
                  <a:lnTo>
                    <a:pt x="1964334" y="46901"/>
                  </a:lnTo>
                  <a:lnTo>
                    <a:pt x="1935937" y="46901"/>
                  </a:lnTo>
                  <a:lnTo>
                    <a:pt x="1935937" y="12877"/>
                  </a:lnTo>
                  <a:lnTo>
                    <a:pt x="1921014" y="12877"/>
                  </a:lnTo>
                  <a:lnTo>
                    <a:pt x="1919719" y="13284"/>
                  </a:lnTo>
                  <a:lnTo>
                    <a:pt x="1918665" y="14109"/>
                  </a:lnTo>
                  <a:lnTo>
                    <a:pt x="1917598" y="14808"/>
                  </a:lnTo>
                  <a:lnTo>
                    <a:pt x="1916950" y="15875"/>
                  </a:lnTo>
                  <a:lnTo>
                    <a:pt x="1916722" y="17284"/>
                  </a:lnTo>
                  <a:lnTo>
                    <a:pt x="1911248" y="46736"/>
                  </a:lnTo>
                  <a:lnTo>
                    <a:pt x="1893798" y="49555"/>
                  </a:lnTo>
                  <a:lnTo>
                    <a:pt x="1893798" y="61722"/>
                  </a:lnTo>
                  <a:lnTo>
                    <a:pt x="1894319" y="63068"/>
                  </a:lnTo>
                  <a:lnTo>
                    <a:pt x="1896440" y="64947"/>
                  </a:lnTo>
                  <a:lnTo>
                    <a:pt x="1897672" y="65417"/>
                  </a:lnTo>
                  <a:lnTo>
                    <a:pt x="1910016" y="65417"/>
                  </a:lnTo>
                  <a:lnTo>
                    <a:pt x="1910016" y="135013"/>
                  </a:lnTo>
                  <a:lnTo>
                    <a:pt x="1912543" y="142367"/>
                  </a:lnTo>
                  <a:lnTo>
                    <a:pt x="1917598" y="147777"/>
                  </a:lnTo>
                  <a:lnTo>
                    <a:pt x="1922653" y="153060"/>
                  </a:lnTo>
                  <a:lnTo>
                    <a:pt x="1929828" y="155714"/>
                  </a:lnTo>
                  <a:lnTo>
                    <a:pt x="1944408" y="155714"/>
                  </a:lnTo>
                  <a:lnTo>
                    <a:pt x="1949462" y="154889"/>
                  </a:lnTo>
                  <a:lnTo>
                    <a:pt x="1954276" y="153238"/>
                  </a:lnTo>
                  <a:lnTo>
                    <a:pt x="1959216" y="151599"/>
                  </a:lnTo>
                  <a:lnTo>
                    <a:pt x="1963623" y="149186"/>
                  </a:lnTo>
                  <a:lnTo>
                    <a:pt x="1967509" y="146011"/>
                  </a:lnTo>
                  <a:close/>
                </a:path>
                <a:path w="2326640" h="1459864">
                  <a:moveTo>
                    <a:pt x="2076500" y="85407"/>
                  </a:moveTo>
                  <a:lnTo>
                    <a:pt x="2075319" y="78473"/>
                  </a:lnTo>
                  <a:lnTo>
                    <a:pt x="2072944" y="72415"/>
                  </a:lnTo>
                  <a:lnTo>
                    <a:pt x="2070735" y="66357"/>
                  </a:lnTo>
                  <a:lnTo>
                    <a:pt x="2068576" y="62953"/>
                  </a:lnTo>
                  <a:lnTo>
                    <a:pt x="2067509" y="61252"/>
                  </a:lnTo>
                  <a:lnTo>
                    <a:pt x="2063280" y="57137"/>
                  </a:lnTo>
                  <a:lnTo>
                    <a:pt x="2059165" y="52908"/>
                  </a:lnTo>
                  <a:lnTo>
                    <a:pt x="2054225" y="49733"/>
                  </a:lnTo>
                  <a:lnTo>
                    <a:pt x="2053043" y="49301"/>
                  </a:lnTo>
                  <a:lnTo>
                    <a:pt x="2053043" y="87464"/>
                  </a:lnTo>
                  <a:lnTo>
                    <a:pt x="2004199" y="87464"/>
                  </a:lnTo>
                  <a:lnTo>
                    <a:pt x="2005495" y="79590"/>
                  </a:lnTo>
                  <a:lnTo>
                    <a:pt x="2008251" y="73533"/>
                  </a:lnTo>
                  <a:lnTo>
                    <a:pt x="2016721" y="65074"/>
                  </a:lnTo>
                  <a:lnTo>
                    <a:pt x="2022652" y="62953"/>
                  </a:lnTo>
                  <a:lnTo>
                    <a:pt x="2034184" y="62953"/>
                  </a:lnTo>
                  <a:lnTo>
                    <a:pt x="2037524" y="63601"/>
                  </a:lnTo>
                  <a:lnTo>
                    <a:pt x="2040356" y="64897"/>
                  </a:lnTo>
                  <a:lnTo>
                    <a:pt x="2043290" y="66192"/>
                  </a:lnTo>
                  <a:lnTo>
                    <a:pt x="2045703" y="67945"/>
                  </a:lnTo>
                  <a:lnTo>
                    <a:pt x="2049462" y="72415"/>
                  </a:lnTo>
                  <a:lnTo>
                    <a:pt x="2050808" y="75057"/>
                  </a:lnTo>
                  <a:lnTo>
                    <a:pt x="2051634" y="78117"/>
                  </a:lnTo>
                  <a:lnTo>
                    <a:pt x="2052574" y="81064"/>
                  </a:lnTo>
                  <a:lnTo>
                    <a:pt x="2052916" y="83350"/>
                  </a:lnTo>
                  <a:lnTo>
                    <a:pt x="2053043" y="87464"/>
                  </a:lnTo>
                  <a:lnTo>
                    <a:pt x="2053043" y="49301"/>
                  </a:lnTo>
                  <a:lnTo>
                    <a:pt x="2048459" y="47612"/>
                  </a:lnTo>
                  <a:lnTo>
                    <a:pt x="2042820" y="45377"/>
                  </a:lnTo>
                  <a:lnTo>
                    <a:pt x="2036584" y="44259"/>
                  </a:lnTo>
                  <a:lnTo>
                    <a:pt x="2021662" y="44259"/>
                  </a:lnTo>
                  <a:lnTo>
                    <a:pt x="2014372" y="45669"/>
                  </a:lnTo>
                  <a:lnTo>
                    <a:pt x="2001558" y="51320"/>
                  </a:lnTo>
                  <a:lnTo>
                    <a:pt x="1996147" y="55130"/>
                  </a:lnTo>
                  <a:lnTo>
                    <a:pt x="1991677" y="59956"/>
                  </a:lnTo>
                  <a:lnTo>
                    <a:pt x="1987207" y="64655"/>
                  </a:lnTo>
                  <a:lnTo>
                    <a:pt x="1983803" y="70307"/>
                  </a:lnTo>
                  <a:lnTo>
                    <a:pt x="1981454" y="76885"/>
                  </a:lnTo>
                  <a:lnTo>
                    <a:pt x="1979104" y="83350"/>
                  </a:lnTo>
                  <a:lnTo>
                    <a:pt x="1977923" y="90284"/>
                  </a:lnTo>
                  <a:lnTo>
                    <a:pt x="1977923" y="107099"/>
                  </a:lnTo>
                  <a:lnTo>
                    <a:pt x="1997913" y="145719"/>
                  </a:lnTo>
                  <a:lnTo>
                    <a:pt x="2023478" y="155536"/>
                  </a:lnTo>
                  <a:lnTo>
                    <a:pt x="2034768" y="155536"/>
                  </a:lnTo>
                  <a:lnTo>
                    <a:pt x="2072678" y="141185"/>
                  </a:lnTo>
                  <a:lnTo>
                    <a:pt x="2075624" y="137896"/>
                  </a:lnTo>
                  <a:lnTo>
                    <a:pt x="2073656" y="135432"/>
                  </a:lnTo>
                  <a:lnTo>
                    <a:pt x="2068029" y="128371"/>
                  </a:lnTo>
                  <a:lnTo>
                    <a:pt x="2067445" y="127558"/>
                  </a:lnTo>
                  <a:lnTo>
                    <a:pt x="2066747" y="126961"/>
                  </a:lnTo>
                  <a:lnTo>
                    <a:pt x="2065921" y="126619"/>
                  </a:lnTo>
                  <a:lnTo>
                    <a:pt x="2065210" y="126149"/>
                  </a:lnTo>
                  <a:lnTo>
                    <a:pt x="2064334" y="125907"/>
                  </a:lnTo>
                  <a:lnTo>
                    <a:pt x="2061629" y="125907"/>
                  </a:lnTo>
                  <a:lnTo>
                    <a:pt x="2059927" y="126441"/>
                  </a:lnTo>
                  <a:lnTo>
                    <a:pt x="2058047" y="127558"/>
                  </a:lnTo>
                  <a:lnTo>
                    <a:pt x="2056511" y="128435"/>
                  </a:lnTo>
                  <a:lnTo>
                    <a:pt x="2054517" y="129489"/>
                  </a:lnTo>
                  <a:lnTo>
                    <a:pt x="2052167" y="130670"/>
                  </a:lnTo>
                  <a:lnTo>
                    <a:pt x="2049932" y="131851"/>
                  </a:lnTo>
                  <a:lnTo>
                    <a:pt x="2047290" y="132956"/>
                  </a:lnTo>
                  <a:lnTo>
                    <a:pt x="2044230" y="134023"/>
                  </a:lnTo>
                  <a:lnTo>
                    <a:pt x="2041169" y="134962"/>
                  </a:lnTo>
                  <a:lnTo>
                    <a:pt x="2037524" y="135432"/>
                  </a:lnTo>
                  <a:lnTo>
                    <a:pt x="2024710" y="135432"/>
                  </a:lnTo>
                  <a:lnTo>
                    <a:pt x="2003666" y="103162"/>
                  </a:lnTo>
                  <a:lnTo>
                    <a:pt x="2071674" y="103162"/>
                  </a:lnTo>
                  <a:lnTo>
                    <a:pt x="2072627" y="103047"/>
                  </a:lnTo>
                  <a:lnTo>
                    <a:pt x="2076145" y="98044"/>
                  </a:lnTo>
                  <a:lnTo>
                    <a:pt x="2076386" y="96748"/>
                  </a:lnTo>
                  <a:lnTo>
                    <a:pt x="2076500" y="87464"/>
                  </a:lnTo>
                  <a:lnTo>
                    <a:pt x="2076500" y="85407"/>
                  </a:lnTo>
                  <a:close/>
                </a:path>
                <a:path w="2326640" h="1459864">
                  <a:moveTo>
                    <a:pt x="2121014" y="1324203"/>
                  </a:moveTo>
                  <a:lnTo>
                    <a:pt x="2074773" y="1324203"/>
                  </a:lnTo>
                  <a:lnTo>
                    <a:pt x="2069896" y="1324203"/>
                  </a:lnTo>
                  <a:lnTo>
                    <a:pt x="2068550" y="1335176"/>
                  </a:lnTo>
                  <a:lnTo>
                    <a:pt x="2058035" y="1374317"/>
                  </a:lnTo>
                  <a:lnTo>
                    <a:pt x="2037207" y="1412379"/>
                  </a:lnTo>
                  <a:lnTo>
                    <a:pt x="2032850" y="1419377"/>
                  </a:lnTo>
                  <a:lnTo>
                    <a:pt x="2029853" y="1425917"/>
                  </a:lnTo>
                  <a:lnTo>
                    <a:pt x="2028190" y="1431988"/>
                  </a:lnTo>
                  <a:lnTo>
                    <a:pt x="2027872" y="1437589"/>
                  </a:lnTo>
                  <a:lnTo>
                    <a:pt x="2028342" y="1444879"/>
                  </a:lnTo>
                  <a:lnTo>
                    <a:pt x="2030984" y="1450403"/>
                  </a:lnTo>
                  <a:lnTo>
                    <a:pt x="2035797" y="1454175"/>
                  </a:lnTo>
                  <a:lnTo>
                    <a:pt x="2040623" y="1458048"/>
                  </a:lnTo>
                  <a:lnTo>
                    <a:pt x="2082571" y="1431988"/>
                  </a:lnTo>
                  <a:lnTo>
                    <a:pt x="2102459" y="1394218"/>
                  </a:lnTo>
                  <a:lnTo>
                    <a:pt x="2116086" y="1351661"/>
                  </a:lnTo>
                  <a:lnTo>
                    <a:pt x="2119033" y="1337259"/>
                  </a:lnTo>
                  <a:lnTo>
                    <a:pt x="2121014" y="1324203"/>
                  </a:lnTo>
                  <a:close/>
                </a:path>
                <a:path w="2326640" h="1459864">
                  <a:moveTo>
                    <a:pt x="2123973" y="1283817"/>
                  </a:moveTo>
                  <a:lnTo>
                    <a:pt x="2115439" y="1241437"/>
                  </a:lnTo>
                  <a:lnTo>
                    <a:pt x="2080806" y="1215428"/>
                  </a:lnTo>
                  <a:lnTo>
                    <a:pt x="2069134" y="1214348"/>
                  </a:lnTo>
                  <a:lnTo>
                    <a:pt x="2058123" y="1215339"/>
                  </a:lnTo>
                  <a:lnTo>
                    <a:pt x="2025243" y="1238681"/>
                  </a:lnTo>
                  <a:lnTo>
                    <a:pt x="2017115" y="1269365"/>
                  </a:lnTo>
                  <a:lnTo>
                    <a:pt x="2018093" y="1281036"/>
                  </a:lnTo>
                  <a:lnTo>
                    <a:pt x="2041537" y="1315669"/>
                  </a:lnTo>
                  <a:lnTo>
                    <a:pt x="2069934" y="1323835"/>
                  </a:lnTo>
                  <a:lnTo>
                    <a:pt x="2074646" y="1323835"/>
                  </a:lnTo>
                  <a:lnTo>
                    <a:pt x="2121077" y="1323835"/>
                  </a:lnTo>
                  <a:lnTo>
                    <a:pt x="2121204" y="1322933"/>
                  </a:lnTo>
                  <a:lnTo>
                    <a:pt x="2122538" y="1311160"/>
                  </a:lnTo>
                  <a:lnTo>
                    <a:pt x="2122741" y="1309433"/>
                  </a:lnTo>
                  <a:lnTo>
                    <a:pt x="2123668" y="1296352"/>
                  </a:lnTo>
                  <a:lnTo>
                    <a:pt x="2123973" y="1283817"/>
                  </a:lnTo>
                  <a:close/>
                </a:path>
                <a:path w="2326640" h="1459864">
                  <a:moveTo>
                    <a:pt x="2323287" y="1324203"/>
                  </a:moveTo>
                  <a:lnTo>
                    <a:pt x="2277033" y="1324203"/>
                  </a:lnTo>
                  <a:lnTo>
                    <a:pt x="2272157" y="1324203"/>
                  </a:lnTo>
                  <a:lnTo>
                    <a:pt x="2270823" y="1335176"/>
                  </a:lnTo>
                  <a:lnTo>
                    <a:pt x="2260308" y="1374317"/>
                  </a:lnTo>
                  <a:lnTo>
                    <a:pt x="2239480" y="1412379"/>
                  </a:lnTo>
                  <a:lnTo>
                    <a:pt x="2235123" y="1419377"/>
                  </a:lnTo>
                  <a:lnTo>
                    <a:pt x="2232114" y="1425917"/>
                  </a:lnTo>
                  <a:lnTo>
                    <a:pt x="2230450" y="1431988"/>
                  </a:lnTo>
                  <a:lnTo>
                    <a:pt x="2230132" y="1437589"/>
                  </a:lnTo>
                  <a:lnTo>
                    <a:pt x="2230602" y="1444879"/>
                  </a:lnTo>
                  <a:lnTo>
                    <a:pt x="2233244" y="1450403"/>
                  </a:lnTo>
                  <a:lnTo>
                    <a:pt x="2238070" y="1454175"/>
                  </a:lnTo>
                  <a:lnTo>
                    <a:pt x="2242883" y="1458048"/>
                  </a:lnTo>
                  <a:lnTo>
                    <a:pt x="2284831" y="1431988"/>
                  </a:lnTo>
                  <a:lnTo>
                    <a:pt x="2304719" y="1394218"/>
                  </a:lnTo>
                  <a:lnTo>
                    <a:pt x="2318347" y="1351661"/>
                  </a:lnTo>
                  <a:lnTo>
                    <a:pt x="2321306" y="1337259"/>
                  </a:lnTo>
                  <a:lnTo>
                    <a:pt x="2323287" y="1324203"/>
                  </a:lnTo>
                  <a:close/>
                </a:path>
                <a:path w="2326640" h="1459864">
                  <a:moveTo>
                    <a:pt x="2326233" y="1283817"/>
                  </a:moveTo>
                  <a:lnTo>
                    <a:pt x="2317699" y="1241437"/>
                  </a:lnTo>
                  <a:lnTo>
                    <a:pt x="2283066" y="1215428"/>
                  </a:lnTo>
                  <a:lnTo>
                    <a:pt x="2271395" y="1214348"/>
                  </a:lnTo>
                  <a:lnTo>
                    <a:pt x="2260384" y="1215339"/>
                  </a:lnTo>
                  <a:lnTo>
                    <a:pt x="2227503" y="1238681"/>
                  </a:lnTo>
                  <a:lnTo>
                    <a:pt x="2219375" y="1269365"/>
                  </a:lnTo>
                  <a:lnTo>
                    <a:pt x="2220366" y="1281036"/>
                  </a:lnTo>
                  <a:lnTo>
                    <a:pt x="2243810" y="1315669"/>
                  </a:lnTo>
                  <a:lnTo>
                    <a:pt x="2272195" y="1323835"/>
                  </a:lnTo>
                  <a:lnTo>
                    <a:pt x="2276906" y="1323835"/>
                  </a:lnTo>
                  <a:lnTo>
                    <a:pt x="2323350" y="1323835"/>
                  </a:lnTo>
                  <a:lnTo>
                    <a:pt x="2323477" y="1322933"/>
                  </a:lnTo>
                  <a:lnTo>
                    <a:pt x="2324811" y="1311160"/>
                  </a:lnTo>
                  <a:lnTo>
                    <a:pt x="2325001" y="1309433"/>
                  </a:lnTo>
                  <a:lnTo>
                    <a:pt x="2325928" y="1296352"/>
                  </a:lnTo>
                  <a:lnTo>
                    <a:pt x="2326233" y="1283817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5924" y="7370580"/>
              <a:ext cx="1377315" cy="399415"/>
            </a:xfrm>
            <a:custGeom>
              <a:avLst/>
              <a:gdLst/>
              <a:ahLst/>
              <a:cxnLst/>
              <a:rect l="l" t="t" r="r" b="b"/>
              <a:pathLst>
                <a:path w="1377314" h="399415">
                  <a:moveTo>
                    <a:pt x="1343139" y="0"/>
                  </a:moveTo>
                  <a:lnTo>
                    <a:pt x="33655" y="0"/>
                  </a:lnTo>
                  <a:lnTo>
                    <a:pt x="20552" y="2645"/>
                  </a:lnTo>
                  <a:lnTo>
                    <a:pt x="9855" y="9859"/>
                  </a:lnTo>
                  <a:lnTo>
                    <a:pt x="2643" y="20557"/>
                  </a:lnTo>
                  <a:lnTo>
                    <a:pt x="0" y="33655"/>
                  </a:lnTo>
                  <a:lnTo>
                    <a:pt x="0" y="365671"/>
                  </a:lnTo>
                  <a:lnTo>
                    <a:pt x="2643" y="378773"/>
                  </a:lnTo>
                  <a:lnTo>
                    <a:pt x="9855" y="389470"/>
                  </a:lnTo>
                  <a:lnTo>
                    <a:pt x="20552" y="396682"/>
                  </a:lnTo>
                  <a:lnTo>
                    <a:pt x="33655" y="399326"/>
                  </a:lnTo>
                  <a:lnTo>
                    <a:pt x="1343139" y="399326"/>
                  </a:lnTo>
                  <a:lnTo>
                    <a:pt x="1356241" y="396682"/>
                  </a:lnTo>
                  <a:lnTo>
                    <a:pt x="1366939" y="389470"/>
                  </a:lnTo>
                  <a:lnTo>
                    <a:pt x="1374150" y="378773"/>
                  </a:lnTo>
                  <a:lnTo>
                    <a:pt x="1376794" y="365671"/>
                  </a:lnTo>
                  <a:lnTo>
                    <a:pt x="1376794" y="33655"/>
                  </a:lnTo>
                  <a:lnTo>
                    <a:pt x="1374150" y="20557"/>
                  </a:lnTo>
                  <a:lnTo>
                    <a:pt x="1366939" y="9859"/>
                  </a:lnTo>
                  <a:lnTo>
                    <a:pt x="1356241" y="2645"/>
                  </a:lnTo>
                  <a:lnTo>
                    <a:pt x="1343139" y="0"/>
                  </a:lnTo>
                  <a:close/>
                </a:path>
              </a:pathLst>
            </a:custGeom>
            <a:solidFill>
              <a:srgbClr val="2A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7820" y="7432560"/>
              <a:ext cx="1247775" cy="275590"/>
            </a:xfrm>
            <a:custGeom>
              <a:avLst/>
              <a:gdLst/>
              <a:ahLst/>
              <a:cxnLst/>
              <a:rect l="l" t="t" r="r" b="b"/>
              <a:pathLst>
                <a:path w="1247775" h="275590">
                  <a:moveTo>
                    <a:pt x="182333" y="249377"/>
                  </a:moveTo>
                  <a:lnTo>
                    <a:pt x="168427" y="205524"/>
                  </a:lnTo>
                  <a:lnTo>
                    <a:pt x="154724" y="162293"/>
                  </a:lnTo>
                  <a:lnTo>
                    <a:pt x="130416" y="85623"/>
                  </a:lnTo>
                  <a:lnTo>
                    <a:pt x="112001" y="27508"/>
                  </a:lnTo>
                  <a:lnTo>
                    <a:pt x="112001" y="162293"/>
                  </a:lnTo>
                  <a:lnTo>
                    <a:pt x="69126" y="162293"/>
                  </a:lnTo>
                  <a:lnTo>
                    <a:pt x="90805" y="85623"/>
                  </a:lnTo>
                  <a:lnTo>
                    <a:pt x="112001" y="162293"/>
                  </a:lnTo>
                  <a:lnTo>
                    <a:pt x="112001" y="27508"/>
                  </a:lnTo>
                  <a:lnTo>
                    <a:pt x="111518" y="25984"/>
                  </a:lnTo>
                  <a:lnTo>
                    <a:pt x="71539" y="25984"/>
                  </a:lnTo>
                  <a:lnTo>
                    <a:pt x="0" y="249377"/>
                  </a:lnTo>
                  <a:lnTo>
                    <a:pt x="44805" y="249377"/>
                  </a:lnTo>
                  <a:lnTo>
                    <a:pt x="57327" y="205524"/>
                  </a:lnTo>
                  <a:lnTo>
                    <a:pt x="123329" y="205524"/>
                  </a:lnTo>
                  <a:lnTo>
                    <a:pt x="136563" y="249377"/>
                  </a:lnTo>
                  <a:lnTo>
                    <a:pt x="182333" y="249377"/>
                  </a:lnTo>
                  <a:close/>
                </a:path>
                <a:path w="1247775" h="275590">
                  <a:moveTo>
                    <a:pt x="237985" y="25984"/>
                  </a:moveTo>
                  <a:lnTo>
                    <a:pt x="196557" y="25984"/>
                  </a:lnTo>
                  <a:lnTo>
                    <a:pt x="196557" y="249389"/>
                  </a:lnTo>
                  <a:lnTo>
                    <a:pt x="237985" y="249389"/>
                  </a:lnTo>
                  <a:lnTo>
                    <a:pt x="237985" y="25984"/>
                  </a:lnTo>
                  <a:close/>
                </a:path>
                <a:path w="1247775" h="275590">
                  <a:moveTo>
                    <a:pt x="421982" y="25869"/>
                  </a:moveTo>
                  <a:lnTo>
                    <a:pt x="380796" y="25869"/>
                  </a:lnTo>
                  <a:lnTo>
                    <a:pt x="380796" y="110959"/>
                  </a:lnTo>
                  <a:lnTo>
                    <a:pt x="314312" y="110959"/>
                  </a:lnTo>
                  <a:lnTo>
                    <a:pt x="314312" y="25869"/>
                  </a:lnTo>
                  <a:lnTo>
                    <a:pt x="273138" y="25869"/>
                  </a:lnTo>
                  <a:lnTo>
                    <a:pt x="273138" y="110959"/>
                  </a:lnTo>
                  <a:lnTo>
                    <a:pt x="273138" y="155409"/>
                  </a:lnTo>
                  <a:lnTo>
                    <a:pt x="273138" y="249389"/>
                  </a:lnTo>
                  <a:lnTo>
                    <a:pt x="314312" y="249389"/>
                  </a:lnTo>
                  <a:lnTo>
                    <a:pt x="314312" y="155409"/>
                  </a:lnTo>
                  <a:lnTo>
                    <a:pt x="380796" y="155409"/>
                  </a:lnTo>
                  <a:lnTo>
                    <a:pt x="380796" y="249389"/>
                  </a:lnTo>
                  <a:lnTo>
                    <a:pt x="421982" y="249389"/>
                  </a:lnTo>
                  <a:lnTo>
                    <a:pt x="421982" y="155409"/>
                  </a:lnTo>
                  <a:lnTo>
                    <a:pt x="421982" y="110959"/>
                  </a:lnTo>
                  <a:lnTo>
                    <a:pt x="421982" y="25869"/>
                  </a:lnTo>
                  <a:close/>
                </a:path>
                <a:path w="1247775" h="275590">
                  <a:moveTo>
                    <a:pt x="658977" y="0"/>
                  </a:moveTo>
                  <a:lnTo>
                    <a:pt x="645210" y="0"/>
                  </a:lnTo>
                  <a:lnTo>
                    <a:pt x="645210" y="275361"/>
                  </a:lnTo>
                  <a:lnTo>
                    <a:pt x="658977" y="275361"/>
                  </a:lnTo>
                  <a:lnTo>
                    <a:pt x="658977" y="0"/>
                  </a:lnTo>
                  <a:close/>
                </a:path>
                <a:path w="1247775" h="275590">
                  <a:moveTo>
                    <a:pt x="719404" y="153758"/>
                  </a:moveTo>
                  <a:lnTo>
                    <a:pt x="706831" y="153758"/>
                  </a:lnTo>
                  <a:lnTo>
                    <a:pt x="706831" y="208775"/>
                  </a:lnTo>
                  <a:lnTo>
                    <a:pt x="719404" y="208775"/>
                  </a:lnTo>
                  <a:lnTo>
                    <a:pt x="719404" y="153758"/>
                  </a:lnTo>
                  <a:close/>
                </a:path>
                <a:path w="1247775" h="275590">
                  <a:moveTo>
                    <a:pt x="759510" y="120040"/>
                  </a:moveTo>
                  <a:lnTo>
                    <a:pt x="754684" y="108699"/>
                  </a:lnTo>
                  <a:lnTo>
                    <a:pt x="750773" y="99517"/>
                  </a:lnTo>
                  <a:lnTo>
                    <a:pt x="742010" y="78917"/>
                  </a:lnTo>
                  <a:lnTo>
                    <a:pt x="737997" y="69469"/>
                  </a:lnTo>
                  <a:lnTo>
                    <a:pt x="737997" y="99517"/>
                  </a:lnTo>
                  <a:lnTo>
                    <a:pt x="722363" y="99517"/>
                  </a:lnTo>
                  <a:lnTo>
                    <a:pt x="730135" y="78917"/>
                  </a:lnTo>
                  <a:lnTo>
                    <a:pt x="737997" y="99517"/>
                  </a:lnTo>
                  <a:lnTo>
                    <a:pt x="737997" y="69469"/>
                  </a:lnTo>
                  <a:lnTo>
                    <a:pt x="736104" y="65011"/>
                  </a:lnTo>
                  <a:lnTo>
                    <a:pt x="724166" y="65011"/>
                  </a:lnTo>
                  <a:lnTo>
                    <a:pt x="700887" y="120040"/>
                  </a:lnTo>
                  <a:lnTo>
                    <a:pt x="714590" y="120040"/>
                  </a:lnTo>
                  <a:lnTo>
                    <a:pt x="718883" y="108699"/>
                  </a:lnTo>
                  <a:lnTo>
                    <a:pt x="741476" y="108699"/>
                  </a:lnTo>
                  <a:lnTo>
                    <a:pt x="745807" y="120040"/>
                  </a:lnTo>
                  <a:lnTo>
                    <a:pt x="759510" y="120040"/>
                  </a:lnTo>
                  <a:close/>
                </a:path>
                <a:path w="1247775" h="275590">
                  <a:moveTo>
                    <a:pt x="780694" y="153746"/>
                  </a:moveTo>
                  <a:lnTo>
                    <a:pt x="768159" y="153746"/>
                  </a:lnTo>
                  <a:lnTo>
                    <a:pt x="768159" y="190030"/>
                  </a:lnTo>
                  <a:lnTo>
                    <a:pt x="743635" y="153746"/>
                  </a:lnTo>
                  <a:lnTo>
                    <a:pt x="731062" y="153746"/>
                  </a:lnTo>
                  <a:lnTo>
                    <a:pt x="731062" y="208775"/>
                  </a:lnTo>
                  <a:lnTo>
                    <a:pt x="743635" y="208775"/>
                  </a:lnTo>
                  <a:lnTo>
                    <a:pt x="743635" y="172567"/>
                  </a:lnTo>
                  <a:lnTo>
                    <a:pt x="768121" y="208775"/>
                  </a:lnTo>
                  <a:lnTo>
                    <a:pt x="780694" y="208775"/>
                  </a:lnTo>
                  <a:lnTo>
                    <a:pt x="780694" y="153746"/>
                  </a:lnTo>
                  <a:close/>
                </a:path>
                <a:path w="1247775" h="275590">
                  <a:moveTo>
                    <a:pt x="814527" y="83680"/>
                  </a:moveTo>
                  <a:lnTo>
                    <a:pt x="813841" y="77546"/>
                  </a:lnTo>
                  <a:lnTo>
                    <a:pt x="811276" y="72758"/>
                  </a:lnTo>
                  <a:lnTo>
                    <a:pt x="802474" y="65951"/>
                  </a:lnTo>
                  <a:lnTo>
                    <a:pt x="796658" y="64262"/>
                  </a:lnTo>
                  <a:lnTo>
                    <a:pt x="784225" y="64262"/>
                  </a:lnTo>
                  <a:lnTo>
                    <a:pt x="763460" y="85458"/>
                  </a:lnTo>
                  <a:lnTo>
                    <a:pt x="763460" y="102412"/>
                  </a:lnTo>
                  <a:lnTo>
                    <a:pt x="765759" y="108927"/>
                  </a:lnTo>
                  <a:lnTo>
                    <a:pt x="774941" y="118427"/>
                  </a:lnTo>
                  <a:lnTo>
                    <a:pt x="781253" y="120802"/>
                  </a:lnTo>
                  <a:lnTo>
                    <a:pt x="796594" y="120802"/>
                  </a:lnTo>
                  <a:lnTo>
                    <a:pt x="801255" y="105067"/>
                  </a:lnTo>
                  <a:lnTo>
                    <a:pt x="800138" y="107543"/>
                  </a:lnTo>
                  <a:lnTo>
                    <a:pt x="796226" y="110744"/>
                  </a:lnTo>
                  <a:lnTo>
                    <a:pt x="793254" y="111544"/>
                  </a:lnTo>
                  <a:lnTo>
                    <a:pt x="784860" y="111544"/>
                  </a:lnTo>
                  <a:lnTo>
                    <a:pt x="781634" y="110172"/>
                  </a:lnTo>
                  <a:lnTo>
                    <a:pt x="777532" y="104673"/>
                  </a:lnTo>
                  <a:lnTo>
                    <a:pt x="776516" y="100330"/>
                  </a:lnTo>
                  <a:lnTo>
                    <a:pt x="776566" y="84531"/>
                  </a:lnTo>
                  <a:lnTo>
                    <a:pt x="777671" y="80327"/>
                  </a:lnTo>
                  <a:lnTo>
                    <a:pt x="781926" y="74904"/>
                  </a:lnTo>
                  <a:lnTo>
                    <a:pt x="785152" y="73558"/>
                  </a:lnTo>
                  <a:lnTo>
                    <a:pt x="793394" y="73558"/>
                  </a:lnTo>
                  <a:lnTo>
                    <a:pt x="796328" y="74358"/>
                  </a:lnTo>
                  <a:lnTo>
                    <a:pt x="800201" y="77558"/>
                  </a:lnTo>
                  <a:lnTo>
                    <a:pt x="801331" y="80137"/>
                  </a:lnTo>
                  <a:lnTo>
                    <a:pt x="801636" y="83680"/>
                  </a:lnTo>
                  <a:lnTo>
                    <a:pt x="814527" y="83680"/>
                  </a:lnTo>
                  <a:close/>
                </a:path>
                <a:path w="1247775" h="275590">
                  <a:moveTo>
                    <a:pt x="841298" y="153746"/>
                  </a:moveTo>
                  <a:lnTo>
                    <a:pt x="828763" y="153746"/>
                  </a:lnTo>
                  <a:lnTo>
                    <a:pt x="828763" y="190030"/>
                  </a:lnTo>
                  <a:lnTo>
                    <a:pt x="804240" y="153746"/>
                  </a:lnTo>
                  <a:lnTo>
                    <a:pt x="791667" y="153746"/>
                  </a:lnTo>
                  <a:lnTo>
                    <a:pt x="791667" y="208775"/>
                  </a:lnTo>
                  <a:lnTo>
                    <a:pt x="804240" y="208775"/>
                  </a:lnTo>
                  <a:lnTo>
                    <a:pt x="804240" y="172567"/>
                  </a:lnTo>
                  <a:lnTo>
                    <a:pt x="828725" y="208775"/>
                  </a:lnTo>
                  <a:lnTo>
                    <a:pt x="841298" y="208775"/>
                  </a:lnTo>
                  <a:lnTo>
                    <a:pt x="841298" y="153746"/>
                  </a:lnTo>
                  <a:close/>
                </a:path>
                <a:path w="1247775" h="275590">
                  <a:moveTo>
                    <a:pt x="876236" y="120040"/>
                  </a:moveTo>
                  <a:lnTo>
                    <a:pt x="871423" y="108699"/>
                  </a:lnTo>
                  <a:lnTo>
                    <a:pt x="867511" y="99517"/>
                  </a:lnTo>
                  <a:lnTo>
                    <a:pt x="858748" y="78917"/>
                  </a:lnTo>
                  <a:lnTo>
                    <a:pt x="854722" y="69469"/>
                  </a:lnTo>
                  <a:lnTo>
                    <a:pt x="854722" y="99517"/>
                  </a:lnTo>
                  <a:lnTo>
                    <a:pt x="839089" y="99517"/>
                  </a:lnTo>
                  <a:lnTo>
                    <a:pt x="846861" y="78917"/>
                  </a:lnTo>
                  <a:lnTo>
                    <a:pt x="854722" y="99517"/>
                  </a:lnTo>
                  <a:lnTo>
                    <a:pt x="854722" y="69469"/>
                  </a:lnTo>
                  <a:lnTo>
                    <a:pt x="852830" y="65011"/>
                  </a:lnTo>
                  <a:lnTo>
                    <a:pt x="840892" y="65011"/>
                  </a:lnTo>
                  <a:lnTo>
                    <a:pt x="817613" y="120040"/>
                  </a:lnTo>
                  <a:lnTo>
                    <a:pt x="831316" y="120040"/>
                  </a:lnTo>
                  <a:lnTo>
                    <a:pt x="835609" y="108699"/>
                  </a:lnTo>
                  <a:lnTo>
                    <a:pt x="858202" y="108699"/>
                  </a:lnTo>
                  <a:lnTo>
                    <a:pt x="862533" y="120040"/>
                  </a:lnTo>
                  <a:lnTo>
                    <a:pt x="876236" y="120040"/>
                  </a:lnTo>
                  <a:close/>
                </a:path>
                <a:path w="1247775" h="275590">
                  <a:moveTo>
                    <a:pt x="902309" y="188404"/>
                  </a:moveTo>
                  <a:lnTo>
                    <a:pt x="902296" y="174091"/>
                  </a:lnTo>
                  <a:lnTo>
                    <a:pt x="901331" y="169887"/>
                  </a:lnTo>
                  <a:lnTo>
                    <a:pt x="897382" y="162356"/>
                  </a:lnTo>
                  <a:lnTo>
                    <a:pt x="897013" y="161645"/>
                  </a:lnTo>
                  <a:lnTo>
                    <a:pt x="893953" y="158496"/>
                  </a:lnTo>
                  <a:lnTo>
                    <a:pt x="889647" y="156095"/>
                  </a:lnTo>
                  <a:lnTo>
                    <a:pt x="889647" y="188404"/>
                  </a:lnTo>
                  <a:lnTo>
                    <a:pt x="888492" y="192773"/>
                  </a:lnTo>
                  <a:lnTo>
                    <a:pt x="883983" y="198729"/>
                  </a:lnTo>
                  <a:lnTo>
                    <a:pt x="880745" y="200228"/>
                  </a:lnTo>
                  <a:lnTo>
                    <a:pt x="872210" y="200228"/>
                  </a:lnTo>
                  <a:lnTo>
                    <a:pt x="868908" y="198678"/>
                  </a:lnTo>
                  <a:lnTo>
                    <a:pt x="864336" y="192468"/>
                  </a:lnTo>
                  <a:lnTo>
                    <a:pt x="863269" y="188404"/>
                  </a:lnTo>
                  <a:lnTo>
                    <a:pt x="863206" y="174091"/>
                  </a:lnTo>
                  <a:lnTo>
                    <a:pt x="864374" y="169760"/>
                  </a:lnTo>
                  <a:lnTo>
                    <a:pt x="868959" y="163830"/>
                  </a:lnTo>
                  <a:lnTo>
                    <a:pt x="872210" y="162356"/>
                  </a:lnTo>
                  <a:lnTo>
                    <a:pt x="880681" y="162356"/>
                  </a:lnTo>
                  <a:lnTo>
                    <a:pt x="889647" y="188404"/>
                  </a:lnTo>
                  <a:lnTo>
                    <a:pt x="889647" y="156095"/>
                  </a:lnTo>
                  <a:lnTo>
                    <a:pt x="886040" y="154076"/>
                  </a:lnTo>
                  <a:lnTo>
                    <a:pt x="881519" y="152971"/>
                  </a:lnTo>
                  <a:lnTo>
                    <a:pt x="871347" y="152971"/>
                  </a:lnTo>
                  <a:lnTo>
                    <a:pt x="850531" y="188404"/>
                  </a:lnTo>
                  <a:lnTo>
                    <a:pt x="851573" y="192773"/>
                  </a:lnTo>
                  <a:lnTo>
                    <a:pt x="855929" y="200914"/>
                  </a:lnTo>
                  <a:lnTo>
                    <a:pt x="859015" y="204038"/>
                  </a:lnTo>
                  <a:lnTo>
                    <a:pt x="866940" y="208419"/>
                  </a:lnTo>
                  <a:lnTo>
                    <a:pt x="871461" y="209524"/>
                  </a:lnTo>
                  <a:lnTo>
                    <a:pt x="881634" y="209524"/>
                  </a:lnTo>
                  <a:lnTo>
                    <a:pt x="886167" y="208419"/>
                  </a:lnTo>
                  <a:lnTo>
                    <a:pt x="894067" y="203974"/>
                  </a:lnTo>
                  <a:lnTo>
                    <a:pt x="897115" y="200825"/>
                  </a:lnTo>
                  <a:lnTo>
                    <a:pt x="897420" y="200228"/>
                  </a:lnTo>
                  <a:lnTo>
                    <a:pt x="901306" y="192773"/>
                  </a:lnTo>
                  <a:lnTo>
                    <a:pt x="901407" y="192468"/>
                  </a:lnTo>
                  <a:lnTo>
                    <a:pt x="902309" y="188404"/>
                  </a:lnTo>
                  <a:close/>
                </a:path>
                <a:path w="1247775" h="275590">
                  <a:moveTo>
                    <a:pt x="929894" y="86169"/>
                  </a:moveTo>
                  <a:lnTo>
                    <a:pt x="928674" y="81597"/>
                  </a:lnTo>
                  <a:lnTo>
                    <a:pt x="924191" y="74193"/>
                  </a:lnTo>
                  <a:lnTo>
                    <a:pt x="923810" y="73558"/>
                  </a:lnTo>
                  <a:lnTo>
                    <a:pt x="920419" y="70459"/>
                  </a:lnTo>
                  <a:lnTo>
                    <a:pt x="916838" y="68668"/>
                  </a:lnTo>
                  <a:lnTo>
                    <a:pt x="916838" y="85648"/>
                  </a:lnTo>
                  <a:lnTo>
                    <a:pt x="916787" y="99542"/>
                  </a:lnTo>
                  <a:lnTo>
                    <a:pt x="915428" y="103682"/>
                  </a:lnTo>
                  <a:lnTo>
                    <a:pt x="910094" y="109486"/>
                  </a:lnTo>
                  <a:lnTo>
                    <a:pt x="906246" y="110921"/>
                  </a:lnTo>
                  <a:lnTo>
                    <a:pt x="894981" y="110921"/>
                  </a:lnTo>
                  <a:lnTo>
                    <a:pt x="894981" y="74193"/>
                  </a:lnTo>
                  <a:lnTo>
                    <a:pt x="906399" y="74193"/>
                  </a:lnTo>
                  <a:lnTo>
                    <a:pt x="910259" y="75641"/>
                  </a:lnTo>
                  <a:lnTo>
                    <a:pt x="915517" y="81407"/>
                  </a:lnTo>
                  <a:lnTo>
                    <a:pt x="916838" y="85648"/>
                  </a:lnTo>
                  <a:lnTo>
                    <a:pt x="916838" y="68668"/>
                  </a:lnTo>
                  <a:lnTo>
                    <a:pt x="911758" y="66103"/>
                  </a:lnTo>
                  <a:lnTo>
                    <a:pt x="906830" y="65011"/>
                  </a:lnTo>
                  <a:lnTo>
                    <a:pt x="882091" y="65011"/>
                  </a:lnTo>
                  <a:lnTo>
                    <a:pt x="882091" y="120040"/>
                  </a:lnTo>
                  <a:lnTo>
                    <a:pt x="901458" y="120040"/>
                  </a:lnTo>
                  <a:lnTo>
                    <a:pt x="929894" y="98933"/>
                  </a:lnTo>
                  <a:lnTo>
                    <a:pt x="929894" y="86169"/>
                  </a:lnTo>
                  <a:close/>
                </a:path>
                <a:path w="1247775" h="275590">
                  <a:moveTo>
                    <a:pt x="961948" y="153733"/>
                  </a:moveTo>
                  <a:lnTo>
                    <a:pt x="947940" y="153733"/>
                  </a:lnTo>
                  <a:lnTo>
                    <a:pt x="934110" y="195122"/>
                  </a:lnTo>
                  <a:lnTo>
                    <a:pt x="920356" y="153733"/>
                  </a:lnTo>
                  <a:lnTo>
                    <a:pt x="906411" y="153733"/>
                  </a:lnTo>
                  <a:lnTo>
                    <a:pt x="927569" y="208762"/>
                  </a:lnTo>
                  <a:lnTo>
                    <a:pt x="940689" y="208762"/>
                  </a:lnTo>
                  <a:lnTo>
                    <a:pt x="961948" y="153733"/>
                  </a:lnTo>
                  <a:close/>
                </a:path>
                <a:path w="1247775" h="275590">
                  <a:moveTo>
                    <a:pt x="981176" y="110934"/>
                  </a:moveTo>
                  <a:lnTo>
                    <a:pt x="952144" y="110934"/>
                  </a:lnTo>
                  <a:lnTo>
                    <a:pt x="952144" y="96189"/>
                  </a:lnTo>
                  <a:lnTo>
                    <a:pt x="976884" y="96189"/>
                  </a:lnTo>
                  <a:lnTo>
                    <a:pt x="976884" y="87299"/>
                  </a:lnTo>
                  <a:lnTo>
                    <a:pt x="952144" y="87299"/>
                  </a:lnTo>
                  <a:lnTo>
                    <a:pt x="952144" y="74193"/>
                  </a:lnTo>
                  <a:lnTo>
                    <a:pt x="981087" y="74193"/>
                  </a:lnTo>
                  <a:lnTo>
                    <a:pt x="981087" y="65011"/>
                  </a:lnTo>
                  <a:lnTo>
                    <a:pt x="939266" y="65011"/>
                  </a:lnTo>
                  <a:lnTo>
                    <a:pt x="939266" y="120040"/>
                  </a:lnTo>
                  <a:lnTo>
                    <a:pt x="981176" y="120040"/>
                  </a:lnTo>
                  <a:lnTo>
                    <a:pt x="981176" y="110934"/>
                  </a:lnTo>
                  <a:close/>
                </a:path>
                <a:path w="1247775" h="275590">
                  <a:moveTo>
                    <a:pt x="1015644" y="208775"/>
                  </a:moveTo>
                  <a:lnTo>
                    <a:pt x="1010932" y="197434"/>
                  </a:lnTo>
                  <a:lnTo>
                    <a:pt x="1007122" y="188252"/>
                  </a:lnTo>
                  <a:lnTo>
                    <a:pt x="998562" y="167652"/>
                  </a:lnTo>
                  <a:lnTo>
                    <a:pt x="994638" y="158191"/>
                  </a:lnTo>
                  <a:lnTo>
                    <a:pt x="994638" y="188252"/>
                  </a:lnTo>
                  <a:lnTo>
                    <a:pt x="979385" y="188252"/>
                  </a:lnTo>
                  <a:lnTo>
                    <a:pt x="986967" y="167652"/>
                  </a:lnTo>
                  <a:lnTo>
                    <a:pt x="994638" y="188252"/>
                  </a:lnTo>
                  <a:lnTo>
                    <a:pt x="994638" y="158191"/>
                  </a:lnTo>
                  <a:lnTo>
                    <a:pt x="992797" y="153746"/>
                  </a:lnTo>
                  <a:lnTo>
                    <a:pt x="981151" y="153746"/>
                  </a:lnTo>
                  <a:lnTo>
                    <a:pt x="958430" y="208775"/>
                  </a:lnTo>
                  <a:lnTo>
                    <a:pt x="971804" y="208775"/>
                  </a:lnTo>
                  <a:lnTo>
                    <a:pt x="975995" y="197434"/>
                  </a:lnTo>
                  <a:lnTo>
                    <a:pt x="998042" y="197434"/>
                  </a:lnTo>
                  <a:lnTo>
                    <a:pt x="1002271" y="208775"/>
                  </a:lnTo>
                  <a:lnTo>
                    <a:pt x="1015644" y="208775"/>
                  </a:lnTo>
                  <a:close/>
                </a:path>
                <a:path w="1247775" h="275590">
                  <a:moveTo>
                    <a:pt x="1053630" y="65011"/>
                  </a:moveTo>
                  <a:lnTo>
                    <a:pt x="1036701" y="65011"/>
                  </a:lnTo>
                  <a:lnTo>
                    <a:pt x="1020724" y="104914"/>
                  </a:lnTo>
                  <a:lnTo>
                    <a:pt x="1004658" y="65011"/>
                  </a:lnTo>
                  <a:lnTo>
                    <a:pt x="987818" y="65011"/>
                  </a:lnTo>
                  <a:lnTo>
                    <a:pt x="987818" y="120040"/>
                  </a:lnTo>
                  <a:lnTo>
                    <a:pt x="1000709" y="120040"/>
                  </a:lnTo>
                  <a:lnTo>
                    <a:pt x="1000709" y="105003"/>
                  </a:lnTo>
                  <a:lnTo>
                    <a:pt x="999413" y="79070"/>
                  </a:lnTo>
                  <a:lnTo>
                    <a:pt x="1016254" y="120040"/>
                  </a:lnTo>
                  <a:lnTo>
                    <a:pt x="1025105" y="120040"/>
                  </a:lnTo>
                  <a:lnTo>
                    <a:pt x="1041984" y="79032"/>
                  </a:lnTo>
                  <a:lnTo>
                    <a:pt x="1040688" y="105003"/>
                  </a:lnTo>
                  <a:lnTo>
                    <a:pt x="1040688" y="120040"/>
                  </a:lnTo>
                  <a:lnTo>
                    <a:pt x="1053630" y="120040"/>
                  </a:lnTo>
                  <a:lnTo>
                    <a:pt x="1053630" y="65011"/>
                  </a:lnTo>
                  <a:close/>
                </a:path>
                <a:path w="1247775" h="275590">
                  <a:moveTo>
                    <a:pt x="1062240" y="153746"/>
                  </a:moveTo>
                  <a:lnTo>
                    <a:pt x="1012520" y="153746"/>
                  </a:lnTo>
                  <a:lnTo>
                    <a:pt x="1012520" y="162928"/>
                  </a:lnTo>
                  <a:lnTo>
                    <a:pt x="1030973" y="162928"/>
                  </a:lnTo>
                  <a:lnTo>
                    <a:pt x="1030973" y="208775"/>
                  </a:lnTo>
                  <a:lnTo>
                    <a:pt x="1043546" y="208775"/>
                  </a:lnTo>
                  <a:lnTo>
                    <a:pt x="1043546" y="162928"/>
                  </a:lnTo>
                  <a:lnTo>
                    <a:pt x="1062240" y="162928"/>
                  </a:lnTo>
                  <a:lnTo>
                    <a:pt x="1062240" y="153746"/>
                  </a:lnTo>
                  <a:close/>
                </a:path>
                <a:path w="1247775" h="275590">
                  <a:moveTo>
                    <a:pt x="1110322" y="199669"/>
                  </a:moveTo>
                  <a:lnTo>
                    <a:pt x="1081989" y="199669"/>
                  </a:lnTo>
                  <a:lnTo>
                    <a:pt x="1081989" y="184924"/>
                  </a:lnTo>
                  <a:lnTo>
                    <a:pt x="1106131" y="184924"/>
                  </a:lnTo>
                  <a:lnTo>
                    <a:pt x="1106131" y="176034"/>
                  </a:lnTo>
                  <a:lnTo>
                    <a:pt x="1081989" y="176034"/>
                  </a:lnTo>
                  <a:lnTo>
                    <a:pt x="1081989" y="162928"/>
                  </a:lnTo>
                  <a:lnTo>
                    <a:pt x="1110246" y="162928"/>
                  </a:lnTo>
                  <a:lnTo>
                    <a:pt x="1110246" y="153746"/>
                  </a:lnTo>
                  <a:lnTo>
                    <a:pt x="1069403" y="153746"/>
                  </a:lnTo>
                  <a:lnTo>
                    <a:pt x="1069403" y="208775"/>
                  </a:lnTo>
                  <a:lnTo>
                    <a:pt x="1110322" y="208775"/>
                  </a:lnTo>
                  <a:lnTo>
                    <a:pt x="1110322" y="199669"/>
                  </a:lnTo>
                  <a:close/>
                </a:path>
                <a:path w="1247775" h="275590">
                  <a:moveTo>
                    <a:pt x="1113536" y="65011"/>
                  </a:moveTo>
                  <a:lnTo>
                    <a:pt x="1099439" y="65011"/>
                  </a:lnTo>
                  <a:lnTo>
                    <a:pt x="1086434" y="89801"/>
                  </a:lnTo>
                  <a:lnTo>
                    <a:pt x="1073505" y="65011"/>
                  </a:lnTo>
                  <a:lnTo>
                    <a:pt x="1059370" y="65011"/>
                  </a:lnTo>
                  <a:lnTo>
                    <a:pt x="1079906" y="100088"/>
                  </a:lnTo>
                  <a:lnTo>
                    <a:pt x="1079906" y="120040"/>
                  </a:lnTo>
                  <a:lnTo>
                    <a:pt x="1093000" y="120040"/>
                  </a:lnTo>
                  <a:lnTo>
                    <a:pt x="1093000" y="100088"/>
                  </a:lnTo>
                  <a:lnTo>
                    <a:pt x="1113536" y="65011"/>
                  </a:lnTo>
                  <a:close/>
                </a:path>
                <a:path w="1247775" h="275590">
                  <a:moveTo>
                    <a:pt x="1186980" y="65011"/>
                  </a:moveTo>
                  <a:lnTo>
                    <a:pt x="1136040" y="65011"/>
                  </a:lnTo>
                  <a:lnTo>
                    <a:pt x="1136040" y="74193"/>
                  </a:lnTo>
                  <a:lnTo>
                    <a:pt x="1154938" y="74193"/>
                  </a:lnTo>
                  <a:lnTo>
                    <a:pt x="1154938" y="120040"/>
                  </a:lnTo>
                  <a:lnTo>
                    <a:pt x="1167828" y="120040"/>
                  </a:lnTo>
                  <a:lnTo>
                    <a:pt x="1167828" y="74193"/>
                  </a:lnTo>
                  <a:lnTo>
                    <a:pt x="1186980" y="74193"/>
                  </a:lnTo>
                  <a:lnTo>
                    <a:pt x="1186980" y="65011"/>
                  </a:lnTo>
                  <a:close/>
                </a:path>
                <a:path w="1247775" h="275590">
                  <a:moveTo>
                    <a:pt x="1188758" y="153746"/>
                  </a:moveTo>
                  <a:lnTo>
                    <a:pt x="1176185" y="153746"/>
                  </a:lnTo>
                  <a:lnTo>
                    <a:pt x="1176185" y="176047"/>
                  </a:lnTo>
                  <a:lnTo>
                    <a:pt x="1151661" y="176047"/>
                  </a:lnTo>
                  <a:lnTo>
                    <a:pt x="1151661" y="153746"/>
                  </a:lnTo>
                  <a:lnTo>
                    <a:pt x="1139075" y="153746"/>
                  </a:lnTo>
                  <a:lnTo>
                    <a:pt x="1139075" y="208775"/>
                  </a:lnTo>
                  <a:lnTo>
                    <a:pt x="1151661" y="208775"/>
                  </a:lnTo>
                  <a:lnTo>
                    <a:pt x="1151661" y="185191"/>
                  </a:lnTo>
                  <a:lnTo>
                    <a:pt x="1176185" y="185191"/>
                  </a:lnTo>
                  <a:lnTo>
                    <a:pt x="1176185" y="208775"/>
                  </a:lnTo>
                  <a:lnTo>
                    <a:pt x="1188758" y="208775"/>
                  </a:lnTo>
                  <a:lnTo>
                    <a:pt x="1188758" y="153746"/>
                  </a:lnTo>
                  <a:close/>
                </a:path>
                <a:path w="1247775" h="275590">
                  <a:moveTo>
                    <a:pt x="1241831" y="99682"/>
                  </a:moveTo>
                  <a:lnTo>
                    <a:pt x="1241806" y="85369"/>
                  </a:lnTo>
                  <a:lnTo>
                    <a:pt x="1240828" y="81165"/>
                  </a:lnTo>
                  <a:lnTo>
                    <a:pt x="1236764" y="73634"/>
                  </a:lnTo>
                  <a:lnTo>
                    <a:pt x="1236395" y="72936"/>
                  </a:lnTo>
                  <a:lnTo>
                    <a:pt x="1233258" y="69773"/>
                  </a:lnTo>
                  <a:lnTo>
                    <a:pt x="1228864" y="67386"/>
                  </a:lnTo>
                  <a:lnTo>
                    <a:pt x="1228864" y="99682"/>
                  </a:lnTo>
                  <a:lnTo>
                    <a:pt x="1227670" y="104051"/>
                  </a:lnTo>
                  <a:lnTo>
                    <a:pt x="1223048" y="110007"/>
                  </a:lnTo>
                  <a:lnTo>
                    <a:pt x="1219733" y="111506"/>
                  </a:lnTo>
                  <a:lnTo>
                    <a:pt x="1210995" y="111506"/>
                  </a:lnTo>
                  <a:lnTo>
                    <a:pt x="1207604" y="109956"/>
                  </a:lnTo>
                  <a:lnTo>
                    <a:pt x="1202918" y="103746"/>
                  </a:lnTo>
                  <a:lnTo>
                    <a:pt x="1201826" y="99682"/>
                  </a:lnTo>
                  <a:lnTo>
                    <a:pt x="1201775" y="85369"/>
                  </a:lnTo>
                  <a:lnTo>
                    <a:pt x="1202956" y="81038"/>
                  </a:lnTo>
                  <a:lnTo>
                    <a:pt x="1207655" y="75120"/>
                  </a:lnTo>
                  <a:lnTo>
                    <a:pt x="1210995" y="73634"/>
                  </a:lnTo>
                  <a:lnTo>
                    <a:pt x="1219669" y="73634"/>
                  </a:lnTo>
                  <a:lnTo>
                    <a:pt x="1228864" y="99682"/>
                  </a:lnTo>
                  <a:lnTo>
                    <a:pt x="1228864" y="67386"/>
                  </a:lnTo>
                  <a:lnTo>
                    <a:pt x="1225156" y="65354"/>
                  </a:lnTo>
                  <a:lnTo>
                    <a:pt x="1220520" y="64262"/>
                  </a:lnTo>
                  <a:lnTo>
                    <a:pt x="1210106" y="64262"/>
                  </a:lnTo>
                  <a:lnTo>
                    <a:pt x="1188783" y="99682"/>
                  </a:lnTo>
                  <a:lnTo>
                    <a:pt x="1189837" y="104051"/>
                  </a:lnTo>
                  <a:lnTo>
                    <a:pt x="1194308" y="112191"/>
                  </a:lnTo>
                  <a:lnTo>
                    <a:pt x="1197470" y="115316"/>
                  </a:lnTo>
                  <a:lnTo>
                    <a:pt x="1205598" y="119697"/>
                  </a:lnTo>
                  <a:lnTo>
                    <a:pt x="1210221" y="120802"/>
                  </a:lnTo>
                  <a:lnTo>
                    <a:pt x="1220635" y="120802"/>
                  </a:lnTo>
                  <a:lnTo>
                    <a:pt x="1240891" y="103746"/>
                  </a:lnTo>
                  <a:lnTo>
                    <a:pt x="1241831" y="99682"/>
                  </a:lnTo>
                  <a:close/>
                </a:path>
                <a:path w="1247775" h="275590">
                  <a:moveTo>
                    <a:pt x="1247267" y="208241"/>
                  </a:moveTo>
                  <a:lnTo>
                    <a:pt x="1235748" y="188633"/>
                  </a:lnTo>
                  <a:lnTo>
                    <a:pt x="1234059" y="185762"/>
                  </a:lnTo>
                  <a:lnTo>
                    <a:pt x="1237716" y="184277"/>
                  </a:lnTo>
                  <a:lnTo>
                    <a:pt x="1240459" y="182270"/>
                  </a:lnTo>
                  <a:lnTo>
                    <a:pt x="1242491" y="179451"/>
                  </a:lnTo>
                  <a:lnTo>
                    <a:pt x="1244066" y="177266"/>
                  </a:lnTo>
                  <a:lnTo>
                    <a:pt x="1244955" y="174129"/>
                  </a:lnTo>
                  <a:lnTo>
                    <a:pt x="1244955" y="165087"/>
                  </a:lnTo>
                  <a:lnTo>
                    <a:pt x="1243926" y="162928"/>
                  </a:lnTo>
                  <a:lnTo>
                    <a:pt x="1242999" y="160997"/>
                  </a:lnTo>
                  <a:lnTo>
                    <a:pt x="1235189" y="155194"/>
                  </a:lnTo>
                  <a:lnTo>
                    <a:pt x="1232382" y="154470"/>
                  </a:lnTo>
                  <a:lnTo>
                    <a:pt x="1232382" y="168694"/>
                  </a:lnTo>
                  <a:lnTo>
                    <a:pt x="1232382" y="173824"/>
                  </a:lnTo>
                  <a:lnTo>
                    <a:pt x="1231519" y="175818"/>
                  </a:lnTo>
                  <a:lnTo>
                    <a:pt x="1228051" y="178727"/>
                  </a:lnTo>
                  <a:lnTo>
                    <a:pt x="1225613" y="179451"/>
                  </a:lnTo>
                  <a:lnTo>
                    <a:pt x="1212316" y="179451"/>
                  </a:lnTo>
                  <a:lnTo>
                    <a:pt x="1212316" y="162928"/>
                  </a:lnTo>
                  <a:lnTo>
                    <a:pt x="1225791" y="162928"/>
                  </a:lnTo>
                  <a:lnTo>
                    <a:pt x="1228305" y="163677"/>
                  </a:lnTo>
                  <a:lnTo>
                    <a:pt x="1231569" y="166649"/>
                  </a:lnTo>
                  <a:lnTo>
                    <a:pt x="1232382" y="168694"/>
                  </a:lnTo>
                  <a:lnTo>
                    <a:pt x="1232382" y="154470"/>
                  </a:lnTo>
                  <a:lnTo>
                    <a:pt x="1229614" y="153746"/>
                  </a:lnTo>
                  <a:lnTo>
                    <a:pt x="1199730" y="153746"/>
                  </a:lnTo>
                  <a:lnTo>
                    <a:pt x="1199730" y="208775"/>
                  </a:lnTo>
                  <a:lnTo>
                    <a:pt x="1212316" y="208775"/>
                  </a:lnTo>
                  <a:lnTo>
                    <a:pt x="1212316" y="188633"/>
                  </a:lnTo>
                  <a:lnTo>
                    <a:pt x="1222324" y="188633"/>
                  </a:lnTo>
                  <a:lnTo>
                    <a:pt x="1233766" y="208775"/>
                  </a:lnTo>
                  <a:lnTo>
                    <a:pt x="1247267" y="208775"/>
                  </a:lnTo>
                  <a:lnTo>
                    <a:pt x="1247267" y="2082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4981" y="7458551"/>
              <a:ext cx="139458" cy="223393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136663" y="2125633"/>
            <a:ext cx="292100" cy="158115"/>
          </a:xfrm>
          <a:custGeom>
            <a:avLst/>
            <a:gdLst/>
            <a:ahLst/>
            <a:cxnLst/>
            <a:rect l="l" t="t" r="r" b="b"/>
            <a:pathLst>
              <a:path w="292100" h="158114">
                <a:moveTo>
                  <a:pt x="246964" y="46367"/>
                </a:moveTo>
                <a:lnTo>
                  <a:pt x="230860" y="46367"/>
                </a:lnTo>
                <a:lnTo>
                  <a:pt x="223507" y="47663"/>
                </a:lnTo>
                <a:lnTo>
                  <a:pt x="191706" y="71881"/>
                </a:lnTo>
                <a:lnTo>
                  <a:pt x="189115" y="78816"/>
                </a:lnTo>
                <a:lnTo>
                  <a:pt x="186537" y="85636"/>
                </a:lnTo>
                <a:lnTo>
                  <a:pt x="185242" y="93344"/>
                </a:lnTo>
                <a:lnTo>
                  <a:pt x="185242" y="110388"/>
                </a:lnTo>
                <a:lnTo>
                  <a:pt x="204584" y="147472"/>
                </a:lnTo>
                <a:lnTo>
                  <a:pt x="230860" y="157645"/>
                </a:lnTo>
                <a:lnTo>
                  <a:pt x="246964" y="157645"/>
                </a:lnTo>
                <a:lnTo>
                  <a:pt x="282232" y="137718"/>
                </a:lnTo>
                <a:lnTo>
                  <a:pt x="229793" y="137718"/>
                </a:lnTo>
                <a:lnTo>
                  <a:pt x="223100" y="134658"/>
                </a:lnTo>
                <a:lnTo>
                  <a:pt x="212217" y="102095"/>
                </a:lnTo>
                <a:lnTo>
                  <a:pt x="212626" y="93887"/>
                </a:lnTo>
                <a:lnTo>
                  <a:pt x="229793" y="66293"/>
                </a:lnTo>
                <a:lnTo>
                  <a:pt x="282370" y="66293"/>
                </a:lnTo>
                <a:lnTo>
                  <a:pt x="282232" y="66065"/>
                </a:lnTo>
                <a:lnTo>
                  <a:pt x="277647" y="61366"/>
                </a:lnTo>
                <a:lnTo>
                  <a:pt x="273062" y="56540"/>
                </a:lnTo>
                <a:lnTo>
                  <a:pt x="267474" y="52844"/>
                </a:lnTo>
                <a:lnTo>
                  <a:pt x="254304" y="47663"/>
                </a:lnTo>
                <a:lnTo>
                  <a:pt x="246964" y="46367"/>
                </a:lnTo>
                <a:close/>
              </a:path>
              <a:path w="292100" h="158114">
                <a:moveTo>
                  <a:pt x="282370" y="66293"/>
                </a:moveTo>
                <a:lnTo>
                  <a:pt x="247904" y="66293"/>
                </a:lnTo>
                <a:lnTo>
                  <a:pt x="254546" y="69354"/>
                </a:lnTo>
                <a:lnTo>
                  <a:pt x="258775" y="75476"/>
                </a:lnTo>
                <a:lnTo>
                  <a:pt x="261632" y="80576"/>
                </a:lnTo>
                <a:lnTo>
                  <a:pt x="263672" y="86714"/>
                </a:lnTo>
                <a:lnTo>
                  <a:pt x="264895" y="93887"/>
                </a:lnTo>
                <a:lnTo>
                  <a:pt x="265303" y="102095"/>
                </a:lnTo>
                <a:lnTo>
                  <a:pt x="264882" y="110388"/>
                </a:lnTo>
                <a:lnTo>
                  <a:pt x="247904" y="137718"/>
                </a:lnTo>
                <a:lnTo>
                  <a:pt x="282232" y="137718"/>
                </a:lnTo>
                <a:lnTo>
                  <a:pt x="285750" y="131838"/>
                </a:lnTo>
                <a:lnTo>
                  <a:pt x="288809" y="123458"/>
                </a:lnTo>
                <a:lnTo>
                  <a:pt x="290817" y="118084"/>
                </a:lnTo>
                <a:lnTo>
                  <a:pt x="292100" y="110388"/>
                </a:lnTo>
                <a:lnTo>
                  <a:pt x="292100" y="93344"/>
                </a:lnTo>
                <a:lnTo>
                  <a:pt x="290817" y="85636"/>
                </a:lnTo>
                <a:lnTo>
                  <a:pt x="288226" y="78816"/>
                </a:lnTo>
                <a:lnTo>
                  <a:pt x="285750" y="71881"/>
                </a:lnTo>
                <a:lnTo>
                  <a:pt x="282370" y="66293"/>
                </a:lnTo>
                <a:close/>
              </a:path>
              <a:path w="292100" h="158114">
                <a:moveTo>
                  <a:pt x="152755" y="0"/>
                </a:moveTo>
                <a:lnTo>
                  <a:pt x="148170" y="0"/>
                </a:lnTo>
                <a:lnTo>
                  <a:pt x="146050" y="469"/>
                </a:lnTo>
                <a:lnTo>
                  <a:pt x="144056" y="1409"/>
                </a:lnTo>
                <a:lnTo>
                  <a:pt x="142049" y="2222"/>
                </a:lnTo>
                <a:lnTo>
                  <a:pt x="133997" y="14223"/>
                </a:lnTo>
                <a:lnTo>
                  <a:pt x="133997" y="18808"/>
                </a:lnTo>
                <a:lnTo>
                  <a:pt x="148170" y="32969"/>
                </a:lnTo>
                <a:lnTo>
                  <a:pt x="152755" y="32969"/>
                </a:lnTo>
                <a:lnTo>
                  <a:pt x="167322" y="18808"/>
                </a:lnTo>
                <a:lnTo>
                  <a:pt x="167322" y="14223"/>
                </a:lnTo>
                <a:lnTo>
                  <a:pt x="166852" y="12039"/>
                </a:lnTo>
                <a:lnTo>
                  <a:pt x="164973" y="8051"/>
                </a:lnTo>
                <a:lnTo>
                  <a:pt x="163741" y="6337"/>
                </a:lnTo>
                <a:lnTo>
                  <a:pt x="162217" y="4927"/>
                </a:lnTo>
                <a:lnTo>
                  <a:pt x="160807" y="3403"/>
                </a:lnTo>
                <a:lnTo>
                  <a:pt x="159042" y="2222"/>
                </a:lnTo>
                <a:lnTo>
                  <a:pt x="156921" y="1409"/>
                </a:lnTo>
                <a:lnTo>
                  <a:pt x="154927" y="469"/>
                </a:lnTo>
                <a:lnTo>
                  <a:pt x="152755" y="0"/>
                </a:lnTo>
                <a:close/>
              </a:path>
              <a:path w="292100" h="158114">
                <a:moveTo>
                  <a:pt x="163449" y="47955"/>
                </a:moveTo>
                <a:lnTo>
                  <a:pt x="137350" y="47955"/>
                </a:lnTo>
                <a:lnTo>
                  <a:pt x="137350" y="156057"/>
                </a:lnTo>
                <a:lnTo>
                  <a:pt x="163449" y="156057"/>
                </a:lnTo>
                <a:lnTo>
                  <a:pt x="163449" y="47955"/>
                </a:lnTo>
                <a:close/>
              </a:path>
              <a:path w="292100" h="158114">
                <a:moveTo>
                  <a:pt x="52552" y="3873"/>
                </a:moveTo>
                <a:lnTo>
                  <a:pt x="0" y="3873"/>
                </a:lnTo>
                <a:lnTo>
                  <a:pt x="0" y="156057"/>
                </a:lnTo>
                <a:lnTo>
                  <a:pt x="66306" y="156057"/>
                </a:lnTo>
                <a:lnTo>
                  <a:pt x="74117" y="154939"/>
                </a:lnTo>
                <a:lnTo>
                  <a:pt x="106680" y="134658"/>
                </a:lnTo>
                <a:lnTo>
                  <a:pt x="106977" y="134010"/>
                </a:lnTo>
                <a:lnTo>
                  <a:pt x="28384" y="134010"/>
                </a:lnTo>
                <a:lnTo>
                  <a:pt x="28384" y="89395"/>
                </a:lnTo>
                <a:lnTo>
                  <a:pt x="105007" y="89395"/>
                </a:lnTo>
                <a:lnTo>
                  <a:pt x="95203" y="82166"/>
                </a:lnTo>
                <a:lnTo>
                  <a:pt x="81470" y="77406"/>
                </a:lnTo>
                <a:lnTo>
                  <a:pt x="86169" y="75768"/>
                </a:lnTo>
                <a:lnTo>
                  <a:pt x="90220" y="73825"/>
                </a:lnTo>
                <a:lnTo>
                  <a:pt x="93637" y="71589"/>
                </a:lnTo>
                <a:lnTo>
                  <a:pt x="96451" y="69646"/>
                </a:lnTo>
                <a:lnTo>
                  <a:pt x="28384" y="69646"/>
                </a:lnTo>
                <a:lnTo>
                  <a:pt x="28384" y="25742"/>
                </a:lnTo>
                <a:lnTo>
                  <a:pt x="104700" y="25742"/>
                </a:lnTo>
                <a:lnTo>
                  <a:pt x="103339" y="22567"/>
                </a:lnTo>
                <a:lnTo>
                  <a:pt x="99987" y="18338"/>
                </a:lnTo>
                <a:lnTo>
                  <a:pt x="95402" y="14808"/>
                </a:lnTo>
                <a:lnTo>
                  <a:pt x="90932" y="11277"/>
                </a:lnTo>
                <a:lnTo>
                  <a:pt x="59767" y="4049"/>
                </a:lnTo>
                <a:lnTo>
                  <a:pt x="52552" y="3873"/>
                </a:lnTo>
                <a:close/>
              </a:path>
              <a:path w="292100" h="158114">
                <a:moveTo>
                  <a:pt x="105007" y="89395"/>
                </a:moveTo>
                <a:lnTo>
                  <a:pt x="62014" y="89395"/>
                </a:lnTo>
                <a:lnTo>
                  <a:pt x="66243" y="89865"/>
                </a:lnTo>
                <a:lnTo>
                  <a:pt x="69659" y="90817"/>
                </a:lnTo>
                <a:lnTo>
                  <a:pt x="83235" y="101917"/>
                </a:lnTo>
                <a:lnTo>
                  <a:pt x="84289" y="104508"/>
                </a:lnTo>
                <a:lnTo>
                  <a:pt x="84823" y="107441"/>
                </a:lnTo>
                <a:lnTo>
                  <a:pt x="84823" y="113906"/>
                </a:lnTo>
                <a:lnTo>
                  <a:pt x="62420" y="134010"/>
                </a:lnTo>
                <a:lnTo>
                  <a:pt x="106977" y="134010"/>
                </a:lnTo>
                <a:lnTo>
                  <a:pt x="109235" y="129082"/>
                </a:lnTo>
                <a:lnTo>
                  <a:pt x="111620" y="123723"/>
                </a:lnTo>
                <a:lnTo>
                  <a:pt x="112852" y="117728"/>
                </a:lnTo>
                <a:lnTo>
                  <a:pt x="112852" y="111264"/>
                </a:lnTo>
                <a:lnTo>
                  <a:pt x="110892" y="99096"/>
                </a:lnTo>
                <a:lnTo>
                  <a:pt x="105007" y="89395"/>
                </a:lnTo>
                <a:close/>
              </a:path>
              <a:path w="292100" h="158114">
                <a:moveTo>
                  <a:pt x="104700" y="25742"/>
                </a:moveTo>
                <a:lnTo>
                  <a:pt x="62077" y="25742"/>
                </a:lnTo>
                <a:lnTo>
                  <a:pt x="69062" y="27444"/>
                </a:lnTo>
                <a:lnTo>
                  <a:pt x="73533" y="30860"/>
                </a:lnTo>
                <a:lnTo>
                  <a:pt x="78117" y="34150"/>
                </a:lnTo>
                <a:lnTo>
                  <a:pt x="80416" y="39789"/>
                </a:lnTo>
                <a:lnTo>
                  <a:pt x="80416" y="55422"/>
                </a:lnTo>
                <a:lnTo>
                  <a:pt x="77889" y="61010"/>
                </a:lnTo>
                <a:lnTo>
                  <a:pt x="67894" y="67944"/>
                </a:lnTo>
                <a:lnTo>
                  <a:pt x="60604" y="69646"/>
                </a:lnTo>
                <a:lnTo>
                  <a:pt x="96451" y="69646"/>
                </a:lnTo>
                <a:lnTo>
                  <a:pt x="108623" y="47955"/>
                </a:lnTo>
                <a:lnTo>
                  <a:pt x="108623" y="38087"/>
                </a:lnTo>
                <a:lnTo>
                  <a:pt x="107569" y="32435"/>
                </a:lnTo>
                <a:lnTo>
                  <a:pt x="104700" y="25742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99988" y="5072147"/>
            <a:ext cx="2212975" cy="1267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sz="2300" b="1" spc="-40" dirty="0">
                <a:solidFill>
                  <a:srgbClr val="5D5CFF"/>
                </a:solidFill>
                <a:latin typeface="IBM Plex Sans Bold"/>
                <a:cs typeface="IBM Plex Sans Bold"/>
              </a:rPr>
              <a:t>Name:</a:t>
            </a:r>
            <a:r>
              <a:rPr sz="2300" b="1" spc="-229" dirty="0">
                <a:solidFill>
                  <a:srgbClr val="5D5CFF"/>
                </a:solidFill>
                <a:latin typeface="IBM Plex Sans Bold"/>
                <a:cs typeface="IBM Plex Sans Bold"/>
              </a:rPr>
              <a:t> </a:t>
            </a:r>
            <a:r>
              <a:rPr sz="2000" b="1" spc="-1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Jordan</a:t>
            </a:r>
            <a:endParaRPr sz="2000">
              <a:latin typeface="IBM Plex Sans SemiBold"/>
              <a:cs typeface="IBM Plex Sans SemiBold"/>
            </a:endParaRPr>
          </a:p>
          <a:p>
            <a:pPr marL="12700">
              <a:lnSpc>
                <a:spcPts val="2740"/>
              </a:lnSpc>
              <a:spcBef>
                <a:spcPts val="1885"/>
              </a:spcBef>
            </a:pPr>
            <a:r>
              <a:rPr sz="2300" b="1" spc="-10" dirty="0">
                <a:solidFill>
                  <a:srgbClr val="5D5CFF"/>
                </a:solidFill>
                <a:latin typeface="IBM Plex Sans Bold"/>
                <a:cs typeface="IBM Plex Sans Bold"/>
              </a:rPr>
              <a:t>Occupation:</a:t>
            </a:r>
            <a:endParaRPr sz="2300">
              <a:latin typeface="IBM Plex Sans Bold"/>
              <a:cs typeface="IBM Plex Sans Bold"/>
            </a:endParaRPr>
          </a:p>
          <a:p>
            <a:pPr marL="12700">
              <a:lnSpc>
                <a:spcPts val="2380"/>
              </a:lnSpc>
            </a:pPr>
            <a:r>
              <a:rPr sz="2000" b="1" spc="-5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Marketing</a:t>
            </a:r>
            <a:r>
              <a:rPr sz="20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2000" b="1" spc="-2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Manager</a:t>
            </a:r>
            <a:endParaRPr sz="2000">
              <a:latin typeface="IBM Plex Sans SemiBold"/>
              <a:cs typeface="IBM Plex Sans Semi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06396" y="2522325"/>
            <a:ext cx="2674620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Marketing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2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is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not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just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1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about </a:t>
            </a:r>
            <a:r>
              <a:rPr sz="14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selling</a:t>
            </a:r>
            <a:r>
              <a:rPr sz="1400" b="1" spc="-3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products,</a:t>
            </a:r>
            <a:r>
              <a:rPr sz="1400" b="1" spc="-2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it's</a:t>
            </a:r>
            <a:r>
              <a:rPr sz="1400" b="1" spc="-2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1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about </a:t>
            </a:r>
            <a:r>
              <a:rPr sz="14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telling 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stories</a:t>
            </a:r>
            <a:r>
              <a:rPr sz="14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that</a:t>
            </a:r>
            <a:r>
              <a:rPr sz="1400" b="1" spc="-3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2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resonate.</a:t>
            </a:r>
            <a:endParaRPr sz="1400">
              <a:latin typeface="IBM Plex Sans SemiBold"/>
              <a:cs typeface="IBM Plex Sans SemiBold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200" b="1" spc="-5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s</a:t>
            </a:r>
            <a:endParaRPr sz="1200">
              <a:latin typeface="IBM Plex Sans SemiBold"/>
              <a:cs typeface="IBM Plex Sans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30570" y="4714777"/>
            <a:ext cx="2099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Actively</a:t>
            </a:r>
            <a:r>
              <a:rPr sz="1400" b="1" spc="-3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looking</a:t>
            </a:r>
            <a:r>
              <a:rPr sz="1400" b="1" spc="-2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for</a:t>
            </a:r>
            <a:endParaRPr sz="1400">
              <a:latin typeface="IBM Plex Sans SemiBold"/>
              <a:cs typeface="IBM Plex Sans SemiBold"/>
            </a:endParaRPr>
          </a:p>
          <a:p>
            <a:pPr marL="242570">
              <a:lnSpc>
                <a:spcPct val="100000"/>
              </a:lnSpc>
            </a:pPr>
            <a:r>
              <a:rPr sz="1400" b="1" dirty="0">
                <a:solidFill>
                  <a:srgbClr val="30206B"/>
                </a:solidFill>
                <a:latin typeface="IBM Plex Sans SemiBold"/>
                <a:cs typeface="IBM Plex Sans SemiBold"/>
              </a:rPr>
              <a:t>a</a:t>
            </a:r>
            <a:r>
              <a:rPr sz="1400" b="1" spc="-4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new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role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in</a:t>
            </a:r>
            <a:r>
              <a:rPr sz="1400" b="1" spc="-4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2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marketing</a:t>
            </a:r>
            <a:endParaRPr sz="1400">
              <a:latin typeface="IBM Plex Sans SemiBold"/>
              <a:cs typeface="IBM Plex Sans SemiBold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720360" y="2057158"/>
          <a:ext cx="5495290" cy="5721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12420" indent="-228600">
                        <a:lnSpc>
                          <a:spcPct val="100000"/>
                        </a:lnSpc>
                        <a:buChar char="•"/>
                        <a:tabLst>
                          <a:tab pos="312420" algn="l"/>
                        </a:tabLst>
                      </a:pP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Conﬁdent,</a:t>
                      </a:r>
                      <a:r>
                        <a:rPr sz="1400" b="1" spc="-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outgoing,</a:t>
                      </a:r>
                      <a:r>
                        <a:rPr sz="1400" b="1" spc="-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energetic</a:t>
                      </a:r>
                      <a:endParaRPr lang="en-US" sz="1400" b="1" spc="-10" dirty="0">
                        <a:solidFill>
                          <a:srgbClr val="30206B"/>
                        </a:solidFill>
                        <a:latin typeface="IBM Plex Sans SemiBold"/>
                        <a:cs typeface="IBM Plex Sans SemiBold"/>
                      </a:endParaRPr>
                    </a:p>
                    <a:p>
                      <a:pPr marL="312420" marR="440055" indent="-229235">
                        <a:lnSpc>
                          <a:spcPct val="100000"/>
                        </a:lnSpc>
                        <a:buChar char="•"/>
                        <a:tabLst>
                          <a:tab pos="313690" algn="l"/>
                        </a:tabLst>
                      </a:pPr>
                      <a:r>
                        <a:rPr lang="en-US"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Analytical</a:t>
                      </a:r>
                      <a:r>
                        <a:rPr lang="en-US"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and methodical 	</a:t>
                      </a:r>
                      <a:r>
                        <a:rPr lang="en-US"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approach</a:t>
                      </a:r>
                      <a:r>
                        <a:rPr lang="en-US"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lang="en-US"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to</a:t>
                      </a:r>
                      <a:r>
                        <a:rPr lang="en-US"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lang="en-US" sz="14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tasks</a:t>
                      </a:r>
                      <a:endParaRPr lang="en-US" sz="1400" dirty="0">
                        <a:latin typeface="IBM Plex Sans SemiBold"/>
                        <a:cs typeface="IBM Plex Sans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R w="12700">
                      <a:solidFill>
                        <a:srgbClr val="5D5CFF"/>
                      </a:solidFill>
                      <a:prstDash val="solid"/>
                    </a:lnR>
                    <a:lnB w="12700">
                      <a:solidFill>
                        <a:srgbClr val="5D5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88290" marR="48260" indent="-197485">
                        <a:lnSpc>
                          <a:spcPct val="100000"/>
                        </a:lnSpc>
                        <a:buChar char="•"/>
                        <a:tabLst>
                          <a:tab pos="288290" algn="l"/>
                          <a:tab pos="319405" algn="l"/>
                        </a:tabLst>
                      </a:pPr>
                      <a:r>
                        <a:rPr sz="12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	A</a:t>
                      </a:r>
                      <a:r>
                        <a:rPr sz="12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dynamic 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marketing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professional </a:t>
                      </a: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with</a:t>
                      </a:r>
                      <a:r>
                        <a:rPr sz="12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passion</a:t>
                      </a:r>
                      <a:r>
                        <a:rPr sz="12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for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understanding 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consumer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behavior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and</a:t>
                      </a: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trends.</a:t>
                      </a:r>
                      <a:endParaRPr sz="1200">
                        <a:latin typeface="IBM Plex Sans SemiBold"/>
                        <a:cs typeface="IBM Plex Sans SemiBold"/>
                      </a:endParaRPr>
                    </a:p>
                    <a:p>
                      <a:pPr marL="319405" indent="-228600">
                        <a:lnSpc>
                          <a:spcPct val="100000"/>
                        </a:lnSpc>
                        <a:buChar char="•"/>
                        <a:tabLst>
                          <a:tab pos="321310" algn="l"/>
                        </a:tabLst>
                      </a:pP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With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bachelor's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degree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in 	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Marketing,</a:t>
                      </a: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Jordan</a:t>
                      </a: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brings</a:t>
                      </a: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</a:t>
                      </a: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unique 	</a:t>
                      </a:r>
                      <a:r>
                        <a:rPr sz="12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perspective</a:t>
                      </a:r>
                      <a:r>
                        <a:rPr sz="1200" b="1" spc="-1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&amp;</a:t>
                      </a:r>
                      <a:r>
                        <a:rPr sz="1200" b="1" spc="-1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data-</a:t>
                      </a:r>
                      <a:r>
                        <a:rPr sz="12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driven</a:t>
                      </a:r>
                      <a:r>
                        <a:rPr sz="1200" b="1" spc="-1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decision 	</a:t>
                      </a:r>
                      <a:r>
                        <a:rPr sz="12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to</a:t>
                      </a:r>
                      <a:r>
                        <a:rPr sz="1200" b="1" spc="-5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the</a:t>
                      </a:r>
                      <a:r>
                        <a:rPr sz="12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role.</a:t>
                      </a:r>
                      <a:endParaRPr sz="1200">
                        <a:latin typeface="IBM Plex Sans SemiBold"/>
                        <a:cs typeface="IBM Plex Sans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B w="12700">
                      <a:solidFill>
                        <a:srgbClr val="5D5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895">
                <a:tc gridSpan="2"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8295" marR="581025" indent="-229235">
                        <a:lnSpc>
                          <a:spcPct val="100000"/>
                        </a:lnSpc>
                        <a:buChar char="•"/>
                        <a:tabLst>
                          <a:tab pos="329565" algn="l"/>
                        </a:tabLst>
                      </a:pP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Desire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to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create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impactful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marketing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campaigns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that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drive 	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brand</a:t>
                      </a:r>
                      <a:r>
                        <a:rPr sz="14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growth</a:t>
                      </a:r>
                      <a:endParaRPr sz="1400">
                        <a:latin typeface="IBM Plex Sans SemiBold"/>
                        <a:cs typeface="IBM Plex Sans SemiBold"/>
                      </a:endParaRPr>
                    </a:p>
                    <a:p>
                      <a:pPr marL="328295" marR="57785" indent="-228600">
                        <a:lnSpc>
                          <a:spcPct val="100000"/>
                        </a:lnSpc>
                        <a:buChar char="•"/>
                        <a:tabLst>
                          <a:tab pos="328295" algn="l"/>
                        </a:tabLst>
                      </a:pP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Working</a:t>
                      </a:r>
                      <a:r>
                        <a:rPr sz="1400" b="1" spc="-5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with</a:t>
                      </a:r>
                      <a:r>
                        <a:rPr sz="14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high</a:t>
                      </a:r>
                      <a:r>
                        <a:rPr sz="14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level</a:t>
                      </a:r>
                      <a:r>
                        <a:rPr sz="1400" b="1" spc="-5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professionals</a:t>
                      </a:r>
                      <a:endParaRPr sz="1400">
                        <a:latin typeface="IBM Plex Sans SemiBold"/>
                        <a:cs typeface="IBM Plex Sans SemiBold"/>
                      </a:endParaRPr>
                    </a:p>
                    <a:p>
                      <a:pPr marL="328295" marR="57785" indent="-228600">
                        <a:lnSpc>
                          <a:spcPct val="100000"/>
                        </a:lnSpc>
                        <a:buChar char="•"/>
                        <a:tabLst>
                          <a:tab pos="328295" algn="l"/>
                        </a:tabLst>
                      </a:pP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Aspiration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to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be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recognized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in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the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industry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as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thought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leader</a:t>
                      </a:r>
                      <a:endParaRPr sz="1400">
                        <a:latin typeface="IBM Plex Sans SemiBold"/>
                        <a:cs typeface="IBM Plex Sans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T w="12700">
                      <a:solidFill>
                        <a:srgbClr val="5D5CFF"/>
                      </a:solidFill>
                      <a:prstDash val="solid"/>
                    </a:lnT>
                    <a:lnB w="12700">
                      <a:solidFill>
                        <a:srgbClr val="5D5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33375" marR="102235" indent="-229235">
                        <a:lnSpc>
                          <a:spcPct val="100000"/>
                        </a:lnSpc>
                        <a:buChar char="•"/>
                        <a:tabLst>
                          <a:tab pos="334645" algn="l"/>
                        </a:tabLst>
                      </a:pP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Become</a:t>
                      </a:r>
                      <a:r>
                        <a:rPr sz="1400" b="1" spc="-5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</a:t>
                      </a:r>
                      <a:r>
                        <a:rPr sz="1400" b="1" spc="-5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senior</a:t>
                      </a:r>
                      <a:r>
                        <a:rPr sz="14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marketing 	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manager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or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head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of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marketing 	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within</a:t>
                      </a:r>
                      <a:r>
                        <a:rPr sz="1400" b="1" spc="-5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5</a:t>
                      </a:r>
                      <a:r>
                        <a:rPr sz="1400" b="1" spc="-5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years</a:t>
                      </a:r>
                      <a:endParaRPr sz="1400">
                        <a:latin typeface="IBM Plex Sans SemiBold"/>
                        <a:cs typeface="IBM Plex Sans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R w="12700">
                      <a:solidFill>
                        <a:srgbClr val="5D5CFF"/>
                      </a:solidFill>
                      <a:prstDash val="solid"/>
                    </a:lnR>
                    <a:lnT w="12700">
                      <a:solidFill>
                        <a:srgbClr val="5D5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32105" marR="241935" indent="-228600">
                        <a:lnSpc>
                          <a:spcPct val="100000"/>
                        </a:lnSpc>
                        <a:buChar char="•"/>
                        <a:tabLst>
                          <a:tab pos="334010" algn="l"/>
                        </a:tabLst>
                      </a:pP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The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challenge 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of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working 	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with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limited 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budgets </a:t>
                      </a:r>
                      <a:r>
                        <a:rPr sz="1400" b="1" spc="-1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while 	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expectations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remain</a:t>
                      </a: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high</a:t>
                      </a:r>
                      <a:endParaRPr sz="1400" dirty="0">
                        <a:latin typeface="IBM Plex Sans SemiBold"/>
                        <a:cs typeface="IBM Plex Sans SemiBold"/>
                      </a:endParaRPr>
                    </a:p>
                    <a:p>
                      <a:pPr marL="332105" marR="459740" indent="-228600">
                        <a:lnSpc>
                          <a:spcPct val="100000"/>
                        </a:lnSpc>
                        <a:buChar char="•"/>
                        <a:tabLst>
                          <a:tab pos="334010" algn="l"/>
                        </a:tabLst>
                      </a:pPr>
                      <a:r>
                        <a:rPr sz="1400" b="1" spc="-3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Find</a:t>
                      </a:r>
                      <a:r>
                        <a:rPr sz="1400" b="1" spc="-6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a</a:t>
                      </a:r>
                      <a:r>
                        <a:rPr sz="1400" b="1" spc="-5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balance</a:t>
                      </a:r>
                      <a:r>
                        <a:rPr sz="1400" b="1" spc="-6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between 	</a:t>
                      </a:r>
                      <a:r>
                        <a:rPr sz="14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data-</a:t>
                      </a:r>
                      <a:r>
                        <a:rPr sz="1400" b="1" spc="-3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driven</a:t>
                      </a:r>
                      <a:r>
                        <a:rPr sz="14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decisions</a:t>
                      </a:r>
                      <a:r>
                        <a:rPr sz="14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&amp;</a:t>
                      </a:r>
                      <a:endParaRPr sz="1400" dirty="0">
                        <a:latin typeface="IBM Plex Sans SemiBold"/>
                        <a:cs typeface="IBM Plex Sans SemiBold"/>
                      </a:endParaRPr>
                    </a:p>
                    <a:p>
                      <a:pPr marL="334010" marR="20955">
                        <a:lnSpc>
                          <a:spcPct val="100000"/>
                        </a:lnSpc>
                      </a:pPr>
                      <a:r>
                        <a:rPr sz="1400" b="1" spc="-40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intuitive</a:t>
                      </a:r>
                      <a:r>
                        <a:rPr sz="1400" b="1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marketing</a:t>
                      </a:r>
                      <a:r>
                        <a:rPr sz="1400" b="1" spc="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30206B"/>
                          </a:solidFill>
                          <a:latin typeface="IBM Plex Sans SemiBold"/>
                          <a:cs typeface="IBM Plex Sans SemiBold"/>
                        </a:rPr>
                        <a:t>strategies</a:t>
                      </a:r>
                      <a:endParaRPr sz="1400" dirty="0">
                        <a:latin typeface="IBM Plex Sans SemiBold"/>
                        <a:cs typeface="IBM Plex Sans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5D5CFF"/>
                      </a:solidFill>
                      <a:prstDash val="solid"/>
                    </a:lnL>
                    <a:lnT w="12700">
                      <a:solidFill>
                        <a:srgbClr val="5D5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9629150" y="6794859"/>
            <a:ext cx="17449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1400" b="1" spc="-4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Family</a:t>
            </a:r>
            <a:r>
              <a:rPr sz="1400" b="1" spc="-55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3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and</a:t>
            </a:r>
            <a:r>
              <a:rPr sz="1400" b="1" spc="-5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 </a:t>
            </a:r>
            <a:r>
              <a:rPr sz="1400" b="1" spc="-10" dirty="0">
                <a:solidFill>
                  <a:srgbClr val="30206B"/>
                </a:solidFill>
                <a:latin typeface="IBM Plex Sans SemiBold"/>
                <a:cs typeface="IBM Plex Sans SemiBold"/>
              </a:rPr>
              <a:t>partner</a:t>
            </a:r>
            <a:endParaRPr sz="1400">
              <a:latin typeface="IBM Plex Sans SemiBold"/>
              <a:cs typeface="IBM Plex Sans SemiBold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5839" y="2088231"/>
            <a:ext cx="241084" cy="24229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720827" y="2069439"/>
            <a:ext cx="197485" cy="278765"/>
          </a:xfrm>
          <a:custGeom>
            <a:avLst/>
            <a:gdLst/>
            <a:ahLst/>
            <a:cxnLst/>
            <a:rect l="l" t="t" r="r" b="b"/>
            <a:pathLst>
              <a:path w="197484" h="278764">
                <a:moveTo>
                  <a:pt x="161480" y="148043"/>
                </a:moveTo>
                <a:lnTo>
                  <a:pt x="35915" y="148043"/>
                </a:lnTo>
                <a:lnTo>
                  <a:pt x="35915" y="157022"/>
                </a:lnTo>
                <a:lnTo>
                  <a:pt x="161480" y="157022"/>
                </a:lnTo>
                <a:lnTo>
                  <a:pt x="161480" y="148043"/>
                </a:lnTo>
                <a:close/>
              </a:path>
              <a:path w="197484" h="278764">
                <a:moveTo>
                  <a:pt x="161480" y="130098"/>
                </a:moveTo>
                <a:lnTo>
                  <a:pt x="35915" y="130098"/>
                </a:lnTo>
                <a:lnTo>
                  <a:pt x="35915" y="139065"/>
                </a:lnTo>
                <a:lnTo>
                  <a:pt x="161480" y="139065"/>
                </a:lnTo>
                <a:lnTo>
                  <a:pt x="161480" y="130098"/>
                </a:lnTo>
                <a:close/>
              </a:path>
              <a:path w="197484" h="278764">
                <a:moveTo>
                  <a:pt x="161493" y="93472"/>
                </a:moveTo>
                <a:lnTo>
                  <a:pt x="35941" y="93472"/>
                </a:lnTo>
                <a:lnTo>
                  <a:pt x="35941" y="102438"/>
                </a:lnTo>
                <a:lnTo>
                  <a:pt x="161493" y="102438"/>
                </a:lnTo>
                <a:lnTo>
                  <a:pt x="161493" y="93472"/>
                </a:lnTo>
                <a:close/>
              </a:path>
              <a:path w="197484" h="278764">
                <a:moveTo>
                  <a:pt x="161493" y="75526"/>
                </a:moveTo>
                <a:lnTo>
                  <a:pt x="35941" y="75526"/>
                </a:lnTo>
                <a:lnTo>
                  <a:pt x="35941" y="84493"/>
                </a:lnTo>
                <a:lnTo>
                  <a:pt x="161493" y="84493"/>
                </a:lnTo>
                <a:lnTo>
                  <a:pt x="161493" y="75526"/>
                </a:lnTo>
                <a:close/>
              </a:path>
              <a:path w="197484" h="278764">
                <a:moveTo>
                  <a:pt x="197383" y="15011"/>
                </a:moveTo>
                <a:lnTo>
                  <a:pt x="191350" y="8966"/>
                </a:lnTo>
                <a:lnTo>
                  <a:pt x="188417" y="8966"/>
                </a:lnTo>
                <a:lnTo>
                  <a:pt x="188417" y="19951"/>
                </a:lnTo>
                <a:lnTo>
                  <a:pt x="188417" y="267157"/>
                </a:lnTo>
                <a:lnTo>
                  <a:pt x="186397" y="269163"/>
                </a:lnTo>
                <a:lnTo>
                  <a:pt x="10985" y="269163"/>
                </a:lnTo>
                <a:lnTo>
                  <a:pt x="8966" y="267157"/>
                </a:lnTo>
                <a:lnTo>
                  <a:pt x="8966" y="19951"/>
                </a:lnTo>
                <a:lnTo>
                  <a:pt x="10985" y="17945"/>
                </a:lnTo>
                <a:lnTo>
                  <a:pt x="43599" y="17945"/>
                </a:lnTo>
                <a:lnTo>
                  <a:pt x="45847" y="26911"/>
                </a:lnTo>
                <a:lnTo>
                  <a:pt x="17945" y="26911"/>
                </a:lnTo>
                <a:lnTo>
                  <a:pt x="17945" y="260197"/>
                </a:lnTo>
                <a:lnTo>
                  <a:pt x="140919" y="260197"/>
                </a:lnTo>
                <a:lnTo>
                  <a:pt x="149898" y="251218"/>
                </a:lnTo>
                <a:lnTo>
                  <a:pt x="156235" y="244881"/>
                </a:lnTo>
                <a:lnTo>
                  <a:pt x="176809" y="224307"/>
                </a:lnTo>
                <a:lnTo>
                  <a:pt x="179438" y="221678"/>
                </a:lnTo>
                <a:lnTo>
                  <a:pt x="179438" y="26911"/>
                </a:lnTo>
                <a:lnTo>
                  <a:pt x="170472" y="26911"/>
                </a:lnTo>
                <a:lnTo>
                  <a:pt x="170472" y="35890"/>
                </a:lnTo>
                <a:lnTo>
                  <a:pt x="170472" y="215328"/>
                </a:lnTo>
                <a:lnTo>
                  <a:pt x="164134" y="215328"/>
                </a:lnTo>
                <a:lnTo>
                  <a:pt x="164134" y="224307"/>
                </a:lnTo>
                <a:lnTo>
                  <a:pt x="143560" y="244881"/>
                </a:lnTo>
                <a:lnTo>
                  <a:pt x="143560" y="224307"/>
                </a:lnTo>
                <a:lnTo>
                  <a:pt x="164134" y="224307"/>
                </a:lnTo>
                <a:lnTo>
                  <a:pt x="164134" y="215328"/>
                </a:lnTo>
                <a:lnTo>
                  <a:pt x="134581" y="215328"/>
                </a:lnTo>
                <a:lnTo>
                  <a:pt x="134581" y="251218"/>
                </a:lnTo>
                <a:lnTo>
                  <a:pt x="26911" y="251218"/>
                </a:lnTo>
                <a:lnTo>
                  <a:pt x="26911" y="35890"/>
                </a:lnTo>
                <a:lnTo>
                  <a:pt x="48082" y="35890"/>
                </a:lnTo>
                <a:lnTo>
                  <a:pt x="50330" y="44856"/>
                </a:lnTo>
                <a:lnTo>
                  <a:pt x="147066" y="44856"/>
                </a:lnTo>
                <a:lnTo>
                  <a:pt x="149301" y="35890"/>
                </a:lnTo>
                <a:lnTo>
                  <a:pt x="170472" y="35890"/>
                </a:lnTo>
                <a:lnTo>
                  <a:pt x="170472" y="26911"/>
                </a:lnTo>
                <a:lnTo>
                  <a:pt x="151549" y="26911"/>
                </a:lnTo>
                <a:lnTo>
                  <a:pt x="153784" y="17945"/>
                </a:lnTo>
                <a:lnTo>
                  <a:pt x="186397" y="17945"/>
                </a:lnTo>
                <a:lnTo>
                  <a:pt x="188417" y="19951"/>
                </a:lnTo>
                <a:lnTo>
                  <a:pt x="188417" y="8966"/>
                </a:lnTo>
                <a:lnTo>
                  <a:pt x="156032" y="8966"/>
                </a:lnTo>
                <a:lnTo>
                  <a:pt x="158280" y="0"/>
                </a:lnTo>
                <a:lnTo>
                  <a:pt x="146786" y="0"/>
                </a:lnTo>
                <a:lnTo>
                  <a:pt x="146786" y="8966"/>
                </a:lnTo>
                <a:lnTo>
                  <a:pt x="140055" y="35890"/>
                </a:lnTo>
                <a:lnTo>
                  <a:pt x="57340" y="35890"/>
                </a:lnTo>
                <a:lnTo>
                  <a:pt x="52844" y="17945"/>
                </a:lnTo>
                <a:lnTo>
                  <a:pt x="50609" y="8966"/>
                </a:lnTo>
                <a:lnTo>
                  <a:pt x="146786" y="8966"/>
                </a:lnTo>
                <a:lnTo>
                  <a:pt x="146786" y="0"/>
                </a:lnTo>
                <a:lnTo>
                  <a:pt x="39116" y="0"/>
                </a:lnTo>
                <a:lnTo>
                  <a:pt x="41351" y="8966"/>
                </a:lnTo>
                <a:lnTo>
                  <a:pt x="6032" y="8966"/>
                </a:lnTo>
                <a:lnTo>
                  <a:pt x="0" y="15011"/>
                </a:lnTo>
                <a:lnTo>
                  <a:pt x="0" y="272097"/>
                </a:lnTo>
                <a:lnTo>
                  <a:pt x="6032" y="278142"/>
                </a:lnTo>
                <a:lnTo>
                  <a:pt x="191350" y="278142"/>
                </a:lnTo>
                <a:lnTo>
                  <a:pt x="197383" y="272097"/>
                </a:lnTo>
                <a:lnTo>
                  <a:pt x="197383" y="269163"/>
                </a:lnTo>
                <a:lnTo>
                  <a:pt x="197383" y="17945"/>
                </a:lnTo>
                <a:lnTo>
                  <a:pt x="197383" y="15011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5249" y="4044389"/>
            <a:ext cx="243672" cy="219673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696062" y="6059648"/>
            <a:ext cx="300355" cy="254000"/>
          </a:xfrm>
          <a:custGeom>
            <a:avLst/>
            <a:gdLst/>
            <a:ahLst/>
            <a:cxnLst/>
            <a:rect l="l" t="t" r="r" b="b"/>
            <a:pathLst>
              <a:path w="300354" h="254000">
                <a:moveTo>
                  <a:pt x="131874" y="170954"/>
                </a:moveTo>
                <a:lnTo>
                  <a:pt x="102819" y="170954"/>
                </a:lnTo>
                <a:lnTo>
                  <a:pt x="116961" y="179184"/>
                </a:lnTo>
                <a:lnTo>
                  <a:pt x="131097" y="190050"/>
                </a:lnTo>
                <a:lnTo>
                  <a:pt x="141968" y="202939"/>
                </a:lnTo>
                <a:lnTo>
                  <a:pt x="146316" y="217233"/>
                </a:lnTo>
                <a:lnTo>
                  <a:pt x="147047" y="226971"/>
                </a:lnTo>
                <a:lnTo>
                  <a:pt x="149242" y="235273"/>
                </a:lnTo>
                <a:lnTo>
                  <a:pt x="152901" y="242118"/>
                </a:lnTo>
                <a:lnTo>
                  <a:pt x="158026" y="247484"/>
                </a:lnTo>
                <a:lnTo>
                  <a:pt x="163182" y="251421"/>
                </a:lnTo>
                <a:lnTo>
                  <a:pt x="169506" y="253504"/>
                </a:lnTo>
                <a:lnTo>
                  <a:pt x="175996" y="253390"/>
                </a:lnTo>
                <a:lnTo>
                  <a:pt x="178235" y="253390"/>
                </a:lnTo>
                <a:lnTo>
                  <a:pt x="204899" y="238023"/>
                </a:lnTo>
                <a:lnTo>
                  <a:pt x="175183" y="238023"/>
                </a:lnTo>
                <a:lnTo>
                  <a:pt x="171056" y="237210"/>
                </a:lnTo>
                <a:lnTo>
                  <a:pt x="167678" y="235000"/>
                </a:lnTo>
                <a:lnTo>
                  <a:pt x="162864" y="231089"/>
                </a:lnTo>
                <a:lnTo>
                  <a:pt x="161861" y="223278"/>
                </a:lnTo>
                <a:lnTo>
                  <a:pt x="161861" y="216992"/>
                </a:lnTo>
                <a:lnTo>
                  <a:pt x="154522" y="193546"/>
                </a:lnTo>
                <a:lnTo>
                  <a:pt x="137363" y="174737"/>
                </a:lnTo>
                <a:lnTo>
                  <a:pt x="131874" y="170954"/>
                </a:lnTo>
                <a:close/>
              </a:path>
              <a:path w="300354" h="254000">
                <a:moveTo>
                  <a:pt x="178235" y="253390"/>
                </a:moveTo>
                <a:lnTo>
                  <a:pt x="175996" y="253390"/>
                </a:lnTo>
                <a:lnTo>
                  <a:pt x="178104" y="253403"/>
                </a:lnTo>
                <a:lnTo>
                  <a:pt x="178235" y="253390"/>
                </a:lnTo>
                <a:close/>
              </a:path>
              <a:path w="300354" h="254000">
                <a:moveTo>
                  <a:pt x="268845" y="15582"/>
                </a:moveTo>
                <a:lnTo>
                  <a:pt x="253860" y="15582"/>
                </a:lnTo>
                <a:lnTo>
                  <a:pt x="255333" y="22186"/>
                </a:lnTo>
                <a:lnTo>
                  <a:pt x="255333" y="33350"/>
                </a:lnTo>
                <a:lnTo>
                  <a:pt x="253860" y="39903"/>
                </a:lnTo>
                <a:lnTo>
                  <a:pt x="231571" y="39903"/>
                </a:lnTo>
                <a:lnTo>
                  <a:pt x="228993" y="41402"/>
                </a:lnTo>
                <a:lnTo>
                  <a:pt x="226212" y="46228"/>
                </a:lnTo>
                <a:lnTo>
                  <a:pt x="226212" y="49199"/>
                </a:lnTo>
                <a:lnTo>
                  <a:pt x="228993" y="54038"/>
                </a:lnTo>
                <a:lnTo>
                  <a:pt x="231571" y="55524"/>
                </a:lnTo>
                <a:lnTo>
                  <a:pt x="261683" y="55524"/>
                </a:lnTo>
                <a:lnTo>
                  <a:pt x="265709" y="57848"/>
                </a:lnTo>
                <a:lnTo>
                  <a:pt x="270052" y="65392"/>
                </a:lnTo>
                <a:lnTo>
                  <a:pt x="270052" y="70027"/>
                </a:lnTo>
                <a:lnTo>
                  <a:pt x="265709" y="77571"/>
                </a:lnTo>
                <a:lnTo>
                  <a:pt x="261683" y="79895"/>
                </a:lnTo>
                <a:lnTo>
                  <a:pt x="235013" y="79895"/>
                </a:lnTo>
                <a:lnTo>
                  <a:pt x="232435" y="81381"/>
                </a:lnTo>
                <a:lnTo>
                  <a:pt x="229641" y="86220"/>
                </a:lnTo>
                <a:lnTo>
                  <a:pt x="229641" y="89192"/>
                </a:lnTo>
                <a:lnTo>
                  <a:pt x="232435" y="94018"/>
                </a:lnTo>
                <a:lnTo>
                  <a:pt x="235013" y="95516"/>
                </a:lnTo>
                <a:lnTo>
                  <a:pt x="268744" y="95516"/>
                </a:lnTo>
                <a:lnTo>
                  <a:pt x="272770" y="97840"/>
                </a:lnTo>
                <a:lnTo>
                  <a:pt x="277126" y="105371"/>
                </a:lnTo>
                <a:lnTo>
                  <a:pt x="277126" y="110020"/>
                </a:lnTo>
                <a:lnTo>
                  <a:pt x="272770" y="117563"/>
                </a:lnTo>
                <a:lnTo>
                  <a:pt x="268744" y="119875"/>
                </a:lnTo>
                <a:lnTo>
                  <a:pt x="238836" y="119875"/>
                </a:lnTo>
                <a:lnTo>
                  <a:pt x="236258" y="121373"/>
                </a:lnTo>
                <a:lnTo>
                  <a:pt x="233476" y="126199"/>
                </a:lnTo>
                <a:lnTo>
                  <a:pt x="233476" y="129184"/>
                </a:lnTo>
                <a:lnTo>
                  <a:pt x="236258" y="134010"/>
                </a:lnTo>
                <a:lnTo>
                  <a:pt x="238836" y="135496"/>
                </a:lnTo>
                <a:lnTo>
                  <a:pt x="276212" y="135496"/>
                </a:lnTo>
                <a:lnTo>
                  <a:pt x="280225" y="137820"/>
                </a:lnTo>
                <a:lnTo>
                  <a:pt x="284581" y="145364"/>
                </a:lnTo>
                <a:lnTo>
                  <a:pt x="284581" y="149999"/>
                </a:lnTo>
                <a:lnTo>
                  <a:pt x="280225" y="157543"/>
                </a:lnTo>
                <a:lnTo>
                  <a:pt x="276212" y="159867"/>
                </a:lnTo>
                <a:lnTo>
                  <a:pt x="271856" y="159867"/>
                </a:lnTo>
                <a:lnTo>
                  <a:pt x="194373" y="159905"/>
                </a:lnTo>
                <a:lnTo>
                  <a:pt x="192011" y="161112"/>
                </a:lnTo>
                <a:lnTo>
                  <a:pt x="189077" y="165176"/>
                </a:lnTo>
                <a:lnTo>
                  <a:pt x="188671" y="167792"/>
                </a:lnTo>
                <a:lnTo>
                  <a:pt x="189458" y="170180"/>
                </a:lnTo>
                <a:lnTo>
                  <a:pt x="195396" y="192630"/>
                </a:lnTo>
                <a:lnTo>
                  <a:pt x="197002" y="209334"/>
                </a:lnTo>
                <a:lnTo>
                  <a:pt x="195541" y="221104"/>
                </a:lnTo>
                <a:lnTo>
                  <a:pt x="192277" y="228752"/>
                </a:lnTo>
                <a:lnTo>
                  <a:pt x="189661" y="233159"/>
                </a:lnTo>
                <a:lnTo>
                  <a:pt x="185305" y="236245"/>
                </a:lnTo>
                <a:lnTo>
                  <a:pt x="180289" y="237261"/>
                </a:lnTo>
                <a:lnTo>
                  <a:pt x="179158" y="237261"/>
                </a:lnTo>
                <a:lnTo>
                  <a:pt x="175183" y="238023"/>
                </a:lnTo>
                <a:lnTo>
                  <a:pt x="204899" y="238023"/>
                </a:lnTo>
                <a:lnTo>
                  <a:pt x="205193" y="237655"/>
                </a:lnTo>
                <a:lnTo>
                  <a:pt x="210477" y="225907"/>
                </a:lnTo>
                <a:lnTo>
                  <a:pt x="212617" y="211610"/>
                </a:lnTo>
                <a:lnTo>
                  <a:pt x="211623" y="194803"/>
                </a:lnTo>
                <a:lnTo>
                  <a:pt x="207505" y="175526"/>
                </a:lnTo>
                <a:lnTo>
                  <a:pt x="279404" y="175526"/>
                </a:lnTo>
                <a:lnTo>
                  <a:pt x="286448" y="172656"/>
                </a:lnTo>
                <a:lnTo>
                  <a:pt x="297002" y="162229"/>
                </a:lnTo>
                <a:lnTo>
                  <a:pt x="299999" y="155143"/>
                </a:lnTo>
                <a:lnTo>
                  <a:pt x="300050" y="147726"/>
                </a:lnTo>
                <a:lnTo>
                  <a:pt x="299148" y="140785"/>
                </a:lnTo>
                <a:lnTo>
                  <a:pt x="296586" y="134386"/>
                </a:lnTo>
                <a:lnTo>
                  <a:pt x="292524" y="128818"/>
                </a:lnTo>
                <a:lnTo>
                  <a:pt x="287121" y="124371"/>
                </a:lnTo>
                <a:lnTo>
                  <a:pt x="291871" y="118237"/>
                </a:lnTo>
                <a:lnTo>
                  <a:pt x="293789" y="110388"/>
                </a:lnTo>
                <a:lnTo>
                  <a:pt x="291007" y="95135"/>
                </a:lnTo>
                <a:lnTo>
                  <a:pt x="286461" y="88455"/>
                </a:lnTo>
                <a:lnTo>
                  <a:pt x="279857" y="84378"/>
                </a:lnTo>
                <a:lnTo>
                  <a:pt x="283527" y="79616"/>
                </a:lnTo>
                <a:lnTo>
                  <a:pt x="285521" y="73761"/>
                </a:lnTo>
                <a:lnTo>
                  <a:pt x="285495" y="62217"/>
                </a:lnTo>
                <a:lnTo>
                  <a:pt x="283832" y="56819"/>
                </a:lnTo>
                <a:lnTo>
                  <a:pt x="277609" y="47663"/>
                </a:lnTo>
                <a:lnTo>
                  <a:pt x="273202" y="44119"/>
                </a:lnTo>
                <a:lnTo>
                  <a:pt x="268071" y="42062"/>
                </a:lnTo>
                <a:lnTo>
                  <a:pt x="270103" y="37566"/>
                </a:lnTo>
                <a:lnTo>
                  <a:pt x="271132" y="32689"/>
                </a:lnTo>
                <a:lnTo>
                  <a:pt x="271027" y="27495"/>
                </a:lnTo>
                <a:lnTo>
                  <a:pt x="269318" y="16421"/>
                </a:lnTo>
                <a:lnTo>
                  <a:pt x="268845" y="15582"/>
                </a:lnTo>
                <a:close/>
              </a:path>
              <a:path w="300354" h="254000">
                <a:moveTo>
                  <a:pt x="95046" y="11201"/>
                </a:moveTo>
                <a:lnTo>
                  <a:pt x="39052" y="11201"/>
                </a:lnTo>
                <a:lnTo>
                  <a:pt x="31394" y="11958"/>
                </a:lnTo>
                <a:lnTo>
                  <a:pt x="757" y="42603"/>
                </a:lnTo>
                <a:lnTo>
                  <a:pt x="0" y="158343"/>
                </a:lnTo>
                <a:lnTo>
                  <a:pt x="757" y="165993"/>
                </a:lnTo>
                <a:lnTo>
                  <a:pt x="31394" y="196638"/>
                </a:lnTo>
                <a:lnTo>
                  <a:pt x="39052" y="197396"/>
                </a:lnTo>
                <a:lnTo>
                  <a:pt x="97078" y="197396"/>
                </a:lnTo>
                <a:lnTo>
                  <a:pt x="99059" y="196570"/>
                </a:lnTo>
                <a:lnTo>
                  <a:pt x="101993" y="193636"/>
                </a:lnTo>
                <a:lnTo>
                  <a:pt x="102819" y="191655"/>
                </a:lnTo>
                <a:lnTo>
                  <a:pt x="102819" y="181775"/>
                </a:lnTo>
                <a:lnTo>
                  <a:pt x="32829" y="181775"/>
                </a:lnTo>
                <a:lnTo>
                  <a:pt x="26873" y="179298"/>
                </a:lnTo>
                <a:lnTo>
                  <a:pt x="18084" y="170522"/>
                </a:lnTo>
                <a:lnTo>
                  <a:pt x="15620" y="164553"/>
                </a:lnTo>
                <a:lnTo>
                  <a:pt x="15620" y="44081"/>
                </a:lnTo>
                <a:lnTo>
                  <a:pt x="18084" y="38125"/>
                </a:lnTo>
                <a:lnTo>
                  <a:pt x="26903" y="29324"/>
                </a:lnTo>
                <a:lnTo>
                  <a:pt x="32829" y="26860"/>
                </a:lnTo>
                <a:lnTo>
                  <a:pt x="104496" y="26860"/>
                </a:lnTo>
                <a:lnTo>
                  <a:pt x="106870" y="23901"/>
                </a:lnTo>
                <a:lnTo>
                  <a:pt x="145376" y="15582"/>
                </a:lnTo>
                <a:lnTo>
                  <a:pt x="268845" y="15582"/>
                </a:lnTo>
                <a:lnTo>
                  <a:pt x="266864" y="12065"/>
                </a:lnTo>
                <a:lnTo>
                  <a:pt x="98513" y="12065"/>
                </a:lnTo>
                <a:lnTo>
                  <a:pt x="97447" y="11518"/>
                </a:lnTo>
                <a:lnTo>
                  <a:pt x="96253" y="11226"/>
                </a:lnTo>
                <a:lnTo>
                  <a:pt x="95046" y="11201"/>
                </a:lnTo>
                <a:close/>
              </a:path>
              <a:path w="300354" h="254000">
                <a:moveTo>
                  <a:pt x="104496" y="26860"/>
                </a:moveTo>
                <a:lnTo>
                  <a:pt x="87198" y="26860"/>
                </a:lnTo>
                <a:lnTo>
                  <a:pt x="87198" y="181775"/>
                </a:lnTo>
                <a:lnTo>
                  <a:pt x="102819" y="181775"/>
                </a:lnTo>
                <a:lnTo>
                  <a:pt x="102819" y="170954"/>
                </a:lnTo>
                <a:lnTo>
                  <a:pt x="131874" y="170954"/>
                </a:lnTo>
                <a:lnTo>
                  <a:pt x="117670" y="161165"/>
                </a:lnTo>
                <a:lnTo>
                  <a:pt x="102730" y="153428"/>
                </a:lnTo>
                <a:lnTo>
                  <a:pt x="102730" y="29641"/>
                </a:lnTo>
                <a:lnTo>
                  <a:pt x="102971" y="29324"/>
                </a:lnTo>
                <a:lnTo>
                  <a:pt x="103987" y="27495"/>
                </a:lnTo>
                <a:lnTo>
                  <a:pt x="104496" y="26860"/>
                </a:lnTo>
                <a:close/>
              </a:path>
              <a:path w="300354" h="254000">
                <a:moveTo>
                  <a:pt x="279404" y="175526"/>
                </a:moveTo>
                <a:lnTo>
                  <a:pt x="271894" y="175526"/>
                </a:lnTo>
                <a:lnTo>
                  <a:pt x="279311" y="175564"/>
                </a:lnTo>
                <a:close/>
              </a:path>
              <a:path w="300354" h="254000">
                <a:moveTo>
                  <a:pt x="246824" y="0"/>
                </a:moveTo>
                <a:lnTo>
                  <a:pt x="145491" y="0"/>
                </a:lnTo>
                <a:lnTo>
                  <a:pt x="136631" y="291"/>
                </a:lnTo>
                <a:lnTo>
                  <a:pt x="98513" y="12065"/>
                </a:lnTo>
                <a:lnTo>
                  <a:pt x="266864" y="12065"/>
                </a:lnTo>
                <a:lnTo>
                  <a:pt x="264380" y="7656"/>
                </a:lnTo>
                <a:lnTo>
                  <a:pt x="256725" y="2003"/>
                </a:lnTo>
                <a:lnTo>
                  <a:pt x="246824" y="0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32874" y="6039237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60" h="276225">
                <a:moveTo>
                  <a:pt x="127076" y="22428"/>
                </a:moveTo>
                <a:lnTo>
                  <a:pt x="126771" y="22529"/>
                </a:lnTo>
                <a:lnTo>
                  <a:pt x="105171" y="24363"/>
                </a:lnTo>
                <a:lnTo>
                  <a:pt x="84347" y="29797"/>
                </a:lnTo>
                <a:lnTo>
                  <a:pt x="46799" y="50838"/>
                </a:lnTo>
                <a:lnTo>
                  <a:pt x="18459" y="83221"/>
                </a:lnTo>
                <a:lnTo>
                  <a:pt x="2578" y="123215"/>
                </a:lnTo>
                <a:lnTo>
                  <a:pt x="0" y="145732"/>
                </a:lnTo>
                <a:lnTo>
                  <a:pt x="1001" y="166228"/>
                </a:lnTo>
                <a:lnTo>
                  <a:pt x="13893" y="207289"/>
                </a:lnTo>
                <a:lnTo>
                  <a:pt x="39781" y="241661"/>
                </a:lnTo>
                <a:lnTo>
                  <a:pt x="75679" y="265404"/>
                </a:lnTo>
                <a:lnTo>
                  <a:pt x="117454" y="275770"/>
                </a:lnTo>
                <a:lnTo>
                  <a:pt x="138974" y="275505"/>
                </a:lnTo>
                <a:lnTo>
                  <a:pt x="160286" y="271564"/>
                </a:lnTo>
                <a:lnTo>
                  <a:pt x="175127" y="266077"/>
                </a:lnTo>
                <a:lnTo>
                  <a:pt x="127076" y="266077"/>
                </a:lnTo>
                <a:lnTo>
                  <a:pt x="108213" y="264561"/>
                </a:lnTo>
                <a:lnTo>
                  <a:pt x="56692" y="242531"/>
                </a:lnTo>
                <a:lnTo>
                  <a:pt x="21377" y="199030"/>
                </a:lnTo>
                <a:lnTo>
                  <a:pt x="10451" y="144733"/>
                </a:lnTo>
                <a:lnTo>
                  <a:pt x="10464" y="143649"/>
                </a:lnTo>
                <a:lnTo>
                  <a:pt x="26476" y="90139"/>
                </a:lnTo>
                <a:lnTo>
                  <a:pt x="65697" y="50126"/>
                </a:lnTo>
                <a:lnTo>
                  <a:pt x="119064" y="33019"/>
                </a:lnTo>
                <a:lnTo>
                  <a:pt x="176580" y="33019"/>
                </a:lnTo>
                <a:lnTo>
                  <a:pt x="173245" y="31322"/>
                </a:lnTo>
                <a:lnTo>
                  <a:pt x="150678" y="24728"/>
                </a:lnTo>
                <a:lnTo>
                  <a:pt x="127076" y="22428"/>
                </a:lnTo>
                <a:close/>
              </a:path>
              <a:path w="276860" h="276225">
                <a:moveTo>
                  <a:pt x="225448" y="70586"/>
                </a:moveTo>
                <a:lnTo>
                  <a:pt x="212966" y="70586"/>
                </a:lnTo>
                <a:lnTo>
                  <a:pt x="226564" y="88590"/>
                </a:lnTo>
                <a:lnTo>
                  <a:pt x="236369" y="108683"/>
                </a:lnTo>
                <a:lnTo>
                  <a:pt x="242159" y="130276"/>
                </a:lnTo>
                <a:lnTo>
                  <a:pt x="243571" y="150723"/>
                </a:lnTo>
                <a:lnTo>
                  <a:pt x="243628" y="153454"/>
                </a:lnTo>
                <a:lnTo>
                  <a:pt x="240902" y="175163"/>
                </a:lnTo>
                <a:lnTo>
                  <a:pt x="222998" y="215910"/>
                </a:lnTo>
                <a:lnTo>
                  <a:pt x="190780" y="247207"/>
                </a:lnTo>
                <a:lnTo>
                  <a:pt x="149531" y="263921"/>
                </a:lnTo>
                <a:lnTo>
                  <a:pt x="127076" y="266077"/>
                </a:lnTo>
                <a:lnTo>
                  <a:pt x="175127" y="266077"/>
                </a:lnTo>
                <a:lnTo>
                  <a:pt x="215775" y="239494"/>
                </a:lnTo>
                <a:lnTo>
                  <a:pt x="240873" y="204346"/>
                </a:lnTo>
                <a:lnTo>
                  <a:pt x="252678" y="163144"/>
                </a:lnTo>
                <a:lnTo>
                  <a:pt x="253183" y="141427"/>
                </a:lnTo>
                <a:lnTo>
                  <a:pt x="250001" y="120015"/>
                </a:lnTo>
                <a:lnTo>
                  <a:pt x="243270" y="99577"/>
                </a:lnTo>
                <a:lnTo>
                  <a:pt x="233179" y="80573"/>
                </a:lnTo>
                <a:lnTo>
                  <a:pt x="225448" y="70586"/>
                </a:lnTo>
                <a:close/>
              </a:path>
              <a:path w="276860" h="276225">
                <a:moveTo>
                  <a:pt x="123240" y="66776"/>
                </a:moveTo>
                <a:lnTo>
                  <a:pt x="78701" y="82262"/>
                </a:lnTo>
                <a:lnTo>
                  <a:pt x="49758" y="119664"/>
                </a:lnTo>
                <a:lnTo>
                  <a:pt x="44172" y="150901"/>
                </a:lnTo>
                <a:lnTo>
                  <a:pt x="45966" y="166799"/>
                </a:lnTo>
                <a:lnTo>
                  <a:pt x="68453" y="208241"/>
                </a:lnTo>
                <a:lnTo>
                  <a:pt x="109895" y="230728"/>
                </a:lnTo>
                <a:lnTo>
                  <a:pt x="125806" y="232524"/>
                </a:lnTo>
                <a:lnTo>
                  <a:pt x="141758" y="231224"/>
                </a:lnTo>
                <a:lnTo>
                  <a:pt x="157030" y="226936"/>
                </a:lnTo>
                <a:lnTo>
                  <a:pt x="166240" y="222313"/>
                </a:lnTo>
                <a:lnTo>
                  <a:pt x="125793" y="222313"/>
                </a:lnTo>
                <a:lnTo>
                  <a:pt x="111889" y="220716"/>
                </a:lnTo>
                <a:lnTo>
                  <a:pt x="75666" y="201028"/>
                </a:lnTo>
                <a:lnTo>
                  <a:pt x="55985" y="164805"/>
                </a:lnTo>
                <a:lnTo>
                  <a:pt x="54408" y="150723"/>
                </a:lnTo>
                <a:lnTo>
                  <a:pt x="55495" y="136955"/>
                </a:lnTo>
                <a:lnTo>
                  <a:pt x="73888" y="100063"/>
                </a:lnTo>
                <a:lnTo>
                  <a:pt x="109389" y="79110"/>
                </a:lnTo>
                <a:lnTo>
                  <a:pt x="123228" y="77025"/>
                </a:lnTo>
                <a:lnTo>
                  <a:pt x="166772" y="77025"/>
                </a:lnTo>
                <a:lnTo>
                  <a:pt x="154619" y="71389"/>
                </a:lnTo>
                <a:lnTo>
                  <a:pt x="139223" y="67578"/>
                </a:lnTo>
                <a:lnTo>
                  <a:pt x="123240" y="66776"/>
                </a:lnTo>
                <a:close/>
              </a:path>
              <a:path w="276860" h="276225">
                <a:moveTo>
                  <a:pt x="194493" y="101968"/>
                </a:moveTo>
                <a:lnTo>
                  <a:pt x="181978" y="101968"/>
                </a:lnTo>
                <a:lnTo>
                  <a:pt x="190091" y="113376"/>
                </a:lnTo>
                <a:lnTo>
                  <a:pt x="195829" y="126004"/>
                </a:lnTo>
                <a:lnTo>
                  <a:pt x="199064" y="139492"/>
                </a:lnTo>
                <a:lnTo>
                  <a:pt x="199550" y="150723"/>
                </a:lnTo>
                <a:lnTo>
                  <a:pt x="199652" y="153594"/>
                </a:lnTo>
                <a:lnTo>
                  <a:pt x="197584" y="167316"/>
                </a:lnTo>
                <a:lnTo>
                  <a:pt x="176631" y="202806"/>
                </a:lnTo>
                <a:lnTo>
                  <a:pt x="139745" y="221210"/>
                </a:lnTo>
                <a:lnTo>
                  <a:pt x="125793" y="222313"/>
                </a:lnTo>
                <a:lnTo>
                  <a:pt x="166240" y="222313"/>
                </a:lnTo>
                <a:lnTo>
                  <a:pt x="202427" y="184235"/>
                </a:lnTo>
                <a:lnTo>
                  <a:pt x="209898" y="153594"/>
                </a:lnTo>
                <a:lnTo>
                  <a:pt x="209781" y="150723"/>
                </a:lnTo>
                <a:lnTo>
                  <a:pt x="209116" y="137471"/>
                </a:lnTo>
                <a:lnTo>
                  <a:pt x="205305" y="122075"/>
                </a:lnTo>
                <a:lnTo>
                  <a:pt x="198631" y="107684"/>
                </a:lnTo>
                <a:lnTo>
                  <a:pt x="194493" y="101968"/>
                </a:lnTo>
                <a:close/>
              </a:path>
              <a:path w="276860" h="276225">
                <a:moveTo>
                  <a:pt x="123107" y="111143"/>
                </a:moveTo>
                <a:lnTo>
                  <a:pt x="88950" y="141427"/>
                </a:lnTo>
                <a:lnTo>
                  <a:pt x="88060" y="151176"/>
                </a:lnTo>
                <a:lnTo>
                  <a:pt x="89592" y="160696"/>
                </a:lnTo>
                <a:lnTo>
                  <a:pt x="125531" y="188639"/>
                </a:lnTo>
                <a:lnTo>
                  <a:pt x="135280" y="187744"/>
                </a:lnTo>
                <a:lnTo>
                  <a:pt x="144497" y="184446"/>
                </a:lnTo>
                <a:lnTo>
                  <a:pt x="152485" y="179044"/>
                </a:lnTo>
                <a:lnTo>
                  <a:pt x="153921" y="177431"/>
                </a:lnTo>
                <a:lnTo>
                  <a:pt x="119926" y="177431"/>
                </a:lnTo>
                <a:lnTo>
                  <a:pt x="112776" y="174472"/>
                </a:lnTo>
                <a:lnTo>
                  <a:pt x="102222" y="163931"/>
                </a:lnTo>
                <a:lnTo>
                  <a:pt x="99263" y="156768"/>
                </a:lnTo>
                <a:lnTo>
                  <a:pt x="99263" y="141859"/>
                </a:lnTo>
                <a:lnTo>
                  <a:pt x="102128" y="134936"/>
                </a:lnTo>
                <a:lnTo>
                  <a:pt x="102255" y="134676"/>
                </a:lnTo>
                <a:lnTo>
                  <a:pt x="112776" y="124155"/>
                </a:lnTo>
                <a:lnTo>
                  <a:pt x="119926" y="121196"/>
                </a:lnTo>
                <a:lnTo>
                  <a:pt x="162760" y="121196"/>
                </a:lnTo>
                <a:lnTo>
                  <a:pt x="165007" y="118948"/>
                </a:lnTo>
                <a:lnTo>
                  <a:pt x="150495" y="118948"/>
                </a:lnTo>
                <a:lnTo>
                  <a:pt x="142029" y="114025"/>
                </a:lnTo>
                <a:lnTo>
                  <a:pt x="132748" y="111401"/>
                </a:lnTo>
                <a:lnTo>
                  <a:pt x="123107" y="111143"/>
                </a:lnTo>
                <a:close/>
              </a:path>
              <a:path w="276860" h="276225">
                <a:moveTo>
                  <a:pt x="161964" y="133464"/>
                </a:moveTo>
                <a:lnTo>
                  <a:pt x="150495" y="133464"/>
                </a:lnTo>
                <a:lnTo>
                  <a:pt x="153759" y="138112"/>
                </a:lnTo>
                <a:lnTo>
                  <a:pt x="155511" y="143649"/>
                </a:lnTo>
                <a:lnTo>
                  <a:pt x="155498" y="156768"/>
                </a:lnTo>
                <a:lnTo>
                  <a:pt x="152539" y="163931"/>
                </a:lnTo>
                <a:lnTo>
                  <a:pt x="141998" y="174472"/>
                </a:lnTo>
                <a:lnTo>
                  <a:pt x="134836" y="177431"/>
                </a:lnTo>
                <a:lnTo>
                  <a:pt x="153921" y="177431"/>
                </a:lnTo>
                <a:lnTo>
                  <a:pt x="158897" y="171842"/>
                </a:lnTo>
                <a:lnTo>
                  <a:pt x="163385" y="163144"/>
                </a:lnTo>
                <a:lnTo>
                  <a:pt x="165484" y="153911"/>
                </a:lnTo>
                <a:lnTo>
                  <a:pt x="165370" y="146710"/>
                </a:lnTo>
                <a:lnTo>
                  <a:pt x="165294" y="143952"/>
                </a:lnTo>
                <a:lnTo>
                  <a:pt x="162669" y="134676"/>
                </a:lnTo>
                <a:lnTo>
                  <a:pt x="161964" y="133464"/>
                </a:lnTo>
                <a:close/>
              </a:path>
              <a:path w="276860" h="276225">
                <a:moveTo>
                  <a:pt x="162760" y="121196"/>
                </a:moveTo>
                <a:lnTo>
                  <a:pt x="133058" y="121196"/>
                </a:lnTo>
                <a:lnTo>
                  <a:pt x="138595" y="122948"/>
                </a:lnTo>
                <a:lnTo>
                  <a:pt x="143230" y="126212"/>
                </a:lnTo>
                <a:lnTo>
                  <a:pt x="123698" y="145732"/>
                </a:lnTo>
                <a:lnTo>
                  <a:pt x="122758" y="146710"/>
                </a:lnTo>
                <a:lnTo>
                  <a:pt x="122237" y="148018"/>
                </a:lnTo>
                <a:lnTo>
                  <a:pt x="122304" y="150888"/>
                </a:lnTo>
                <a:lnTo>
                  <a:pt x="122758" y="152019"/>
                </a:lnTo>
                <a:lnTo>
                  <a:pt x="123698" y="152996"/>
                </a:lnTo>
                <a:lnTo>
                  <a:pt x="124688" y="153911"/>
                </a:lnTo>
                <a:lnTo>
                  <a:pt x="125984" y="154432"/>
                </a:lnTo>
                <a:lnTo>
                  <a:pt x="128676" y="154432"/>
                </a:lnTo>
                <a:lnTo>
                  <a:pt x="129971" y="153911"/>
                </a:lnTo>
                <a:lnTo>
                  <a:pt x="130962" y="152996"/>
                </a:lnTo>
                <a:lnTo>
                  <a:pt x="150495" y="133464"/>
                </a:lnTo>
                <a:lnTo>
                  <a:pt x="161964" y="133464"/>
                </a:lnTo>
                <a:lnTo>
                  <a:pt x="157746" y="126212"/>
                </a:lnTo>
                <a:lnTo>
                  <a:pt x="162760" y="121196"/>
                </a:lnTo>
                <a:close/>
              </a:path>
              <a:path w="276860" h="276225">
                <a:moveTo>
                  <a:pt x="166772" y="77025"/>
                </a:moveTo>
                <a:lnTo>
                  <a:pt x="123228" y="77025"/>
                </a:lnTo>
                <a:lnTo>
                  <a:pt x="137209" y="77635"/>
                </a:lnTo>
                <a:lnTo>
                  <a:pt x="150696" y="80870"/>
                </a:lnTo>
                <a:lnTo>
                  <a:pt x="163324" y="86605"/>
                </a:lnTo>
                <a:lnTo>
                  <a:pt x="174726" y="94716"/>
                </a:lnTo>
                <a:lnTo>
                  <a:pt x="150495" y="118948"/>
                </a:lnTo>
                <a:lnTo>
                  <a:pt x="165007" y="118948"/>
                </a:lnTo>
                <a:lnTo>
                  <a:pt x="181978" y="101968"/>
                </a:lnTo>
                <a:lnTo>
                  <a:pt x="194493" y="101968"/>
                </a:lnTo>
                <a:lnTo>
                  <a:pt x="189242" y="94716"/>
                </a:lnTo>
                <a:lnTo>
                  <a:pt x="196384" y="87452"/>
                </a:lnTo>
                <a:lnTo>
                  <a:pt x="181978" y="87452"/>
                </a:lnTo>
                <a:lnTo>
                  <a:pt x="169010" y="78063"/>
                </a:lnTo>
                <a:lnTo>
                  <a:pt x="166772" y="77025"/>
                </a:lnTo>
                <a:close/>
              </a:path>
              <a:path w="276860" h="276225">
                <a:moveTo>
                  <a:pt x="176580" y="33019"/>
                </a:moveTo>
                <a:lnTo>
                  <a:pt x="119064" y="33019"/>
                </a:lnTo>
                <a:lnTo>
                  <a:pt x="137985" y="33274"/>
                </a:lnTo>
                <a:lnTo>
                  <a:pt x="156617" y="36584"/>
                </a:lnTo>
                <a:lnTo>
                  <a:pt x="174356" y="42814"/>
                </a:lnTo>
                <a:lnTo>
                  <a:pt x="190865" y="51812"/>
                </a:lnTo>
                <a:lnTo>
                  <a:pt x="205803" y="63423"/>
                </a:lnTo>
                <a:lnTo>
                  <a:pt x="181978" y="87452"/>
                </a:lnTo>
                <a:lnTo>
                  <a:pt x="196384" y="87452"/>
                </a:lnTo>
                <a:lnTo>
                  <a:pt x="212966" y="70586"/>
                </a:lnTo>
                <a:lnTo>
                  <a:pt x="225448" y="70586"/>
                </a:lnTo>
                <a:lnTo>
                  <a:pt x="219913" y="63436"/>
                </a:lnTo>
                <a:lnTo>
                  <a:pt x="227123" y="56476"/>
                </a:lnTo>
                <a:lnTo>
                  <a:pt x="212966" y="56476"/>
                </a:lnTo>
                <a:lnTo>
                  <a:pt x="194200" y="41982"/>
                </a:lnTo>
                <a:lnTo>
                  <a:pt x="176580" y="33019"/>
                </a:lnTo>
                <a:close/>
              </a:path>
              <a:path w="276860" h="276225">
                <a:moveTo>
                  <a:pt x="238785" y="12"/>
                </a:moveTo>
                <a:lnTo>
                  <a:pt x="236829" y="12"/>
                </a:lnTo>
                <a:lnTo>
                  <a:pt x="233667" y="1841"/>
                </a:lnTo>
                <a:lnTo>
                  <a:pt x="232702" y="3530"/>
                </a:lnTo>
                <a:lnTo>
                  <a:pt x="232702" y="36029"/>
                </a:lnTo>
                <a:lnTo>
                  <a:pt x="212966" y="56476"/>
                </a:lnTo>
                <a:lnTo>
                  <a:pt x="227123" y="56476"/>
                </a:lnTo>
                <a:lnTo>
                  <a:pt x="240360" y="43700"/>
                </a:lnTo>
                <a:lnTo>
                  <a:pt x="272859" y="43700"/>
                </a:lnTo>
                <a:lnTo>
                  <a:pt x="274548" y="42722"/>
                </a:lnTo>
                <a:lnTo>
                  <a:pt x="276377" y="39560"/>
                </a:lnTo>
                <a:lnTo>
                  <a:pt x="276377" y="37617"/>
                </a:lnTo>
                <a:lnTo>
                  <a:pt x="274548" y="34455"/>
                </a:lnTo>
                <a:lnTo>
                  <a:pt x="272859" y="33477"/>
                </a:lnTo>
                <a:lnTo>
                  <a:pt x="250583" y="33477"/>
                </a:lnTo>
                <a:lnTo>
                  <a:pt x="258095" y="25806"/>
                </a:lnTo>
                <a:lnTo>
                  <a:pt x="242925" y="25806"/>
                </a:lnTo>
                <a:lnTo>
                  <a:pt x="242925" y="3530"/>
                </a:lnTo>
                <a:lnTo>
                  <a:pt x="241947" y="1841"/>
                </a:lnTo>
                <a:lnTo>
                  <a:pt x="238785" y="12"/>
                </a:lnTo>
                <a:close/>
              </a:path>
              <a:path w="276860" h="276225">
                <a:moveTo>
                  <a:pt x="270599" y="0"/>
                </a:moveTo>
                <a:lnTo>
                  <a:pt x="268732" y="495"/>
                </a:lnTo>
                <a:lnTo>
                  <a:pt x="267397" y="1841"/>
                </a:lnTo>
                <a:lnTo>
                  <a:pt x="242925" y="25806"/>
                </a:lnTo>
                <a:lnTo>
                  <a:pt x="258095" y="25806"/>
                </a:lnTo>
                <a:lnTo>
                  <a:pt x="274612" y="8940"/>
                </a:lnTo>
                <a:lnTo>
                  <a:pt x="275894" y="7658"/>
                </a:lnTo>
                <a:lnTo>
                  <a:pt x="276390" y="5791"/>
                </a:lnTo>
                <a:lnTo>
                  <a:pt x="275463" y="2298"/>
                </a:lnTo>
                <a:lnTo>
                  <a:pt x="274091" y="939"/>
                </a:lnTo>
                <a:lnTo>
                  <a:pt x="270599" y="0"/>
                </a:lnTo>
                <a:close/>
              </a:path>
            </a:pathLst>
          </a:custGeom>
          <a:solidFill>
            <a:srgbClr val="5D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173941" y="2385988"/>
            <a:ext cx="8852535" cy="4001135"/>
            <a:chOff x="1173941" y="2385988"/>
            <a:chExt cx="8852535" cy="4001135"/>
          </a:xfrm>
        </p:grpSpPr>
        <p:sp>
          <p:nvSpPr>
            <p:cNvPr id="36" name="object 36"/>
            <p:cNvSpPr/>
            <p:nvPr/>
          </p:nvSpPr>
          <p:spPr>
            <a:xfrm>
              <a:off x="9569289" y="3964333"/>
              <a:ext cx="284480" cy="349250"/>
            </a:xfrm>
            <a:custGeom>
              <a:avLst/>
              <a:gdLst/>
              <a:ahLst/>
              <a:cxnLst/>
              <a:rect l="l" t="t" r="r" b="b"/>
              <a:pathLst>
                <a:path w="284479" h="349250">
                  <a:moveTo>
                    <a:pt x="133588" y="0"/>
                  </a:moveTo>
                  <a:lnTo>
                    <a:pt x="88957" y="4143"/>
                  </a:lnTo>
                  <a:lnTo>
                    <a:pt x="34086" y="34356"/>
                  </a:lnTo>
                  <a:lnTo>
                    <a:pt x="6875" y="80422"/>
                  </a:lnTo>
                  <a:lnTo>
                    <a:pt x="0" y="143233"/>
                  </a:lnTo>
                  <a:lnTo>
                    <a:pt x="3963" y="177109"/>
                  </a:lnTo>
                  <a:lnTo>
                    <a:pt x="11345" y="204165"/>
                  </a:lnTo>
                  <a:lnTo>
                    <a:pt x="20782" y="226272"/>
                  </a:lnTo>
                  <a:lnTo>
                    <a:pt x="30911" y="245303"/>
                  </a:lnTo>
                  <a:lnTo>
                    <a:pt x="38187" y="258782"/>
                  </a:lnTo>
                  <a:lnTo>
                    <a:pt x="44276" y="272200"/>
                  </a:lnTo>
                  <a:lnTo>
                    <a:pt x="48515" y="286435"/>
                  </a:lnTo>
                  <a:lnTo>
                    <a:pt x="50232" y="302288"/>
                  </a:lnTo>
                  <a:lnTo>
                    <a:pt x="50241" y="344846"/>
                  </a:lnTo>
                  <a:lnTo>
                    <a:pt x="50799" y="346192"/>
                  </a:lnTo>
                  <a:lnTo>
                    <a:pt x="52781" y="348173"/>
                  </a:lnTo>
                  <a:lnTo>
                    <a:pt x="54127" y="348732"/>
                  </a:lnTo>
                  <a:lnTo>
                    <a:pt x="184975" y="348732"/>
                  </a:lnTo>
                  <a:lnTo>
                    <a:pt x="186321" y="348173"/>
                  </a:lnTo>
                  <a:lnTo>
                    <a:pt x="188302" y="346192"/>
                  </a:lnTo>
                  <a:lnTo>
                    <a:pt x="188861" y="344846"/>
                  </a:lnTo>
                  <a:lnTo>
                    <a:pt x="188861" y="338153"/>
                  </a:lnTo>
                  <a:lnTo>
                    <a:pt x="60820" y="338153"/>
                  </a:lnTo>
                  <a:lnTo>
                    <a:pt x="60820" y="302288"/>
                  </a:lnTo>
                  <a:lnTo>
                    <a:pt x="58894" y="284457"/>
                  </a:lnTo>
                  <a:lnTo>
                    <a:pt x="54236" y="268652"/>
                  </a:lnTo>
                  <a:lnTo>
                    <a:pt x="47666" y="254086"/>
                  </a:lnTo>
                  <a:lnTo>
                    <a:pt x="40004" y="239969"/>
                  </a:lnTo>
                  <a:lnTo>
                    <a:pt x="30341" y="221845"/>
                  </a:lnTo>
                  <a:lnTo>
                    <a:pt x="21283" y="200753"/>
                  </a:lnTo>
                  <a:lnTo>
                    <a:pt x="14185" y="174949"/>
                  </a:lnTo>
                  <a:lnTo>
                    <a:pt x="10465" y="143233"/>
                  </a:lnTo>
                  <a:lnTo>
                    <a:pt x="10560" y="136172"/>
                  </a:lnTo>
                  <a:lnTo>
                    <a:pt x="16605" y="84194"/>
                  </a:lnTo>
                  <a:lnTo>
                    <a:pt x="41401" y="41760"/>
                  </a:lnTo>
                  <a:lnTo>
                    <a:pt x="93705" y="13976"/>
                  </a:lnTo>
                  <a:lnTo>
                    <a:pt x="121767" y="10709"/>
                  </a:lnTo>
                  <a:lnTo>
                    <a:pt x="122529" y="10709"/>
                  </a:lnTo>
                  <a:lnTo>
                    <a:pt x="131532" y="10360"/>
                  </a:lnTo>
                  <a:lnTo>
                    <a:pt x="188754" y="10360"/>
                  </a:lnTo>
                  <a:lnTo>
                    <a:pt x="186890" y="9296"/>
                  </a:lnTo>
                  <a:lnTo>
                    <a:pt x="157276" y="1808"/>
                  </a:lnTo>
                  <a:lnTo>
                    <a:pt x="133588" y="0"/>
                  </a:lnTo>
                  <a:close/>
                </a:path>
                <a:path w="284479" h="349250">
                  <a:moveTo>
                    <a:pt x="131597" y="276202"/>
                  </a:moveTo>
                  <a:lnTo>
                    <a:pt x="128117" y="277511"/>
                  </a:lnTo>
                  <a:lnTo>
                    <a:pt x="126860" y="279035"/>
                  </a:lnTo>
                  <a:lnTo>
                    <a:pt x="126187" y="282692"/>
                  </a:lnTo>
                  <a:lnTo>
                    <a:pt x="126847" y="284559"/>
                  </a:lnTo>
                  <a:lnTo>
                    <a:pt x="167157" y="303673"/>
                  </a:lnTo>
                  <a:lnTo>
                    <a:pt x="178371" y="306721"/>
                  </a:lnTo>
                  <a:lnTo>
                    <a:pt x="178371" y="338153"/>
                  </a:lnTo>
                  <a:lnTo>
                    <a:pt x="188861" y="338153"/>
                  </a:lnTo>
                  <a:lnTo>
                    <a:pt x="188861" y="309172"/>
                  </a:lnTo>
                  <a:lnTo>
                    <a:pt x="223502" y="309172"/>
                  </a:lnTo>
                  <a:lnTo>
                    <a:pt x="228498" y="306124"/>
                  </a:lnTo>
                  <a:lnTo>
                    <a:pt x="231008" y="300740"/>
                  </a:lnTo>
                  <a:lnTo>
                    <a:pt x="211120" y="300740"/>
                  </a:lnTo>
                  <a:lnTo>
                    <a:pt x="200299" y="300136"/>
                  </a:lnTo>
                  <a:lnTo>
                    <a:pt x="184797" y="297373"/>
                  </a:lnTo>
                  <a:lnTo>
                    <a:pt x="184594" y="297373"/>
                  </a:lnTo>
                  <a:lnTo>
                    <a:pt x="178244" y="295938"/>
                  </a:lnTo>
                  <a:lnTo>
                    <a:pt x="141989" y="282028"/>
                  </a:lnTo>
                  <a:lnTo>
                    <a:pt x="133553" y="276507"/>
                  </a:lnTo>
                  <a:lnTo>
                    <a:pt x="131597" y="276202"/>
                  </a:lnTo>
                  <a:close/>
                </a:path>
                <a:path w="284479" h="349250">
                  <a:moveTo>
                    <a:pt x="223502" y="309172"/>
                  </a:moveTo>
                  <a:lnTo>
                    <a:pt x="188861" y="309172"/>
                  </a:lnTo>
                  <a:lnTo>
                    <a:pt x="202798" y="311217"/>
                  </a:lnTo>
                  <a:lnTo>
                    <a:pt x="214071" y="311391"/>
                  </a:lnTo>
                  <a:lnTo>
                    <a:pt x="222648" y="309693"/>
                  </a:lnTo>
                  <a:lnTo>
                    <a:pt x="223502" y="309172"/>
                  </a:lnTo>
                  <a:close/>
                </a:path>
                <a:path w="284479" h="349250">
                  <a:moveTo>
                    <a:pt x="188754" y="10360"/>
                  </a:moveTo>
                  <a:lnTo>
                    <a:pt x="131532" y="10360"/>
                  </a:lnTo>
                  <a:lnTo>
                    <a:pt x="153431" y="11774"/>
                  </a:lnTo>
                  <a:lnTo>
                    <a:pt x="181708" y="18558"/>
                  </a:lnTo>
                  <a:lnTo>
                    <a:pt x="221656" y="46458"/>
                  </a:lnTo>
                  <a:lnTo>
                    <a:pt x="240131" y="96790"/>
                  </a:lnTo>
                  <a:lnTo>
                    <a:pt x="239920" y="107474"/>
                  </a:lnTo>
                  <a:lnTo>
                    <a:pt x="239412" y="119038"/>
                  </a:lnTo>
                  <a:lnTo>
                    <a:pt x="238597" y="129324"/>
                  </a:lnTo>
                  <a:lnTo>
                    <a:pt x="237464" y="136172"/>
                  </a:lnTo>
                  <a:lnTo>
                    <a:pt x="237537" y="141725"/>
                  </a:lnTo>
                  <a:lnTo>
                    <a:pt x="240655" y="148582"/>
                  </a:lnTo>
                  <a:lnTo>
                    <a:pt x="246597" y="157270"/>
                  </a:lnTo>
                  <a:lnTo>
                    <a:pt x="261093" y="175969"/>
                  </a:lnTo>
                  <a:lnTo>
                    <a:pt x="267065" y="184097"/>
                  </a:lnTo>
                  <a:lnTo>
                    <a:pt x="271698" y="191399"/>
                  </a:lnTo>
                  <a:lnTo>
                    <a:pt x="273634" y="196573"/>
                  </a:lnTo>
                  <a:lnTo>
                    <a:pt x="273799" y="201488"/>
                  </a:lnTo>
                  <a:lnTo>
                    <a:pt x="251929" y="202631"/>
                  </a:lnTo>
                  <a:lnTo>
                    <a:pt x="248615" y="202682"/>
                  </a:lnTo>
                  <a:lnTo>
                    <a:pt x="245313" y="202974"/>
                  </a:lnTo>
                  <a:lnTo>
                    <a:pt x="237807" y="208207"/>
                  </a:lnTo>
                  <a:lnTo>
                    <a:pt x="235092" y="235262"/>
                  </a:lnTo>
                  <a:lnTo>
                    <a:pt x="226229" y="285977"/>
                  </a:lnTo>
                  <a:lnTo>
                    <a:pt x="211120" y="300740"/>
                  </a:lnTo>
                  <a:lnTo>
                    <a:pt x="231008" y="300740"/>
                  </a:lnTo>
                  <a:lnTo>
                    <a:pt x="236201" y="289606"/>
                  </a:lnTo>
                  <a:lnTo>
                    <a:pt x="242003" y="263039"/>
                  </a:lnTo>
                  <a:lnTo>
                    <a:pt x="245954" y="234997"/>
                  </a:lnTo>
                  <a:lnTo>
                    <a:pt x="248170" y="213579"/>
                  </a:lnTo>
                  <a:lnTo>
                    <a:pt x="249478" y="213325"/>
                  </a:lnTo>
                  <a:lnTo>
                    <a:pt x="252399" y="213325"/>
                  </a:lnTo>
                  <a:lnTo>
                    <a:pt x="262518" y="212576"/>
                  </a:lnTo>
                  <a:lnTo>
                    <a:pt x="272986" y="210367"/>
                  </a:lnTo>
                  <a:lnTo>
                    <a:pt x="281092" y="205408"/>
                  </a:lnTo>
                  <a:lnTo>
                    <a:pt x="284124" y="196408"/>
                  </a:lnTo>
                  <a:lnTo>
                    <a:pt x="282571" y="190005"/>
                  </a:lnTo>
                  <a:lnTo>
                    <a:pt x="278412" y="182332"/>
                  </a:lnTo>
                  <a:lnTo>
                    <a:pt x="271915" y="173089"/>
                  </a:lnTo>
                  <a:lnTo>
                    <a:pt x="263347" y="161979"/>
                  </a:lnTo>
                  <a:lnTo>
                    <a:pt x="258415" y="155639"/>
                  </a:lnTo>
                  <a:lnTo>
                    <a:pt x="253417" y="148968"/>
                  </a:lnTo>
                  <a:lnTo>
                    <a:pt x="249450" y="143058"/>
                  </a:lnTo>
                  <a:lnTo>
                    <a:pt x="247611" y="139004"/>
                  </a:lnTo>
                  <a:lnTo>
                    <a:pt x="249213" y="128724"/>
                  </a:lnTo>
                  <a:lnTo>
                    <a:pt x="250136" y="115428"/>
                  </a:lnTo>
                  <a:lnTo>
                    <a:pt x="250558" y="103345"/>
                  </a:lnTo>
                  <a:lnTo>
                    <a:pt x="250659" y="96155"/>
                  </a:lnTo>
                  <a:lnTo>
                    <a:pt x="247014" y="74925"/>
                  </a:lnTo>
                  <a:lnTo>
                    <a:pt x="240091" y="56143"/>
                  </a:lnTo>
                  <a:lnTo>
                    <a:pt x="229909" y="39876"/>
                  </a:lnTo>
                  <a:lnTo>
                    <a:pt x="216484" y="26190"/>
                  </a:lnTo>
                  <a:lnTo>
                    <a:pt x="188754" y="10360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96008" y="3997294"/>
              <a:ext cx="193319" cy="1937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644189" y="6019672"/>
              <a:ext cx="382270" cy="363855"/>
            </a:xfrm>
            <a:custGeom>
              <a:avLst/>
              <a:gdLst/>
              <a:ahLst/>
              <a:cxnLst/>
              <a:rect l="l" t="t" r="r" b="b"/>
              <a:pathLst>
                <a:path w="382270" h="363854">
                  <a:moveTo>
                    <a:pt x="137668" y="0"/>
                  </a:moveTo>
                  <a:lnTo>
                    <a:pt x="92862" y="19596"/>
                  </a:lnTo>
                  <a:lnTo>
                    <a:pt x="54902" y="49466"/>
                  </a:lnTo>
                  <a:lnTo>
                    <a:pt x="25590" y="87871"/>
                  </a:lnTo>
                  <a:lnTo>
                    <a:pt x="6692" y="133019"/>
                  </a:lnTo>
                  <a:lnTo>
                    <a:pt x="0" y="183172"/>
                  </a:lnTo>
                  <a:lnTo>
                    <a:pt x="6248" y="231648"/>
                  </a:lnTo>
                  <a:lnTo>
                    <a:pt x="23914" y="275513"/>
                  </a:lnTo>
                  <a:lnTo>
                    <a:pt x="51409" y="313194"/>
                  </a:lnTo>
                  <a:lnTo>
                    <a:pt x="87109" y="343128"/>
                  </a:lnTo>
                  <a:lnTo>
                    <a:pt x="129413" y="363715"/>
                  </a:lnTo>
                  <a:lnTo>
                    <a:pt x="128028" y="360349"/>
                  </a:lnTo>
                  <a:lnTo>
                    <a:pt x="127241" y="356679"/>
                  </a:lnTo>
                  <a:lnTo>
                    <a:pt x="127241" y="347853"/>
                  </a:lnTo>
                  <a:lnTo>
                    <a:pt x="81699" y="321868"/>
                  </a:lnTo>
                  <a:lnTo>
                    <a:pt x="45923" y="284035"/>
                  </a:lnTo>
                  <a:lnTo>
                    <a:pt x="22517" y="236943"/>
                  </a:lnTo>
                  <a:lnTo>
                    <a:pt x="14135" y="183172"/>
                  </a:lnTo>
                  <a:lnTo>
                    <a:pt x="19710" y="139153"/>
                  </a:lnTo>
                  <a:lnTo>
                    <a:pt x="35471" y="99199"/>
                  </a:lnTo>
                  <a:lnTo>
                    <a:pt x="60020" y="64693"/>
                  </a:lnTo>
                  <a:lnTo>
                    <a:pt x="91960" y="37007"/>
                  </a:lnTo>
                  <a:lnTo>
                    <a:pt x="129895" y="17500"/>
                  </a:lnTo>
                  <a:lnTo>
                    <a:pt x="131673" y="11252"/>
                  </a:lnTo>
                  <a:lnTo>
                    <a:pt x="134188" y="5308"/>
                  </a:lnTo>
                  <a:lnTo>
                    <a:pt x="137668" y="0"/>
                  </a:lnTo>
                  <a:close/>
                </a:path>
                <a:path w="382270" h="363854">
                  <a:moveTo>
                    <a:pt x="381723" y="183172"/>
                  </a:moveTo>
                  <a:lnTo>
                    <a:pt x="375031" y="133019"/>
                  </a:lnTo>
                  <a:lnTo>
                    <a:pt x="356133" y="87858"/>
                  </a:lnTo>
                  <a:lnTo>
                    <a:pt x="326821" y="49466"/>
                  </a:lnTo>
                  <a:lnTo>
                    <a:pt x="288874" y="19596"/>
                  </a:lnTo>
                  <a:lnTo>
                    <a:pt x="244055" y="0"/>
                  </a:lnTo>
                  <a:lnTo>
                    <a:pt x="247535" y="5321"/>
                  </a:lnTo>
                  <a:lnTo>
                    <a:pt x="250050" y="11252"/>
                  </a:lnTo>
                  <a:lnTo>
                    <a:pt x="251828" y="17500"/>
                  </a:lnTo>
                  <a:lnTo>
                    <a:pt x="289763" y="37007"/>
                  </a:lnTo>
                  <a:lnTo>
                    <a:pt x="321716" y="64693"/>
                  </a:lnTo>
                  <a:lnTo>
                    <a:pt x="346265" y="99199"/>
                  </a:lnTo>
                  <a:lnTo>
                    <a:pt x="362026" y="139153"/>
                  </a:lnTo>
                  <a:lnTo>
                    <a:pt x="367588" y="183172"/>
                  </a:lnTo>
                  <a:lnTo>
                    <a:pt x="359206" y="236943"/>
                  </a:lnTo>
                  <a:lnTo>
                    <a:pt x="335813" y="284035"/>
                  </a:lnTo>
                  <a:lnTo>
                    <a:pt x="300024" y="321868"/>
                  </a:lnTo>
                  <a:lnTo>
                    <a:pt x="254482" y="347853"/>
                  </a:lnTo>
                  <a:lnTo>
                    <a:pt x="254482" y="356679"/>
                  </a:lnTo>
                  <a:lnTo>
                    <a:pt x="253695" y="360349"/>
                  </a:lnTo>
                  <a:lnTo>
                    <a:pt x="252310" y="363715"/>
                  </a:lnTo>
                  <a:lnTo>
                    <a:pt x="294627" y="343128"/>
                  </a:lnTo>
                  <a:lnTo>
                    <a:pt x="330327" y="313194"/>
                  </a:lnTo>
                  <a:lnTo>
                    <a:pt x="357809" y="275513"/>
                  </a:lnTo>
                  <a:lnTo>
                    <a:pt x="375475" y="231648"/>
                  </a:lnTo>
                  <a:lnTo>
                    <a:pt x="381723" y="183172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98684" y="6102330"/>
              <a:ext cx="70688" cy="2187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00747" y="6102330"/>
              <a:ext cx="70688" cy="2187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757300" y="6004908"/>
              <a:ext cx="155575" cy="382270"/>
            </a:xfrm>
            <a:custGeom>
              <a:avLst/>
              <a:gdLst/>
              <a:ahLst/>
              <a:cxnLst/>
              <a:rect l="l" t="t" r="r" b="b"/>
              <a:pathLst>
                <a:path w="155575" h="382270">
                  <a:moveTo>
                    <a:pt x="127241" y="84823"/>
                  </a:moveTo>
                  <a:lnTo>
                    <a:pt x="28282" y="84823"/>
                  </a:lnTo>
                  <a:lnTo>
                    <a:pt x="17278" y="87047"/>
                  </a:lnTo>
                  <a:lnTo>
                    <a:pt x="8288" y="93111"/>
                  </a:lnTo>
                  <a:lnTo>
                    <a:pt x="2224" y="102102"/>
                  </a:lnTo>
                  <a:lnTo>
                    <a:pt x="0" y="113106"/>
                  </a:lnTo>
                  <a:lnTo>
                    <a:pt x="0" y="212064"/>
                  </a:lnTo>
                  <a:lnTo>
                    <a:pt x="2224" y="223068"/>
                  </a:lnTo>
                  <a:lnTo>
                    <a:pt x="8288" y="232059"/>
                  </a:lnTo>
                  <a:lnTo>
                    <a:pt x="17278" y="238123"/>
                  </a:lnTo>
                  <a:lnTo>
                    <a:pt x="28282" y="240347"/>
                  </a:lnTo>
                  <a:lnTo>
                    <a:pt x="28282" y="375399"/>
                  </a:lnTo>
                  <a:lnTo>
                    <a:pt x="34594" y="381723"/>
                  </a:lnTo>
                  <a:lnTo>
                    <a:pt x="120929" y="381723"/>
                  </a:lnTo>
                  <a:lnTo>
                    <a:pt x="127241" y="375399"/>
                  </a:lnTo>
                  <a:lnTo>
                    <a:pt x="127241" y="367588"/>
                  </a:lnTo>
                  <a:lnTo>
                    <a:pt x="42417" y="367588"/>
                  </a:lnTo>
                  <a:lnTo>
                    <a:pt x="42417" y="226199"/>
                  </a:lnTo>
                  <a:lnTo>
                    <a:pt x="20472" y="226199"/>
                  </a:lnTo>
                  <a:lnTo>
                    <a:pt x="14135" y="219875"/>
                  </a:lnTo>
                  <a:lnTo>
                    <a:pt x="14135" y="105295"/>
                  </a:lnTo>
                  <a:lnTo>
                    <a:pt x="20472" y="98958"/>
                  </a:lnTo>
                  <a:lnTo>
                    <a:pt x="151179" y="98958"/>
                  </a:lnTo>
                  <a:lnTo>
                    <a:pt x="147235" y="93111"/>
                  </a:lnTo>
                  <a:lnTo>
                    <a:pt x="138245" y="87047"/>
                  </a:lnTo>
                  <a:lnTo>
                    <a:pt x="127241" y="84823"/>
                  </a:lnTo>
                  <a:close/>
                </a:path>
                <a:path w="155575" h="382270">
                  <a:moveTo>
                    <a:pt x="84823" y="226199"/>
                  </a:moveTo>
                  <a:lnTo>
                    <a:pt x="70688" y="226199"/>
                  </a:lnTo>
                  <a:lnTo>
                    <a:pt x="70688" y="367588"/>
                  </a:lnTo>
                  <a:lnTo>
                    <a:pt x="84823" y="367588"/>
                  </a:lnTo>
                  <a:lnTo>
                    <a:pt x="84823" y="226199"/>
                  </a:lnTo>
                  <a:close/>
                </a:path>
                <a:path w="155575" h="382270">
                  <a:moveTo>
                    <a:pt x="127241" y="141376"/>
                  </a:moveTo>
                  <a:lnTo>
                    <a:pt x="113106" y="141376"/>
                  </a:lnTo>
                  <a:lnTo>
                    <a:pt x="113106" y="367588"/>
                  </a:lnTo>
                  <a:lnTo>
                    <a:pt x="127241" y="367588"/>
                  </a:lnTo>
                  <a:lnTo>
                    <a:pt x="127241" y="240347"/>
                  </a:lnTo>
                  <a:lnTo>
                    <a:pt x="138245" y="238123"/>
                  </a:lnTo>
                  <a:lnTo>
                    <a:pt x="147235" y="232059"/>
                  </a:lnTo>
                  <a:lnTo>
                    <a:pt x="151187" y="226199"/>
                  </a:lnTo>
                  <a:lnTo>
                    <a:pt x="127241" y="226199"/>
                  </a:lnTo>
                  <a:lnTo>
                    <a:pt x="127241" y="141376"/>
                  </a:lnTo>
                  <a:close/>
                </a:path>
                <a:path w="155575" h="382270">
                  <a:moveTo>
                    <a:pt x="42417" y="141376"/>
                  </a:moveTo>
                  <a:lnTo>
                    <a:pt x="28270" y="141376"/>
                  </a:lnTo>
                  <a:lnTo>
                    <a:pt x="28270" y="226199"/>
                  </a:lnTo>
                  <a:lnTo>
                    <a:pt x="42417" y="226199"/>
                  </a:lnTo>
                  <a:lnTo>
                    <a:pt x="42417" y="141376"/>
                  </a:lnTo>
                  <a:close/>
                </a:path>
                <a:path w="155575" h="382270">
                  <a:moveTo>
                    <a:pt x="151179" y="98958"/>
                  </a:moveTo>
                  <a:lnTo>
                    <a:pt x="135051" y="98958"/>
                  </a:lnTo>
                  <a:lnTo>
                    <a:pt x="141389" y="105295"/>
                  </a:lnTo>
                  <a:lnTo>
                    <a:pt x="141389" y="219875"/>
                  </a:lnTo>
                  <a:lnTo>
                    <a:pt x="135051" y="226199"/>
                  </a:lnTo>
                  <a:lnTo>
                    <a:pt x="151187" y="226199"/>
                  </a:lnTo>
                  <a:lnTo>
                    <a:pt x="153299" y="223068"/>
                  </a:lnTo>
                  <a:lnTo>
                    <a:pt x="155524" y="212064"/>
                  </a:lnTo>
                  <a:lnTo>
                    <a:pt x="155524" y="113106"/>
                  </a:lnTo>
                  <a:lnTo>
                    <a:pt x="153299" y="102102"/>
                  </a:lnTo>
                  <a:lnTo>
                    <a:pt x="151179" y="98958"/>
                  </a:lnTo>
                  <a:close/>
                </a:path>
                <a:path w="155575" h="382270">
                  <a:moveTo>
                    <a:pt x="77762" y="0"/>
                  </a:moveTo>
                  <a:lnTo>
                    <a:pt x="58495" y="3886"/>
                  </a:lnTo>
                  <a:lnTo>
                    <a:pt x="42768" y="14485"/>
                  </a:lnTo>
                  <a:lnTo>
                    <a:pt x="32168" y="30212"/>
                  </a:lnTo>
                  <a:lnTo>
                    <a:pt x="28282" y="49479"/>
                  </a:lnTo>
                  <a:lnTo>
                    <a:pt x="29321" y="59584"/>
                  </a:lnTo>
                  <a:lnTo>
                    <a:pt x="32294" y="68980"/>
                  </a:lnTo>
                  <a:lnTo>
                    <a:pt x="36989" y="77461"/>
                  </a:lnTo>
                  <a:lnTo>
                    <a:pt x="43192" y="84823"/>
                  </a:lnTo>
                  <a:lnTo>
                    <a:pt x="77762" y="84823"/>
                  </a:lnTo>
                  <a:lnTo>
                    <a:pt x="64015" y="82042"/>
                  </a:lnTo>
                  <a:lnTo>
                    <a:pt x="52779" y="74461"/>
                  </a:lnTo>
                  <a:lnTo>
                    <a:pt x="45199" y="63225"/>
                  </a:lnTo>
                  <a:lnTo>
                    <a:pt x="42417" y="49479"/>
                  </a:lnTo>
                  <a:lnTo>
                    <a:pt x="45199" y="35732"/>
                  </a:lnTo>
                  <a:lnTo>
                    <a:pt x="52779" y="24496"/>
                  </a:lnTo>
                  <a:lnTo>
                    <a:pt x="64015" y="16916"/>
                  </a:lnTo>
                  <a:lnTo>
                    <a:pt x="77762" y="14135"/>
                  </a:lnTo>
                  <a:lnTo>
                    <a:pt x="112234" y="14135"/>
                  </a:lnTo>
                  <a:lnTo>
                    <a:pt x="97028" y="3886"/>
                  </a:lnTo>
                  <a:lnTo>
                    <a:pt x="77762" y="0"/>
                  </a:lnTo>
                  <a:close/>
                </a:path>
                <a:path w="155575" h="382270">
                  <a:moveTo>
                    <a:pt x="112234" y="14135"/>
                  </a:moveTo>
                  <a:lnTo>
                    <a:pt x="77762" y="14135"/>
                  </a:lnTo>
                  <a:lnTo>
                    <a:pt x="91508" y="16916"/>
                  </a:lnTo>
                  <a:lnTo>
                    <a:pt x="102744" y="24496"/>
                  </a:lnTo>
                  <a:lnTo>
                    <a:pt x="110325" y="35732"/>
                  </a:lnTo>
                  <a:lnTo>
                    <a:pt x="113106" y="49479"/>
                  </a:lnTo>
                  <a:lnTo>
                    <a:pt x="110325" y="63225"/>
                  </a:lnTo>
                  <a:lnTo>
                    <a:pt x="102744" y="74461"/>
                  </a:lnTo>
                  <a:lnTo>
                    <a:pt x="91508" y="82042"/>
                  </a:lnTo>
                  <a:lnTo>
                    <a:pt x="77762" y="84823"/>
                  </a:lnTo>
                  <a:lnTo>
                    <a:pt x="112331" y="84823"/>
                  </a:lnTo>
                  <a:lnTo>
                    <a:pt x="118529" y="77461"/>
                  </a:lnTo>
                  <a:lnTo>
                    <a:pt x="123224" y="68980"/>
                  </a:lnTo>
                  <a:lnTo>
                    <a:pt x="126201" y="59584"/>
                  </a:lnTo>
                  <a:lnTo>
                    <a:pt x="127241" y="49479"/>
                  </a:lnTo>
                  <a:lnTo>
                    <a:pt x="123355" y="30212"/>
                  </a:lnTo>
                  <a:lnTo>
                    <a:pt x="112755" y="14485"/>
                  </a:lnTo>
                  <a:lnTo>
                    <a:pt x="112234" y="14135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3941" y="2385988"/>
              <a:ext cx="2386965" cy="2386965"/>
            </a:xfrm>
            <a:custGeom>
              <a:avLst/>
              <a:gdLst/>
              <a:ahLst/>
              <a:cxnLst/>
              <a:rect l="l" t="t" r="r" b="b"/>
              <a:pathLst>
                <a:path w="2386965" h="2386965">
                  <a:moveTo>
                    <a:pt x="1193253" y="0"/>
                  </a:moveTo>
                  <a:lnTo>
                    <a:pt x="1145261" y="947"/>
                  </a:lnTo>
                  <a:lnTo>
                    <a:pt x="1097750" y="3766"/>
                  </a:lnTo>
                  <a:lnTo>
                    <a:pt x="1050756" y="8420"/>
                  </a:lnTo>
                  <a:lnTo>
                    <a:pt x="1004314" y="14874"/>
                  </a:lnTo>
                  <a:lnTo>
                    <a:pt x="958460" y="23093"/>
                  </a:lnTo>
                  <a:lnTo>
                    <a:pt x="913229" y="33040"/>
                  </a:lnTo>
                  <a:lnTo>
                    <a:pt x="868658" y="44681"/>
                  </a:lnTo>
                  <a:lnTo>
                    <a:pt x="824782" y="57978"/>
                  </a:lnTo>
                  <a:lnTo>
                    <a:pt x="781636" y="72898"/>
                  </a:lnTo>
                  <a:lnTo>
                    <a:pt x="739256" y="89403"/>
                  </a:lnTo>
                  <a:lnTo>
                    <a:pt x="697678" y="107459"/>
                  </a:lnTo>
                  <a:lnTo>
                    <a:pt x="656938" y="127030"/>
                  </a:lnTo>
                  <a:lnTo>
                    <a:pt x="617071" y="148080"/>
                  </a:lnTo>
                  <a:lnTo>
                    <a:pt x="578112" y="170573"/>
                  </a:lnTo>
                  <a:lnTo>
                    <a:pt x="540098" y="194474"/>
                  </a:lnTo>
                  <a:lnTo>
                    <a:pt x="503064" y="219747"/>
                  </a:lnTo>
                  <a:lnTo>
                    <a:pt x="467046" y="246357"/>
                  </a:lnTo>
                  <a:lnTo>
                    <a:pt x="432079" y="274268"/>
                  </a:lnTo>
                  <a:lnTo>
                    <a:pt x="398199" y="303444"/>
                  </a:lnTo>
                  <a:lnTo>
                    <a:pt x="365442" y="333849"/>
                  </a:lnTo>
                  <a:lnTo>
                    <a:pt x="333843" y="365449"/>
                  </a:lnTo>
                  <a:lnTo>
                    <a:pt x="303438" y="398206"/>
                  </a:lnTo>
                  <a:lnTo>
                    <a:pt x="274263" y="432087"/>
                  </a:lnTo>
                  <a:lnTo>
                    <a:pt x="246352" y="467054"/>
                  </a:lnTo>
                  <a:lnTo>
                    <a:pt x="219743" y="503073"/>
                  </a:lnTo>
                  <a:lnTo>
                    <a:pt x="194470" y="540107"/>
                  </a:lnTo>
                  <a:lnTo>
                    <a:pt x="170569" y="578122"/>
                  </a:lnTo>
                  <a:lnTo>
                    <a:pt x="148077" y="617081"/>
                  </a:lnTo>
                  <a:lnTo>
                    <a:pt x="127027" y="656948"/>
                  </a:lnTo>
                  <a:lnTo>
                    <a:pt x="107457" y="697689"/>
                  </a:lnTo>
                  <a:lnTo>
                    <a:pt x="89401" y="739267"/>
                  </a:lnTo>
                  <a:lnTo>
                    <a:pt x="72896" y="781647"/>
                  </a:lnTo>
                  <a:lnTo>
                    <a:pt x="57977" y="824793"/>
                  </a:lnTo>
                  <a:lnTo>
                    <a:pt x="44680" y="868670"/>
                  </a:lnTo>
                  <a:lnTo>
                    <a:pt x="33040" y="913241"/>
                  </a:lnTo>
                  <a:lnTo>
                    <a:pt x="23093" y="958472"/>
                  </a:lnTo>
                  <a:lnTo>
                    <a:pt x="14874" y="1004326"/>
                  </a:lnTo>
                  <a:lnTo>
                    <a:pt x="8420" y="1050768"/>
                  </a:lnTo>
                  <a:lnTo>
                    <a:pt x="3766" y="1097763"/>
                  </a:lnTo>
                  <a:lnTo>
                    <a:pt x="947" y="1145274"/>
                  </a:lnTo>
                  <a:lnTo>
                    <a:pt x="0" y="1193266"/>
                  </a:lnTo>
                  <a:lnTo>
                    <a:pt x="1095" y="1244867"/>
                  </a:lnTo>
                  <a:lnTo>
                    <a:pt x="4353" y="1295908"/>
                  </a:lnTo>
                  <a:lnTo>
                    <a:pt x="9727" y="1346345"/>
                  </a:lnTo>
                  <a:lnTo>
                    <a:pt x="17175" y="1396134"/>
                  </a:lnTo>
                  <a:lnTo>
                    <a:pt x="26652" y="1445231"/>
                  </a:lnTo>
                  <a:lnTo>
                    <a:pt x="38113" y="1493591"/>
                  </a:lnTo>
                  <a:lnTo>
                    <a:pt x="51514" y="1541170"/>
                  </a:lnTo>
                  <a:lnTo>
                    <a:pt x="66811" y="1587922"/>
                  </a:lnTo>
                  <a:lnTo>
                    <a:pt x="83959" y="1633805"/>
                  </a:lnTo>
                  <a:lnTo>
                    <a:pt x="102914" y="1678774"/>
                  </a:lnTo>
                  <a:lnTo>
                    <a:pt x="123632" y="1722783"/>
                  </a:lnTo>
                  <a:lnTo>
                    <a:pt x="146069" y="1765790"/>
                  </a:lnTo>
                  <a:lnTo>
                    <a:pt x="170179" y="1807749"/>
                  </a:lnTo>
                  <a:lnTo>
                    <a:pt x="195919" y="1848615"/>
                  </a:lnTo>
                  <a:lnTo>
                    <a:pt x="223244" y="1888346"/>
                  </a:lnTo>
                  <a:lnTo>
                    <a:pt x="252110" y="1926895"/>
                  </a:lnTo>
                  <a:lnTo>
                    <a:pt x="282549" y="1964308"/>
                  </a:lnTo>
                  <a:lnTo>
                    <a:pt x="315553" y="2001658"/>
                  </a:lnTo>
                  <a:lnTo>
                    <a:pt x="349872" y="2037393"/>
                  </a:lnTo>
                  <a:lnTo>
                    <a:pt x="385637" y="2071683"/>
                  </a:lnTo>
                  <a:lnTo>
                    <a:pt x="422798" y="2104477"/>
                  </a:lnTo>
                  <a:lnTo>
                    <a:pt x="461307" y="2135728"/>
                  </a:lnTo>
                  <a:lnTo>
                    <a:pt x="501115" y="2165386"/>
                  </a:lnTo>
                  <a:lnTo>
                    <a:pt x="542173" y="2193405"/>
                  </a:lnTo>
                  <a:lnTo>
                    <a:pt x="584434" y="2219734"/>
                  </a:lnTo>
                  <a:lnTo>
                    <a:pt x="627848" y="2244325"/>
                  </a:lnTo>
                  <a:lnTo>
                    <a:pt x="672368" y="2267130"/>
                  </a:lnTo>
                  <a:lnTo>
                    <a:pt x="717943" y="2288101"/>
                  </a:lnTo>
                  <a:lnTo>
                    <a:pt x="764527" y="2307188"/>
                  </a:lnTo>
                  <a:lnTo>
                    <a:pt x="812070" y="2324344"/>
                  </a:lnTo>
                  <a:lnTo>
                    <a:pt x="860523" y="2339519"/>
                  </a:lnTo>
                  <a:lnTo>
                    <a:pt x="909839" y="2352666"/>
                  </a:lnTo>
                  <a:lnTo>
                    <a:pt x="959969" y="2363735"/>
                  </a:lnTo>
                  <a:lnTo>
                    <a:pt x="1010863" y="2372678"/>
                  </a:lnTo>
                  <a:lnTo>
                    <a:pt x="1062474" y="2379446"/>
                  </a:lnTo>
                  <a:lnTo>
                    <a:pt x="1114752" y="2383992"/>
                  </a:lnTo>
                  <a:lnTo>
                    <a:pt x="1167650" y="2386266"/>
                  </a:lnTo>
                  <a:lnTo>
                    <a:pt x="1184465" y="2386533"/>
                  </a:lnTo>
                  <a:lnTo>
                    <a:pt x="1230130" y="2385971"/>
                  </a:lnTo>
                  <a:lnTo>
                    <a:pt x="1314920" y="2380394"/>
                  </a:lnTo>
                  <a:lnTo>
                    <a:pt x="1364481" y="2374329"/>
                  </a:lnTo>
                  <a:lnTo>
                    <a:pt x="1413394" y="2366259"/>
                  </a:lnTo>
                  <a:lnTo>
                    <a:pt x="1461618" y="2356227"/>
                  </a:lnTo>
                  <a:lnTo>
                    <a:pt x="1509108" y="2344275"/>
                  </a:lnTo>
                  <a:lnTo>
                    <a:pt x="1555822" y="2330446"/>
                  </a:lnTo>
                  <a:lnTo>
                    <a:pt x="1601719" y="2314784"/>
                  </a:lnTo>
                  <a:lnTo>
                    <a:pt x="1646754" y="2297330"/>
                  </a:lnTo>
                  <a:lnTo>
                    <a:pt x="1690886" y="2278127"/>
                  </a:lnTo>
                  <a:lnTo>
                    <a:pt x="1734072" y="2257218"/>
                  </a:lnTo>
                  <a:lnTo>
                    <a:pt x="1776268" y="2234646"/>
                  </a:lnTo>
                  <a:lnTo>
                    <a:pt x="1817433" y="2210454"/>
                  </a:lnTo>
                  <a:lnTo>
                    <a:pt x="1857524" y="2184683"/>
                  </a:lnTo>
                  <a:lnTo>
                    <a:pt x="1896497" y="2157378"/>
                  </a:lnTo>
                  <a:lnTo>
                    <a:pt x="1934311" y="2128580"/>
                  </a:lnTo>
                  <a:lnTo>
                    <a:pt x="1970923" y="2098332"/>
                  </a:lnTo>
                  <a:lnTo>
                    <a:pt x="2006289" y="2066678"/>
                  </a:lnTo>
                  <a:lnTo>
                    <a:pt x="2040368" y="2033659"/>
                  </a:lnTo>
                  <a:lnTo>
                    <a:pt x="2073116" y="1999318"/>
                  </a:lnTo>
                  <a:lnTo>
                    <a:pt x="2104491" y="1963699"/>
                  </a:lnTo>
                  <a:lnTo>
                    <a:pt x="2134810" y="1926387"/>
                  </a:lnTo>
                  <a:lnTo>
                    <a:pt x="2163633" y="1887853"/>
                  </a:lnTo>
                  <a:lnTo>
                    <a:pt x="2190917" y="1848142"/>
                  </a:lnTo>
                  <a:lnTo>
                    <a:pt x="2216618" y="1807296"/>
                  </a:lnTo>
                  <a:lnTo>
                    <a:pt x="2240691" y="1765361"/>
                  </a:lnTo>
                  <a:lnTo>
                    <a:pt x="2263092" y="1722381"/>
                  </a:lnTo>
                  <a:lnTo>
                    <a:pt x="2283777" y="1678400"/>
                  </a:lnTo>
                  <a:lnTo>
                    <a:pt x="2302702" y="1633462"/>
                  </a:lnTo>
                  <a:lnTo>
                    <a:pt x="2319822" y="1587612"/>
                  </a:lnTo>
                  <a:lnTo>
                    <a:pt x="2335093" y="1540893"/>
                  </a:lnTo>
                  <a:lnTo>
                    <a:pt x="2348472" y="1493351"/>
                  </a:lnTo>
                  <a:lnTo>
                    <a:pt x="2359914" y="1445028"/>
                  </a:lnTo>
                  <a:lnTo>
                    <a:pt x="2369374" y="1395970"/>
                  </a:lnTo>
                  <a:lnTo>
                    <a:pt x="2376809" y="1346220"/>
                  </a:lnTo>
                  <a:lnTo>
                    <a:pt x="2382175" y="1295824"/>
                  </a:lnTo>
                  <a:lnTo>
                    <a:pt x="2385426" y="1244824"/>
                  </a:lnTo>
                  <a:lnTo>
                    <a:pt x="2386520" y="1193266"/>
                  </a:lnTo>
                  <a:lnTo>
                    <a:pt x="2385767" y="1150491"/>
                  </a:lnTo>
                  <a:lnTo>
                    <a:pt x="2383526" y="1108095"/>
                  </a:lnTo>
                  <a:lnTo>
                    <a:pt x="2379823" y="1066102"/>
                  </a:lnTo>
                  <a:lnTo>
                    <a:pt x="2374684" y="1024534"/>
                  </a:lnTo>
                  <a:lnTo>
                    <a:pt x="2367132" y="977877"/>
                  </a:lnTo>
                  <a:lnTo>
                    <a:pt x="2357795" y="931844"/>
                  </a:lnTo>
                  <a:lnTo>
                    <a:pt x="2346710" y="886470"/>
                  </a:lnTo>
                  <a:lnTo>
                    <a:pt x="2333914" y="841793"/>
                  </a:lnTo>
                  <a:lnTo>
                    <a:pt x="2319443" y="797850"/>
                  </a:lnTo>
                  <a:lnTo>
                    <a:pt x="2303335" y="754677"/>
                  </a:lnTo>
                  <a:lnTo>
                    <a:pt x="2285627" y="712312"/>
                  </a:lnTo>
                  <a:lnTo>
                    <a:pt x="2266354" y="670791"/>
                  </a:lnTo>
                  <a:lnTo>
                    <a:pt x="2245556" y="630152"/>
                  </a:lnTo>
                  <a:lnTo>
                    <a:pt x="2223267" y="590431"/>
                  </a:lnTo>
                  <a:lnTo>
                    <a:pt x="2199526" y="551665"/>
                  </a:lnTo>
                  <a:lnTo>
                    <a:pt x="2174369" y="513892"/>
                  </a:lnTo>
                  <a:lnTo>
                    <a:pt x="2147832" y="477147"/>
                  </a:lnTo>
                  <a:lnTo>
                    <a:pt x="2119954" y="441468"/>
                  </a:lnTo>
                  <a:lnTo>
                    <a:pt x="2090771" y="406893"/>
                  </a:lnTo>
                  <a:lnTo>
                    <a:pt x="2060319" y="373457"/>
                  </a:lnTo>
                  <a:lnTo>
                    <a:pt x="2028636" y="341198"/>
                  </a:lnTo>
                  <a:lnTo>
                    <a:pt x="1995758" y="310153"/>
                  </a:lnTo>
                  <a:lnTo>
                    <a:pt x="1961724" y="280358"/>
                  </a:lnTo>
                  <a:lnTo>
                    <a:pt x="1926568" y="251851"/>
                  </a:lnTo>
                  <a:lnTo>
                    <a:pt x="1890329" y="224668"/>
                  </a:lnTo>
                  <a:lnTo>
                    <a:pt x="1853043" y="198847"/>
                  </a:lnTo>
                  <a:lnTo>
                    <a:pt x="1814748" y="174424"/>
                  </a:lnTo>
                  <a:lnTo>
                    <a:pt x="1775479" y="151436"/>
                  </a:lnTo>
                  <a:lnTo>
                    <a:pt x="1735275" y="129920"/>
                  </a:lnTo>
                  <a:lnTo>
                    <a:pt x="1694171" y="109914"/>
                  </a:lnTo>
                  <a:lnTo>
                    <a:pt x="1652205" y="91453"/>
                  </a:lnTo>
                  <a:lnTo>
                    <a:pt x="1609414" y="74575"/>
                  </a:lnTo>
                  <a:lnTo>
                    <a:pt x="1565835" y="59317"/>
                  </a:lnTo>
                  <a:lnTo>
                    <a:pt x="1521505" y="45716"/>
                  </a:lnTo>
                  <a:lnTo>
                    <a:pt x="1476460" y="33809"/>
                  </a:lnTo>
                  <a:lnTo>
                    <a:pt x="1430737" y="23632"/>
                  </a:lnTo>
                  <a:lnTo>
                    <a:pt x="1384374" y="15223"/>
                  </a:lnTo>
                  <a:lnTo>
                    <a:pt x="1337407" y="8618"/>
                  </a:lnTo>
                  <a:lnTo>
                    <a:pt x="1289873" y="3855"/>
                  </a:lnTo>
                  <a:lnTo>
                    <a:pt x="1241810" y="969"/>
                  </a:lnTo>
                  <a:lnTo>
                    <a:pt x="1193253" y="0"/>
                  </a:lnTo>
                  <a:close/>
                </a:path>
              </a:pathLst>
            </a:custGeom>
            <a:solidFill>
              <a:srgbClr val="DF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8695" y="2688286"/>
              <a:ext cx="1122045" cy="2082164"/>
            </a:xfrm>
            <a:custGeom>
              <a:avLst/>
              <a:gdLst/>
              <a:ahLst/>
              <a:cxnLst/>
              <a:rect l="l" t="t" r="r" b="b"/>
              <a:pathLst>
                <a:path w="1122045" h="2082164">
                  <a:moveTo>
                    <a:pt x="236474" y="0"/>
                  </a:moveTo>
                  <a:lnTo>
                    <a:pt x="188798" y="126"/>
                  </a:lnTo>
                  <a:lnTo>
                    <a:pt x="0" y="2082114"/>
                  </a:lnTo>
                  <a:lnTo>
                    <a:pt x="50165" y="2078096"/>
                  </a:lnTo>
                  <a:lnTo>
                    <a:pt x="99726" y="2072031"/>
                  </a:lnTo>
                  <a:lnTo>
                    <a:pt x="148639" y="2063961"/>
                  </a:lnTo>
                  <a:lnTo>
                    <a:pt x="196863" y="2053929"/>
                  </a:lnTo>
                  <a:lnTo>
                    <a:pt x="244353" y="2041977"/>
                  </a:lnTo>
                  <a:lnTo>
                    <a:pt x="291068" y="2028148"/>
                  </a:lnTo>
                  <a:lnTo>
                    <a:pt x="336964" y="2012486"/>
                  </a:lnTo>
                  <a:lnTo>
                    <a:pt x="381999" y="1995032"/>
                  </a:lnTo>
                  <a:lnTo>
                    <a:pt x="426131" y="1975829"/>
                  </a:lnTo>
                  <a:lnTo>
                    <a:pt x="469317" y="1954920"/>
                  </a:lnTo>
                  <a:lnTo>
                    <a:pt x="511513" y="1932348"/>
                  </a:lnTo>
                  <a:lnTo>
                    <a:pt x="552678" y="1908156"/>
                  </a:lnTo>
                  <a:lnTo>
                    <a:pt x="592769" y="1882385"/>
                  </a:lnTo>
                  <a:lnTo>
                    <a:pt x="631743" y="1855080"/>
                  </a:lnTo>
                  <a:lnTo>
                    <a:pt x="669556" y="1826282"/>
                  </a:lnTo>
                  <a:lnTo>
                    <a:pt x="706168" y="1796034"/>
                  </a:lnTo>
                  <a:lnTo>
                    <a:pt x="741534" y="1764379"/>
                  </a:lnTo>
                  <a:lnTo>
                    <a:pt x="775613" y="1731361"/>
                  </a:lnTo>
                  <a:lnTo>
                    <a:pt x="808361" y="1697020"/>
                  </a:lnTo>
                  <a:lnTo>
                    <a:pt x="839736" y="1661401"/>
                  </a:lnTo>
                  <a:lnTo>
                    <a:pt x="870055" y="1624089"/>
                  </a:lnTo>
                  <a:lnTo>
                    <a:pt x="898878" y="1585555"/>
                  </a:lnTo>
                  <a:lnTo>
                    <a:pt x="926163" y="1545844"/>
                  </a:lnTo>
                  <a:lnTo>
                    <a:pt x="951863" y="1504998"/>
                  </a:lnTo>
                  <a:lnTo>
                    <a:pt x="975936" y="1463063"/>
                  </a:lnTo>
                  <a:lnTo>
                    <a:pt x="998337" y="1420083"/>
                  </a:lnTo>
                  <a:lnTo>
                    <a:pt x="1019022" y="1376102"/>
                  </a:lnTo>
                  <a:lnTo>
                    <a:pt x="1037947" y="1331164"/>
                  </a:lnTo>
                  <a:lnTo>
                    <a:pt x="1055067" y="1285314"/>
                  </a:lnTo>
                  <a:lnTo>
                    <a:pt x="1070338" y="1238595"/>
                  </a:lnTo>
                  <a:lnTo>
                    <a:pt x="1083717" y="1191052"/>
                  </a:lnTo>
                  <a:lnTo>
                    <a:pt x="1095159" y="1142730"/>
                  </a:lnTo>
                  <a:lnTo>
                    <a:pt x="1104619" y="1093672"/>
                  </a:lnTo>
                  <a:lnTo>
                    <a:pt x="1112054" y="1043922"/>
                  </a:lnTo>
                  <a:lnTo>
                    <a:pt x="1117420" y="993526"/>
                  </a:lnTo>
                  <a:lnTo>
                    <a:pt x="1120671" y="942526"/>
                  </a:lnTo>
                  <a:lnTo>
                    <a:pt x="1121765" y="890968"/>
                  </a:lnTo>
                  <a:lnTo>
                    <a:pt x="1121012" y="848193"/>
                  </a:lnTo>
                  <a:lnTo>
                    <a:pt x="1118771" y="805797"/>
                  </a:lnTo>
                  <a:lnTo>
                    <a:pt x="1115068" y="763804"/>
                  </a:lnTo>
                  <a:lnTo>
                    <a:pt x="1109929" y="722236"/>
                  </a:lnTo>
                  <a:lnTo>
                    <a:pt x="236474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56309" y="2587873"/>
              <a:ext cx="1821814" cy="2185035"/>
            </a:xfrm>
            <a:custGeom>
              <a:avLst/>
              <a:gdLst/>
              <a:ahLst/>
              <a:cxnLst/>
              <a:rect l="l" t="t" r="r" b="b"/>
              <a:pathLst>
                <a:path w="1821814" h="2185035">
                  <a:moveTo>
                    <a:pt x="870407" y="0"/>
                  </a:moveTo>
                  <a:lnTo>
                    <a:pt x="728403" y="7274"/>
                  </a:lnTo>
                  <a:lnTo>
                    <a:pt x="582915" y="114387"/>
                  </a:lnTo>
                  <a:lnTo>
                    <a:pt x="552116" y="142424"/>
                  </a:lnTo>
                  <a:lnTo>
                    <a:pt x="511380" y="192949"/>
                  </a:lnTo>
                  <a:lnTo>
                    <a:pt x="488248" y="228580"/>
                  </a:lnTo>
                  <a:lnTo>
                    <a:pt x="470598" y="264093"/>
                  </a:lnTo>
                  <a:lnTo>
                    <a:pt x="460298" y="298465"/>
                  </a:lnTo>
                  <a:lnTo>
                    <a:pt x="456748" y="304711"/>
                  </a:lnTo>
                  <a:lnTo>
                    <a:pt x="453482" y="311456"/>
                  </a:lnTo>
                  <a:lnTo>
                    <a:pt x="452172" y="318798"/>
                  </a:lnTo>
                  <a:lnTo>
                    <a:pt x="454494" y="326837"/>
                  </a:lnTo>
                  <a:lnTo>
                    <a:pt x="455422" y="328526"/>
                  </a:lnTo>
                  <a:lnTo>
                    <a:pt x="455917" y="331371"/>
                  </a:lnTo>
                  <a:lnTo>
                    <a:pt x="455650" y="333543"/>
                  </a:lnTo>
                  <a:lnTo>
                    <a:pt x="454926" y="335702"/>
                  </a:lnTo>
                  <a:lnTo>
                    <a:pt x="446491" y="350423"/>
                  </a:lnTo>
                  <a:lnTo>
                    <a:pt x="442102" y="366423"/>
                  </a:lnTo>
                  <a:lnTo>
                    <a:pt x="438357" y="382671"/>
                  </a:lnTo>
                  <a:lnTo>
                    <a:pt x="431939" y="397983"/>
                  </a:lnTo>
                  <a:lnTo>
                    <a:pt x="428740" y="403886"/>
                  </a:lnTo>
                  <a:lnTo>
                    <a:pt x="426416" y="410044"/>
                  </a:lnTo>
                  <a:lnTo>
                    <a:pt x="425276" y="416417"/>
                  </a:lnTo>
                  <a:lnTo>
                    <a:pt x="425627" y="422963"/>
                  </a:lnTo>
                  <a:lnTo>
                    <a:pt x="402502" y="491785"/>
                  </a:lnTo>
                  <a:lnTo>
                    <a:pt x="393592" y="511909"/>
                  </a:lnTo>
                  <a:lnTo>
                    <a:pt x="386632" y="532391"/>
                  </a:lnTo>
                  <a:lnTo>
                    <a:pt x="382682" y="553757"/>
                  </a:lnTo>
                  <a:lnTo>
                    <a:pt x="382816" y="576519"/>
                  </a:lnTo>
                  <a:lnTo>
                    <a:pt x="383667" y="584431"/>
                  </a:lnTo>
                  <a:lnTo>
                    <a:pt x="384187" y="592381"/>
                  </a:lnTo>
                  <a:lnTo>
                    <a:pt x="384492" y="600344"/>
                  </a:lnTo>
                  <a:lnTo>
                    <a:pt x="382432" y="645183"/>
                  </a:lnTo>
                  <a:lnTo>
                    <a:pt x="383832" y="694435"/>
                  </a:lnTo>
                  <a:lnTo>
                    <a:pt x="389959" y="746659"/>
                  </a:lnTo>
                  <a:lnTo>
                    <a:pt x="402086" y="800415"/>
                  </a:lnTo>
                  <a:lnTo>
                    <a:pt x="421481" y="854262"/>
                  </a:lnTo>
                  <a:lnTo>
                    <a:pt x="449414" y="906757"/>
                  </a:lnTo>
                  <a:lnTo>
                    <a:pt x="469988" y="942336"/>
                  </a:lnTo>
                  <a:lnTo>
                    <a:pt x="495575" y="984783"/>
                  </a:lnTo>
                  <a:lnTo>
                    <a:pt x="525135" y="1031376"/>
                  </a:lnTo>
                  <a:lnTo>
                    <a:pt x="557628" y="1079392"/>
                  </a:lnTo>
                  <a:lnTo>
                    <a:pt x="592016" y="1126109"/>
                  </a:lnTo>
                  <a:lnTo>
                    <a:pt x="627258" y="1168804"/>
                  </a:lnTo>
                  <a:lnTo>
                    <a:pt x="662316" y="1204756"/>
                  </a:lnTo>
                  <a:lnTo>
                    <a:pt x="696150" y="1231242"/>
                  </a:lnTo>
                  <a:lnTo>
                    <a:pt x="690501" y="1261229"/>
                  </a:lnTo>
                  <a:lnTo>
                    <a:pt x="675149" y="1320482"/>
                  </a:lnTo>
                  <a:lnTo>
                    <a:pt x="658577" y="1360784"/>
                  </a:lnTo>
                  <a:lnTo>
                    <a:pt x="654062" y="1365286"/>
                  </a:lnTo>
                  <a:lnTo>
                    <a:pt x="649730" y="1370002"/>
                  </a:lnTo>
                  <a:lnTo>
                    <a:pt x="639787" y="1374689"/>
                  </a:lnTo>
                  <a:lnTo>
                    <a:pt x="630259" y="1380873"/>
                  </a:lnTo>
                  <a:lnTo>
                    <a:pt x="610750" y="1392798"/>
                  </a:lnTo>
                  <a:lnTo>
                    <a:pt x="557033" y="1424931"/>
                  </a:lnTo>
                  <a:lnTo>
                    <a:pt x="511261" y="1447235"/>
                  </a:lnTo>
                  <a:lnTo>
                    <a:pt x="464207" y="1466680"/>
                  </a:lnTo>
                  <a:lnTo>
                    <a:pt x="416266" y="1484152"/>
                  </a:lnTo>
                  <a:lnTo>
                    <a:pt x="319303" y="1516724"/>
                  </a:lnTo>
                  <a:lnTo>
                    <a:pt x="271072" y="1533596"/>
                  </a:lnTo>
                  <a:lnTo>
                    <a:pt x="223534" y="1552041"/>
                  </a:lnTo>
                  <a:lnTo>
                    <a:pt x="177084" y="1572944"/>
                  </a:lnTo>
                  <a:lnTo>
                    <a:pt x="132118" y="1597193"/>
                  </a:lnTo>
                  <a:lnTo>
                    <a:pt x="84619" y="1631457"/>
                  </a:lnTo>
                  <a:lnTo>
                    <a:pt x="47566" y="1670765"/>
                  </a:lnTo>
                  <a:lnTo>
                    <a:pt x="19759" y="1714649"/>
                  </a:lnTo>
                  <a:lnTo>
                    <a:pt x="0" y="1762636"/>
                  </a:lnTo>
                  <a:lnTo>
                    <a:pt x="31993" y="1798866"/>
                  </a:lnTo>
                  <a:lnTo>
                    <a:pt x="65408" y="1833768"/>
                  </a:lnTo>
                  <a:lnTo>
                    <a:pt x="100200" y="1867297"/>
                  </a:lnTo>
                  <a:lnTo>
                    <a:pt x="136324" y="1899407"/>
                  </a:lnTo>
                  <a:lnTo>
                    <a:pt x="173735" y="1930055"/>
                  </a:lnTo>
                  <a:lnTo>
                    <a:pt x="212387" y="1959194"/>
                  </a:lnTo>
                  <a:lnTo>
                    <a:pt x="252237" y="1986780"/>
                  </a:lnTo>
                  <a:lnTo>
                    <a:pt x="293237" y="2012767"/>
                  </a:lnTo>
                  <a:lnTo>
                    <a:pt x="335344" y="2037111"/>
                  </a:lnTo>
                  <a:lnTo>
                    <a:pt x="378513" y="2059767"/>
                  </a:lnTo>
                  <a:lnTo>
                    <a:pt x="422698" y="2080689"/>
                  </a:lnTo>
                  <a:lnTo>
                    <a:pt x="467854" y="2099832"/>
                  </a:lnTo>
                  <a:lnTo>
                    <a:pt x="513937" y="2117151"/>
                  </a:lnTo>
                  <a:lnTo>
                    <a:pt x="560901" y="2132602"/>
                  </a:lnTo>
                  <a:lnTo>
                    <a:pt x="608701" y="2146138"/>
                  </a:lnTo>
                  <a:lnTo>
                    <a:pt x="657292" y="2157716"/>
                  </a:lnTo>
                  <a:lnTo>
                    <a:pt x="706630" y="2167290"/>
                  </a:lnTo>
                  <a:lnTo>
                    <a:pt x="756668" y="2174815"/>
                  </a:lnTo>
                  <a:lnTo>
                    <a:pt x="807362" y="2180245"/>
                  </a:lnTo>
                  <a:lnTo>
                    <a:pt x="858668" y="2183537"/>
                  </a:lnTo>
                  <a:lnTo>
                    <a:pt x="910539" y="2184644"/>
                  </a:lnTo>
                  <a:lnTo>
                    <a:pt x="962464" y="2183535"/>
                  </a:lnTo>
                  <a:lnTo>
                    <a:pt x="1013822" y="2180236"/>
                  </a:lnTo>
                  <a:lnTo>
                    <a:pt x="1064567" y="2174794"/>
                  </a:lnTo>
                  <a:lnTo>
                    <a:pt x="1114656" y="2167254"/>
                  </a:lnTo>
                  <a:lnTo>
                    <a:pt x="1164041" y="2157661"/>
                  </a:lnTo>
                  <a:lnTo>
                    <a:pt x="1212679" y="2146059"/>
                  </a:lnTo>
                  <a:lnTo>
                    <a:pt x="1260524" y="2132495"/>
                  </a:lnTo>
                  <a:lnTo>
                    <a:pt x="1307531" y="2117013"/>
                  </a:lnTo>
                  <a:lnTo>
                    <a:pt x="1353654" y="2099659"/>
                  </a:lnTo>
                  <a:lnTo>
                    <a:pt x="1398848" y="2080477"/>
                  </a:lnTo>
                  <a:lnTo>
                    <a:pt x="1443069" y="2059514"/>
                  </a:lnTo>
                  <a:lnTo>
                    <a:pt x="1486271" y="2036813"/>
                  </a:lnTo>
                  <a:lnTo>
                    <a:pt x="1528409" y="2012421"/>
                  </a:lnTo>
                  <a:lnTo>
                    <a:pt x="1569437" y="1986383"/>
                  </a:lnTo>
                  <a:lnTo>
                    <a:pt x="1609311" y="1958743"/>
                  </a:lnTo>
                  <a:lnTo>
                    <a:pt x="1647985" y="1929547"/>
                  </a:lnTo>
                  <a:lnTo>
                    <a:pt x="1685414" y="1898841"/>
                  </a:lnTo>
                  <a:lnTo>
                    <a:pt x="1721553" y="1866669"/>
                  </a:lnTo>
                  <a:lnTo>
                    <a:pt x="1756356" y="1833076"/>
                  </a:lnTo>
                  <a:lnTo>
                    <a:pt x="1789779" y="1798108"/>
                  </a:lnTo>
                  <a:lnTo>
                    <a:pt x="1821776" y="1761810"/>
                  </a:lnTo>
                  <a:lnTo>
                    <a:pt x="1803078" y="1710579"/>
                  </a:lnTo>
                  <a:lnTo>
                    <a:pt x="1783724" y="1675209"/>
                  </a:lnTo>
                  <a:lnTo>
                    <a:pt x="1756397" y="1643167"/>
                  </a:lnTo>
                  <a:lnTo>
                    <a:pt x="1713535" y="1613283"/>
                  </a:lnTo>
                  <a:lnTo>
                    <a:pt x="1671004" y="1588862"/>
                  </a:lnTo>
                  <a:lnTo>
                    <a:pt x="1627012" y="1567555"/>
                  </a:lnTo>
                  <a:lnTo>
                    <a:pt x="1581891" y="1548654"/>
                  </a:lnTo>
                  <a:lnTo>
                    <a:pt x="1535972" y="1531448"/>
                  </a:lnTo>
                  <a:lnTo>
                    <a:pt x="1396728" y="1482909"/>
                  </a:lnTo>
                  <a:lnTo>
                    <a:pt x="1350920" y="1465390"/>
                  </a:lnTo>
                  <a:lnTo>
                    <a:pt x="1305967" y="1446019"/>
                  </a:lnTo>
                  <a:lnTo>
                    <a:pt x="1262200" y="1424086"/>
                  </a:lnTo>
                  <a:lnTo>
                    <a:pt x="1219949" y="1398882"/>
                  </a:lnTo>
                  <a:lnTo>
                    <a:pt x="1210328" y="1392798"/>
                  </a:lnTo>
                  <a:lnTo>
                    <a:pt x="1190818" y="1380873"/>
                  </a:lnTo>
                  <a:lnTo>
                    <a:pt x="1181290" y="1374689"/>
                  </a:lnTo>
                  <a:lnTo>
                    <a:pt x="1171322" y="1369990"/>
                  </a:lnTo>
                  <a:lnTo>
                    <a:pt x="1167015" y="1365286"/>
                  </a:lnTo>
                  <a:lnTo>
                    <a:pt x="1139721" y="1298880"/>
                  </a:lnTo>
                  <a:lnTo>
                    <a:pt x="1127753" y="1247314"/>
                  </a:lnTo>
                  <a:lnTo>
                    <a:pt x="1120166" y="1194967"/>
                  </a:lnTo>
                  <a:lnTo>
                    <a:pt x="1117676" y="1141707"/>
                  </a:lnTo>
                  <a:lnTo>
                    <a:pt x="1117701" y="1137808"/>
                  </a:lnTo>
                  <a:lnTo>
                    <a:pt x="1119187" y="1134202"/>
                  </a:lnTo>
                  <a:lnTo>
                    <a:pt x="1122870" y="1129718"/>
                  </a:lnTo>
                  <a:lnTo>
                    <a:pt x="1134382" y="1119045"/>
                  </a:lnTo>
                  <a:lnTo>
                    <a:pt x="1147306" y="1110208"/>
                  </a:lnTo>
                  <a:lnTo>
                    <a:pt x="1159691" y="1100918"/>
                  </a:lnTo>
                  <a:lnTo>
                    <a:pt x="1169581" y="1088888"/>
                  </a:lnTo>
                  <a:lnTo>
                    <a:pt x="1175065" y="1082403"/>
                  </a:lnTo>
                  <a:lnTo>
                    <a:pt x="1181863" y="1077777"/>
                  </a:lnTo>
                  <a:lnTo>
                    <a:pt x="1189235" y="1073963"/>
                  </a:lnTo>
                  <a:lnTo>
                    <a:pt x="1196441" y="1069914"/>
                  </a:lnTo>
                  <a:lnTo>
                    <a:pt x="1211165" y="1062553"/>
                  </a:lnTo>
                  <a:lnTo>
                    <a:pt x="1226566" y="1056312"/>
                  </a:lnTo>
                  <a:lnTo>
                    <a:pt x="1240947" y="1048386"/>
                  </a:lnTo>
                  <a:lnTo>
                    <a:pt x="1252613" y="1035967"/>
                  </a:lnTo>
                  <a:lnTo>
                    <a:pt x="1253985" y="1034888"/>
                  </a:lnTo>
                  <a:lnTo>
                    <a:pt x="1255331" y="1033783"/>
                  </a:lnTo>
                  <a:lnTo>
                    <a:pt x="1256703" y="1032703"/>
                  </a:lnTo>
                  <a:lnTo>
                    <a:pt x="1270336" y="1024990"/>
                  </a:lnTo>
                  <a:lnTo>
                    <a:pt x="1281444" y="1015309"/>
                  </a:lnTo>
                  <a:lnTo>
                    <a:pt x="1290487" y="1004016"/>
                  </a:lnTo>
                  <a:lnTo>
                    <a:pt x="1297927" y="991466"/>
                  </a:lnTo>
                  <a:lnTo>
                    <a:pt x="1338290" y="951529"/>
                  </a:lnTo>
                  <a:lnTo>
                    <a:pt x="1370514" y="908557"/>
                  </a:lnTo>
                  <a:lnTo>
                    <a:pt x="1395414" y="863473"/>
                  </a:lnTo>
                  <a:lnTo>
                    <a:pt x="1413803" y="817202"/>
                  </a:lnTo>
                  <a:lnTo>
                    <a:pt x="1426496" y="770667"/>
                  </a:lnTo>
                  <a:lnTo>
                    <a:pt x="1434306" y="724790"/>
                  </a:lnTo>
                  <a:lnTo>
                    <a:pt x="1438048" y="680495"/>
                  </a:lnTo>
                  <a:lnTo>
                    <a:pt x="1438537" y="638705"/>
                  </a:lnTo>
                  <a:lnTo>
                    <a:pt x="1436585" y="600344"/>
                  </a:lnTo>
                  <a:lnTo>
                    <a:pt x="1436903" y="592381"/>
                  </a:lnTo>
                  <a:lnTo>
                    <a:pt x="1437411" y="584431"/>
                  </a:lnTo>
                  <a:lnTo>
                    <a:pt x="1438249" y="576519"/>
                  </a:lnTo>
                  <a:lnTo>
                    <a:pt x="1438390" y="553757"/>
                  </a:lnTo>
                  <a:lnTo>
                    <a:pt x="1434442" y="532391"/>
                  </a:lnTo>
                  <a:lnTo>
                    <a:pt x="1427480" y="511909"/>
                  </a:lnTo>
                  <a:lnTo>
                    <a:pt x="1418568" y="491759"/>
                  </a:lnTo>
                  <a:lnTo>
                    <a:pt x="1395463" y="422963"/>
                  </a:lnTo>
                  <a:lnTo>
                    <a:pt x="1395812" y="416417"/>
                  </a:lnTo>
                  <a:lnTo>
                    <a:pt x="1394669" y="410044"/>
                  </a:lnTo>
                  <a:lnTo>
                    <a:pt x="1392345" y="403886"/>
                  </a:lnTo>
                  <a:lnTo>
                    <a:pt x="1389151" y="397983"/>
                  </a:lnTo>
                  <a:lnTo>
                    <a:pt x="1382730" y="382671"/>
                  </a:lnTo>
                  <a:lnTo>
                    <a:pt x="1378977" y="366423"/>
                  </a:lnTo>
                  <a:lnTo>
                    <a:pt x="1374583" y="350423"/>
                  </a:lnTo>
                  <a:lnTo>
                    <a:pt x="1366139" y="335702"/>
                  </a:lnTo>
                  <a:lnTo>
                    <a:pt x="1365427" y="333543"/>
                  </a:lnTo>
                  <a:lnTo>
                    <a:pt x="1365148" y="331371"/>
                  </a:lnTo>
                  <a:lnTo>
                    <a:pt x="1365656" y="328526"/>
                  </a:lnTo>
                  <a:lnTo>
                    <a:pt x="1366583" y="326837"/>
                  </a:lnTo>
                  <a:lnTo>
                    <a:pt x="1368905" y="318798"/>
                  </a:lnTo>
                  <a:lnTo>
                    <a:pt x="1367597" y="311456"/>
                  </a:lnTo>
                  <a:lnTo>
                    <a:pt x="1364335" y="304711"/>
                  </a:lnTo>
                  <a:lnTo>
                    <a:pt x="1360792" y="298465"/>
                  </a:lnTo>
                  <a:lnTo>
                    <a:pt x="1350485" y="264093"/>
                  </a:lnTo>
                  <a:lnTo>
                    <a:pt x="1332831" y="228580"/>
                  </a:lnTo>
                  <a:lnTo>
                    <a:pt x="1309698" y="192949"/>
                  </a:lnTo>
                  <a:lnTo>
                    <a:pt x="1282954" y="158219"/>
                  </a:lnTo>
                  <a:lnTo>
                    <a:pt x="1249623" y="123882"/>
                  </a:lnTo>
                  <a:lnTo>
                    <a:pt x="1211759" y="95849"/>
                  </a:lnTo>
                  <a:lnTo>
                    <a:pt x="1170236" y="74425"/>
                  </a:lnTo>
                  <a:lnTo>
                    <a:pt x="1125929" y="59914"/>
                  </a:lnTo>
                  <a:lnTo>
                    <a:pt x="1081153" y="52847"/>
                  </a:lnTo>
                  <a:lnTo>
                    <a:pt x="1032459" y="52847"/>
                  </a:lnTo>
                  <a:lnTo>
                    <a:pt x="985217" y="31487"/>
                  </a:lnTo>
                  <a:lnTo>
                    <a:pt x="870407" y="0"/>
                  </a:lnTo>
                  <a:close/>
                </a:path>
                <a:path w="1821814" h="2185035">
                  <a:moveTo>
                    <a:pt x="1079711" y="52620"/>
                  </a:moveTo>
                  <a:lnTo>
                    <a:pt x="1032459" y="52847"/>
                  </a:lnTo>
                  <a:lnTo>
                    <a:pt x="1081153" y="52847"/>
                  </a:lnTo>
                  <a:lnTo>
                    <a:pt x="1079711" y="52620"/>
                  </a:lnTo>
                  <a:close/>
                </a:path>
              </a:pathLst>
            </a:custGeom>
            <a:solidFill>
              <a:srgbClr val="5D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8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F385496-72C5-E7E0-BA62-7E9730D6F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t="45339" r="11218" b="661"/>
          <a:stretch/>
        </p:blipFill>
        <p:spPr bwMode="auto">
          <a:xfrm>
            <a:off x="0" y="-5907"/>
            <a:ext cx="2258642" cy="25264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F36F4CE-421F-E3F5-B0BB-7E34F5C6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3"/>
          <a:stretch/>
        </p:blipFill>
        <p:spPr bwMode="auto">
          <a:xfrm>
            <a:off x="9740475" y="4821624"/>
            <a:ext cx="3262524" cy="399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C1F04681-F2FC-3E3B-7304-BF89CEA1B2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9"/>
          <a:stretch/>
        </p:blipFill>
        <p:spPr bwMode="auto">
          <a:xfrm>
            <a:off x="8909104" y="7147372"/>
            <a:ext cx="2448641" cy="148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5DAEF17-8D2E-83F9-03C6-A5D9E92410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3301" y="1702234"/>
            <a:ext cx="1006493" cy="8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D194AAA4-8659-F788-C54E-70FF0294BC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0" y="7739274"/>
            <a:ext cx="588043" cy="58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62DD599A-09B9-AB43-0A2A-3F4700242D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18" y="7774299"/>
            <a:ext cx="510620" cy="51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B660C67-B31B-A29F-E944-3528CF3BE6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23" y="7774299"/>
            <a:ext cx="559777" cy="51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D0E124-F889-AA37-C9B4-570A262ECEF7}"/>
              </a:ext>
            </a:extLst>
          </p:cNvPr>
          <p:cNvSpPr txBox="1"/>
          <p:nvPr/>
        </p:nvSpPr>
        <p:spPr>
          <a:xfrm>
            <a:off x="73996" y="8358984"/>
            <a:ext cx="5175084" cy="226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70" dirty="0">
                <a:solidFill>
                  <a:srgbClr val="001E5E"/>
                </a:solidFill>
                <a:latin typeface="IBMPlexSans" panose="020B0503050203000203" pitchFamily="34" charset="0"/>
              </a:rPr>
              <a:t>COPYRIGHT © 2024 AIHR. All rights reserved. </a:t>
            </a:r>
            <a:endParaRPr lang="en-GB" sz="87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A12AB-A2F0-92F9-EA0A-E58E90C7ED1F}"/>
              </a:ext>
            </a:extLst>
          </p:cNvPr>
          <p:cNvSpPr txBox="1"/>
          <p:nvPr/>
        </p:nvSpPr>
        <p:spPr>
          <a:xfrm>
            <a:off x="3914859" y="1846931"/>
            <a:ext cx="5501923" cy="509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709" dirty="0">
                <a:solidFill>
                  <a:srgbClr val="31216B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AIHR | </a:t>
            </a:r>
            <a:r>
              <a:rPr lang="en-NL" sz="270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Academy to </a:t>
            </a:r>
            <a:r>
              <a:rPr lang="en-NL" sz="2709" dirty="0">
                <a:solidFill>
                  <a:srgbClr val="31216B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Innovate HR</a:t>
            </a:r>
            <a:r>
              <a:rPr lang="en-NL" sz="2709" dirty="0">
                <a:latin typeface="IBM Plex Sans" panose="020B0503050203000203" pitchFamily="34" charset="0"/>
              </a:rPr>
              <a:t> </a:t>
            </a:r>
            <a:endParaRPr lang="en-GB" sz="2709" dirty="0">
              <a:latin typeface="IBM Plex Sans" panose="020B050305020300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F23A27-5FD8-8F4F-5876-C5359BA65FEE}"/>
              </a:ext>
            </a:extLst>
          </p:cNvPr>
          <p:cNvSpPr txBox="1"/>
          <p:nvPr/>
        </p:nvSpPr>
        <p:spPr>
          <a:xfrm>
            <a:off x="3914858" y="2414886"/>
            <a:ext cx="5517689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NL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Academy to Innovate HR (AIHR), it is our mission </a:t>
            </a:r>
          </a:p>
          <a:p>
            <a:pPr>
              <a:lnSpc>
                <a:spcPct val="115000"/>
              </a:lnSpc>
            </a:pPr>
            <a:r>
              <a:rPr lang="en-NL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HR future-proof by offering world</a:t>
            </a:r>
            <a:r>
              <a:rPr lang="en-IE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NL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class, online education programs availabl</a:t>
            </a:r>
            <a:r>
              <a:rPr lang="en-IE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NL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anywhere, anytime.</a:t>
            </a:r>
            <a:endParaRPr lang="en-NL" sz="106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49073-7007-2075-5E21-CFC350060CE9}"/>
              </a:ext>
            </a:extLst>
          </p:cNvPr>
          <p:cNvSpPr txBox="1"/>
          <p:nvPr/>
        </p:nvSpPr>
        <p:spPr>
          <a:xfrm>
            <a:off x="2886353" y="3531518"/>
            <a:ext cx="5175084" cy="14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106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E" sz="1162" dirty="0">
                <a:solidFill>
                  <a:srgbClr val="FFAB00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⬣</a:t>
            </a:r>
            <a:r>
              <a:rPr lang="en-IE" sz="106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E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100% Online &amp; Self-Paced Learning</a:t>
            </a:r>
            <a:endParaRPr lang="en-NL" sz="1017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135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E" sz="106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162" dirty="0">
                <a:solidFill>
                  <a:srgbClr val="FFAB00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⬣</a:t>
            </a:r>
            <a:r>
              <a:rPr lang="en-IE" sz="1065" dirty="0">
                <a:solidFill>
                  <a:srgbClr val="002060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    </a:t>
            </a:r>
            <a:r>
              <a:rPr lang="en-IE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Career Coach</a:t>
            </a:r>
            <a:endParaRPr lang="en-NL" sz="1017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135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E" sz="106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162" dirty="0">
                <a:solidFill>
                  <a:srgbClr val="FFAB00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⬣</a:t>
            </a:r>
            <a:r>
              <a:rPr lang="en-IE" sz="1065" dirty="0">
                <a:solidFill>
                  <a:srgbClr val="002060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    </a:t>
            </a:r>
            <a:r>
              <a:rPr lang="en-IE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and Template Library</a:t>
            </a:r>
            <a:endParaRPr lang="en-NL" sz="1017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135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E" sz="1065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162" dirty="0">
                <a:solidFill>
                  <a:srgbClr val="FFAB00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⬣</a:t>
            </a:r>
            <a:r>
              <a:rPr lang="en-IE" sz="1065" dirty="0">
                <a:solidFill>
                  <a:srgbClr val="002060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    </a:t>
            </a:r>
            <a:r>
              <a:rPr lang="en-IE" sz="1549" dirty="0">
                <a:solidFill>
                  <a:srgbClr val="002060"/>
                </a:solidFill>
                <a:latin typeface="IBM Plex Sans" panose="020B050305020300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HRCI, SHRM &amp; HRDA Credits </a:t>
            </a:r>
            <a:endParaRPr lang="en-GB" sz="1742" dirty="0"/>
          </a:p>
        </p:txBody>
      </p:sp>
      <p:sp>
        <p:nvSpPr>
          <p:cNvPr id="2" name="Rounded Rectangle 1">
            <a:hlinkClick r:id="rId9"/>
            <a:extLst>
              <a:ext uri="{FF2B5EF4-FFF2-40B4-BE49-F238E27FC236}">
                <a16:creationId xmlns:a16="http://schemas.microsoft.com/office/drawing/2014/main" id="{00E82003-44FE-E8CE-CE8E-E87816F4B8D1}"/>
              </a:ext>
            </a:extLst>
          </p:cNvPr>
          <p:cNvSpPr/>
          <p:nvPr/>
        </p:nvSpPr>
        <p:spPr>
          <a:xfrm>
            <a:off x="5077507" y="5347052"/>
            <a:ext cx="2232526" cy="474846"/>
          </a:xfrm>
          <a:prstGeom prst="roundRect">
            <a:avLst/>
          </a:prstGeom>
          <a:solidFill>
            <a:srgbClr val="1DBBF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7" u="sng" dirty="0">
                <a:solidFill>
                  <a:schemeClr val="bg1"/>
                </a:solidFill>
                <a:latin typeface="IBM Plex Sans" panose="020B050305020300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More</a:t>
            </a:r>
            <a:endParaRPr lang="en-GB" sz="1707" u="sng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240</Words>
  <Application>Microsoft Macintosh PowerPoint</Application>
  <PresentationFormat>Custom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IBM Plex Sans</vt:lpstr>
      <vt:lpstr>IBM Plex Sans Bold</vt:lpstr>
      <vt:lpstr>IBM Plex Sans SemiBold</vt:lpstr>
      <vt:lpstr>IBMPlexSans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candidate-persona-profile</dc:title>
  <cp:lastModifiedBy>Microsoft Office User</cp:lastModifiedBy>
  <cp:revision>1</cp:revision>
  <dcterms:created xsi:type="dcterms:W3CDTF">2024-06-12T11:27:11Z</dcterms:created>
  <dcterms:modified xsi:type="dcterms:W3CDTF">2024-06-12T11:36:04Z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Adobe Illustrator 28.5 (Macintosh)</vt:lpwstr>
  </property>
  <property fmtid="{D5CDD505-2E9C-101B-9397-08002B2CF9AE}" pid="4" name="LastSaved">
    <vt:filetime>2024-06-12T00:00:00Z</vt:filetime>
  </property>
  <property fmtid="{D5CDD505-2E9C-101B-9397-08002B2CF9AE}" pid="5" name="Producer">
    <vt:lpwstr>Adobe PDF library 17.00</vt:lpwstr>
  </property>
</Properties>
</file>