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8812-41BF-C613-2907-7EAED100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518E8-186E-1EF6-D24F-D2DB32C4E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AB27-57F1-A6B5-B3E8-FD6EE824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80D46-0422-68D5-93D5-77F8EE32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62C5-DCAB-E032-04DB-9C891356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3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7118-4692-B36A-CA30-DD9BE73F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CC30F-3A77-4D08-51AD-3BCF1233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DC73-D99B-A14A-F60A-46812884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E8CB5-A6A2-5EE2-2A10-3B6DC62C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9869-5793-2B25-71BC-BF956DF5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16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D0DBF-2573-0A89-145B-B434C2B4A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998EA-503F-7757-7C2B-255114C9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C0F5F-86C4-4FF4-B6BA-F3AA3DBB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02E8-E5C8-E3D7-B52F-13912F88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47D4-E6F9-9F54-CE6A-CF7D25B2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BFBD-545F-3FFB-FA49-531AC5E5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906F-EFEB-4ABD-6D68-AC8CA0ED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6076-02D8-852E-82F2-96BC8661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1FAD-A203-3624-B2D3-832CE445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AD96-86E1-79AD-171B-F5C941AE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8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CE07-2703-3EB8-B03F-570B2F3B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B2277-5C16-84AD-BCE9-860B93D7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3E81-120B-8C17-B95F-28A1DAC5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3238-7C5D-8B59-7E44-1ECC867B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877E-0D77-582C-39D9-805440D5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7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C911-4AE9-1E57-CF27-65E3FBA7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C2B0-5D47-1881-9734-24398698D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E7BDD-047E-0821-C99A-8AB6FB46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B6FEC-D09C-D07D-D446-7B259C25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E58E-64BD-0DED-7E15-91E9B1C7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7E313-9580-9D13-8615-B3785B0B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0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F89D-84A0-4FE4-70C4-29D4E82F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25D1-91F2-23CE-7B92-50667939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53977-AC9C-A940-D70A-4C6DC720A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DA930-8F45-83B5-8216-A34E28111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AE0AC-325E-4F51-F567-A7EA0AEFC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30891-65A0-8E79-2449-DB0D2799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B5C3F-B905-BCD6-8D44-29A9CC07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1A19B-5FC0-6F4F-97DD-171A71A1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0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0F3-492A-BB85-9F69-0D3F45A3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B7151-40F7-8DC2-AA63-5D5919F6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2C714-C870-A4D6-6925-E34FB930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AAEA9-7188-5422-935D-CEEE5BB6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4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51EA7-DB59-AFAD-6DC0-0C8F196D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BC28F-CD18-8A9A-60E5-307D7CC9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91128-0308-D971-807F-1A094B6E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55DB-406D-B5C5-B5FA-6E149303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3160-48DB-311A-E9B5-9D342D97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59987-9DA6-4511-6BB3-8AFC6ADE7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971C-14B7-FDD6-DD0D-FB5E3693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2AAE-2C30-269D-DF04-DF5A063E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55B22-2AA5-B259-9159-5F226B0F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5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FC82-DFFE-843F-331A-F2682761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4179-C776-714A-29B4-54B758297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4AF3E-E5CE-E1B1-D2D6-ED3825EC4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3F333-4197-8BD0-849A-3CC4420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FD95F-C153-9B51-0BB8-522B364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D630F-54B2-E2E2-FBCC-1533D0EA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3DDBB-BEA1-14F4-DD6C-DB3A4C6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26799-C0E3-3618-9C34-29EC87DE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8890-D27D-4D7C-D76F-B97C85D90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43F23-FC7D-4769-8406-4FFB7B89B56C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C4C5-A50E-ED87-4CAD-C85CFDE2A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700B-08F1-714C-134F-A327F5B77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9F4CB-79D6-4FCD-BADB-38E4D8B6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87695A-E151-94AE-DBE8-DF151709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3" y="3109868"/>
            <a:ext cx="4239217" cy="638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3B30-6681-8AFF-1412-A05418A0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84"/>
            <a:ext cx="12076187" cy="961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EC060-25C6-20F3-B306-13E0F4AFE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6" y="435256"/>
            <a:ext cx="12050807" cy="523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EC78A-6B0C-6B37-DFE7-D4DB3DB9F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093" y="2848766"/>
            <a:ext cx="2114845" cy="1476581"/>
          </a:xfrm>
          <a:prstGeom prst="rect">
            <a:avLst/>
          </a:prstGeom>
        </p:spPr>
      </p:pic>
      <p:sp>
        <p:nvSpPr>
          <p:cNvPr id="12" name="Heart 11">
            <a:extLst>
              <a:ext uri="{FF2B5EF4-FFF2-40B4-BE49-F238E27FC236}">
                <a16:creationId xmlns:a16="http://schemas.microsoft.com/office/drawing/2014/main" id="{3D161DAB-D9BF-1E85-E39C-0F5E33D17E33}"/>
              </a:ext>
            </a:extLst>
          </p:cNvPr>
          <p:cNvSpPr/>
          <p:nvPr/>
        </p:nvSpPr>
        <p:spPr>
          <a:xfrm>
            <a:off x="4316729" y="5212080"/>
            <a:ext cx="1840230" cy="1840230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A47D0-DE5A-614C-A613-2EFE7A4D453D}"/>
              </a:ext>
            </a:extLst>
          </p:cNvPr>
          <p:cNvSpPr/>
          <p:nvPr/>
        </p:nvSpPr>
        <p:spPr>
          <a:xfrm>
            <a:off x="2697480" y="4246245"/>
            <a:ext cx="1415209" cy="14152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30769-7FB8-3F69-BCB4-9EEE243DD776}"/>
              </a:ext>
            </a:extLst>
          </p:cNvPr>
          <p:cNvSpPr/>
          <p:nvPr/>
        </p:nvSpPr>
        <p:spPr>
          <a:xfrm>
            <a:off x="3714397" y="4802711"/>
            <a:ext cx="1415209" cy="14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40A26F-73AC-FAEF-CF70-F2138C5EF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178" y="2514600"/>
            <a:ext cx="2857899" cy="1543265"/>
          </a:xfrm>
          <a:prstGeom prst="rect">
            <a:avLst/>
          </a:prstGeom>
        </p:spPr>
      </p:pic>
      <p:pic>
        <p:nvPicPr>
          <p:cNvPr id="17" name="Camera 16">
            <a:extLst>
              <a:ext uri="{FF2B5EF4-FFF2-40B4-BE49-F238E27FC236}">
                <a16:creationId xmlns:a16="http://schemas.microsoft.com/office/drawing/2014/main" id="{C907559F-73FE-6B6D-50E5-4371084FF5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3903" y="4640581"/>
            <a:ext cx="2057400" cy="2057400"/>
          </a:xfrm>
          <a:prstGeom prst="ellipse">
            <a:avLst/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0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Shah</dc:creator>
  <cp:lastModifiedBy>Vishal Shah</cp:lastModifiedBy>
  <cp:revision>1</cp:revision>
  <dcterms:created xsi:type="dcterms:W3CDTF">2024-08-08T04:17:13Z</dcterms:created>
  <dcterms:modified xsi:type="dcterms:W3CDTF">2024-08-08T08:40:21Z</dcterms:modified>
</cp:coreProperties>
</file>