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7" r:id="rId2"/>
    <p:sldMasterId id="2147483703" r:id="rId3"/>
  </p:sldMasterIdLst>
  <p:sldIdLst>
    <p:sldId id="256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67" autoAdjust="0"/>
  </p:normalViewPr>
  <p:slideViewPr>
    <p:cSldViewPr snapToGrid="0">
      <p:cViewPr>
        <p:scale>
          <a:sx n="50" d="100"/>
          <a:sy n="50" d="100"/>
        </p:scale>
        <p:origin x="464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ack and white spiralling staircase">
            <a:extLst>
              <a:ext uri="{FF2B5EF4-FFF2-40B4-BE49-F238E27FC236}">
                <a16:creationId xmlns:a16="http://schemas.microsoft.com/office/drawing/2014/main" id="{48ADD25B-E845-FBBB-203C-E4FA0A8E2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6"/>
          <a:stretch/>
        </p:blipFill>
        <p:spPr>
          <a:xfrm>
            <a:off x="46557" y="0"/>
            <a:ext cx="120395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2530" y="535597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9507" y="3394750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7345" y="6067179"/>
            <a:ext cx="1143000" cy="365125"/>
          </a:xfrm>
        </p:spPr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17101" y="6067179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36545" y="6067179"/>
            <a:ext cx="551167" cy="365125"/>
          </a:xfrm>
        </p:spPr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62BD100-6BAC-230C-33A0-C66FA8875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" y="4432059"/>
            <a:ext cx="5999546" cy="12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dida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D8A207-2337-2F1D-47CA-BB030FB18A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988" y="1109663"/>
            <a:ext cx="1906587" cy="19843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B37D932-91F7-6288-6659-1798D6A8B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988" y="4161631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id="{46EF953C-453E-727C-01FD-DF339AAD6ED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420986" y="1265238"/>
            <a:ext cx="3624964" cy="3433762"/>
          </a:xfrm>
        </p:spPr>
        <p:txBody>
          <a:bodyPr/>
          <a:lstStyle/>
          <a:p>
            <a:pPr lvl="1"/>
            <a:r>
              <a:rPr lang="en-US"/>
              <a:t>Click icon to add table</a:t>
            </a:r>
            <a:endParaRPr lang="en-IN" dirty="0"/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id="{91C4334C-05DB-07EF-6670-E9F07D58FB57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84521" y="4894262"/>
            <a:ext cx="10855067" cy="1676401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255B63-136C-0DE8-A657-A68B88491C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6688" y="1265238"/>
            <a:ext cx="4051300" cy="34337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C103-52E1-965C-3902-3ED72676E8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3289300"/>
            <a:ext cx="2878137" cy="795734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/>
              <a:t>Candidate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84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90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ack and white spiralling staircase">
            <a:extLst>
              <a:ext uri="{FF2B5EF4-FFF2-40B4-BE49-F238E27FC236}">
                <a16:creationId xmlns:a16="http://schemas.microsoft.com/office/drawing/2014/main" id="{48ADD25B-E845-FBBB-203C-E4FA0A8E2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6"/>
          <a:stretch/>
        </p:blipFill>
        <p:spPr>
          <a:xfrm>
            <a:off x="46557" y="0"/>
            <a:ext cx="120395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2530" y="535597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9507" y="3394750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7345" y="6067179"/>
            <a:ext cx="1143000" cy="365125"/>
          </a:xfrm>
        </p:spPr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17101" y="6067179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36545" y="6067179"/>
            <a:ext cx="551167" cy="365125"/>
          </a:xfrm>
        </p:spPr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62BD100-6BAC-230C-33A0-C66FA8875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" y="4432059"/>
            <a:ext cx="5999546" cy="1278353"/>
          </a:xfrm>
          <a:prstGeom prst="rect">
            <a:avLst/>
          </a:prstGeom>
        </p:spPr>
      </p:pic>
      <p:pic>
        <p:nvPicPr>
          <p:cNvPr id="9" name="Graphic 8" descr="Agriculture with solid fill">
            <a:extLst>
              <a:ext uri="{FF2B5EF4-FFF2-40B4-BE49-F238E27FC236}">
                <a16:creationId xmlns:a16="http://schemas.microsoft.com/office/drawing/2014/main" id="{8B6DE571-22FF-AC5B-E350-AE7FFA7BD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602" y="1515863"/>
            <a:ext cx="1658687" cy="16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4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dida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D8A207-2337-2F1D-47CA-BB030FB18A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988" y="1109663"/>
            <a:ext cx="1906587" cy="1984375"/>
          </a:xfrm>
        </p:spPr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154D31-7478-D728-DD3F-6240C42CF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32893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B37D932-91F7-6288-6659-1798D6A8B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988" y="40640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id="{46EF953C-453E-727C-01FD-DF339AAD6ED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420986" y="1265238"/>
            <a:ext cx="3624964" cy="3433762"/>
          </a:xfrm>
        </p:spPr>
        <p:txBody>
          <a:bodyPr/>
          <a:lstStyle/>
          <a:p>
            <a:pPr lvl="1"/>
            <a:endParaRPr lang="en-IN" dirty="0"/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id="{91C4334C-05DB-07EF-6670-E9F07D58FB57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84521" y="4894262"/>
            <a:ext cx="10855067" cy="1676401"/>
          </a:xfrm>
        </p:spPr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255B63-136C-0DE8-A657-A68B88491C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6688" y="1265238"/>
            <a:ext cx="4051300" cy="3433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82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8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ack and white spiralling staircase">
            <a:extLst>
              <a:ext uri="{FF2B5EF4-FFF2-40B4-BE49-F238E27FC236}">
                <a16:creationId xmlns:a16="http://schemas.microsoft.com/office/drawing/2014/main" id="{48ADD25B-E845-FBBB-203C-E4FA0A8E2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6"/>
          <a:stretch/>
        </p:blipFill>
        <p:spPr>
          <a:xfrm>
            <a:off x="46557" y="0"/>
            <a:ext cx="120395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2530" y="535597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9507" y="3394750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7345" y="6067179"/>
            <a:ext cx="1143000" cy="365125"/>
          </a:xfrm>
        </p:spPr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17101" y="6067179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36545" y="6067179"/>
            <a:ext cx="551167" cy="365125"/>
          </a:xfrm>
        </p:spPr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62BD100-6BAC-230C-33A0-C66FA8875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" y="4432059"/>
            <a:ext cx="5999546" cy="12783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0F9E93-0E4F-1172-122D-C5D9F8A81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252" y="1576853"/>
            <a:ext cx="3090578" cy="12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dida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D8A207-2337-2F1D-47CA-BB030FB18A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988" y="1109663"/>
            <a:ext cx="1906587" cy="1984375"/>
          </a:xfrm>
        </p:spPr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154D31-7478-D728-DD3F-6240C42CF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32893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B37D932-91F7-6288-6659-1798D6A8B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988" y="40640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id="{46EF953C-453E-727C-01FD-DF339AAD6ED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420986" y="1265238"/>
            <a:ext cx="3624964" cy="3433762"/>
          </a:xfrm>
        </p:spPr>
        <p:txBody>
          <a:bodyPr/>
          <a:lstStyle/>
          <a:p>
            <a:pPr lvl="1"/>
            <a:endParaRPr lang="en-IN" dirty="0"/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id="{91C4334C-05DB-07EF-6670-E9F07D58FB57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84521" y="4894262"/>
            <a:ext cx="10855067" cy="1676401"/>
          </a:xfrm>
        </p:spPr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255B63-136C-0DE8-A657-A68B88491C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6688" y="1265238"/>
            <a:ext cx="4051300" cy="3433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28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90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54C18C3-10A0-3348-A446-7A0969A3C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56" y="149306"/>
            <a:ext cx="251786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4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2" r:id="rId2"/>
    <p:sldLayoutId id="2147483667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Graphic 14" descr="Agriculture with solid fill">
            <a:extLst>
              <a:ext uri="{FF2B5EF4-FFF2-40B4-BE49-F238E27FC236}">
                <a16:creationId xmlns:a16="http://schemas.microsoft.com/office/drawing/2014/main" id="{6EA1ECD3-BABC-F177-7C09-7BFDDE339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10" y="5791200"/>
            <a:ext cx="914400" cy="914400"/>
          </a:xfrm>
          <a:prstGeom prst="rect">
            <a:avLst/>
          </a:prstGeom>
        </p:spPr>
      </p:pic>
      <p:pic>
        <p:nvPicPr>
          <p:cNvPr id="17" name="Picture 1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54C18C3-10A0-3348-A446-7A0969A3C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56" y="149306"/>
            <a:ext cx="251786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8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Graphic 14" descr="Adhesive Bandage with solid fill">
            <a:extLst>
              <a:ext uri="{FF2B5EF4-FFF2-40B4-BE49-F238E27FC236}">
                <a16:creationId xmlns:a16="http://schemas.microsoft.com/office/drawing/2014/main" id="{6EA1ECD3-BABC-F177-7C09-7BFDDE339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4610" y="5791200"/>
            <a:ext cx="914400" cy="914400"/>
          </a:xfrm>
          <a:prstGeom prst="rect">
            <a:avLst/>
          </a:prstGeom>
        </p:spPr>
      </p:pic>
      <p:pic>
        <p:nvPicPr>
          <p:cNvPr id="17" name="Picture 1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54C18C3-10A0-3348-A446-7A0969A3C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56" y="149306"/>
            <a:ext cx="251786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C5C7-FD4D-2162-90BB-D148F13B6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CEO Candidates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DBCB3-BCF0-28AD-7901-DD3F056B6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95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AD2E00-9A94-9986-7EEF-BA1C58575A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7281CFC6-880A-8525-D77B-23B17D35F86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7DBD696B-3C58-8EC6-855D-FA2D1A33B664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380E0E-026D-1011-4DE9-2F46E3DC07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B436BA3-C7F0-9217-6779-303E01EA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77" y="3211393"/>
            <a:ext cx="3122612" cy="832883"/>
          </a:xfrm>
        </p:spPr>
        <p:txBody>
          <a:bodyPr/>
          <a:lstStyle/>
          <a:p>
            <a:r>
              <a:rPr lang="en-IN" dirty="0"/>
              <a:t>Rahul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A9F7213-26D3-120E-FC2D-A796798D65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17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D7558-E041-5142-4473-7B01FC64B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B34C47-2BA7-DB89-720A-3DB38C96AA7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0089FC94-94AB-5B56-D4E9-63D3F58FEBB6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54884F-4E15-773C-284B-53037E60AC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1EF8EA-E045-F3FE-F38B-1A3EFBE5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77" y="3211393"/>
            <a:ext cx="3122612" cy="832883"/>
          </a:xfrm>
        </p:spPr>
        <p:txBody>
          <a:bodyPr/>
          <a:lstStyle/>
          <a:p>
            <a:r>
              <a:rPr lang="en-IN" dirty="0"/>
              <a:t>Laxmi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C1B50D9-84FA-AC86-9027-ACA37FCB79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01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A52A-EF83-74A9-5D4F-FBD5E43B32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2AFE83DA-203A-DD3C-0903-6A12CD9088B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AA4921FC-2E13-A28F-A484-248AE390764C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DC370B-2564-A3D3-3EEE-88E1477D3C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19CDED0-30E1-9DA2-4582-4A068462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77" y="3211393"/>
            <a:ext cx="3122612" cy="832883"/>
          </a:xfrm>
        </p:spPr>
        <p:txBody>
          <a:bodyPr/>
          <a:lstStyle/>
          <a:p>
            <a:r>
              <a:rPr lang="en-IN" dirty="0"/>
              <a:t>Sita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382D06-3686-7566-AE93-3DF96E3A75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5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6B389-0EF9-6019-B326-7B76AF11B1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2D976E8-7CA8-AE56-1362-76B9A88B1CB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BF724714-0BCF-F655-18E6-B8A1291C6BD7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0A4548-03BC-CADF-3646-E6BBAFE365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E691C37-F9F2-4809-6C4D-7EFBE393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77" y="3211393"/>
            <a:ext cx="3122612" cy="832883"/>
          </a:xfrm>
        </p:spPr>
        <p:txBody>
          <a:bodyPr/>
          <a:lstStyle/>
          <a:p>
            <a:r>
              <a:rPr lang="en-IN" dirty="0" err="1"/>
              <a:t>Smareen</a:t>
            </a:r>
            <a:endParaRPr lang="en-I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ACD560-8E3D-9BF5-6A49-9C93964AF4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40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97274-C340-D89F-4220-03C10CA741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401DD33-0407-96E5-89C0-341E7093C1A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0AF7181E-5D71-5B40-4E65-BCBC32F92246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E64EE0-EBD7-F611-6ACC-D1E6985BBA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CEF4CF5-8139-FC47-B48D-0C66E35F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8" y="3133486"/>
            <a:ext cx="4051300" cy="832883"/>
          </a:xfrm>
        </p:spPr>
        <p:txBody>
          <a:bodyPr/>
          <a:lstStyle/>
          <a:p>
            <a:r>
              <a:rPr lang="en-IN" dirty="0"/>
              <a:t>Ahmed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34656A-B6D3-7B71-AD50-017597E60F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000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A Training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MA Training" id="{51625729-30DE-4CDE-A193-85063CBF68E1}" vid="{07BF56F9-4823-457B-B7A7-E9ADF656A043}"/>
    </a:ext>
  </a:extLst>
</a:theme>
</file>

<file path=ppt/theme/theme2.xml><?xml version="1.0" encoding="utf-8"?>
<a:theme xmlns:a="http://schemas.openxmlformats.org/drawingml/2006/main" name="Client Medows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Client Healthcar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124</TotalTime>
  <Words>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Rockwell</vt:lpstr>
      <vt:lpstr>Times New Roman</vt:lpstr>
      <vt:lpstr>Tw Cen MT</vt:lpstr>
      <vt:lpstr>EMA Training</vt:lpstr>
      <vt:lpstr>Client Medows</vt:lpstr>
      <vt:lpstr>Client Healthcare</vt:lpstr>
      <vt:lpstr>CEO Candidates</vt:lpstr>
      <vt:lpstr>Rahul</vt:lpstr>
      <vt:lpstr>Laxmi</vt:lpstr>
      <vt:lpstr>Sita</vt:lpstr>
      <vt:lpstr>Smareen</vt:lpstr>
      <vt:lpstr>Ahmed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Shah</dc:creator>
  <cp:lastModifiedBy>Vishal Shah</cp:lastModifiedBy>
  <cp:revision>1</cp:revision>
  <dcterms:created xsi:type="dcterms:W3CDTF">2024-08-08T06:35:35Z</dcterms:created>
  <dcterms:modified xsi:type="dcterms:W3CDTF">2024-08-08T08:39:45Z</dcterms:modified>
</cp:coreProperties>
</file>