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  <p:sldMasterId id="214748370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F302E-9A2A-4FF9-B58A-AFACCEA18A1F}" v="16" dt="2024-08-08T07:20:0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9279" autoAdjust="0"/>
    <p:restoredTop sz="86467" autoAdjust="0"/>
  </p:normalViewPr>
  <p:slideViewPr>
    <p:cSldViewPr snapToGrid="0">
      <p:cViewPr varScale="1">
        <p:scale>
          <a:sx n="51" d="100"/>
          <a:sy n="51" d="100"/>
        </p:scale>
        <p:origin x="102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0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161631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C103-52E1-965C-3902-3ED72676E8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3289300"/>
            <a:ext cx="2878137" cy="79573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Candidate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8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8B03-BB32-1C19-7549-850EB1A4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82" y="676866"/>
            <a:ext cx="7851075" cy="78149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1104-7DF9-4A64-6AFC-C8067BCD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C1625-3B0F-9E89-4673-038ACDB4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9A227-5D11-7891-E657-32B19FC0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5C91B96C-B5C5-C736-B6F9-C0425E39CFF4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95300" y="1670050"/>
            <a:ext cx="11242675" cy="413543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2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  <p:pic>
        <p:nvPicPr>
          <p:cNvPr id="9" name="Graphic 8" descr="Agriculture with solid fill">
            <a:extLst>
              <a:ext uri="{FF2B5EF4-FFF2-40B4-BE49-F238E27FC236}">
                <a16:creationId xmlns:a16="http://schemas.microsoft.com/office/drawing/2014/main" id="{8B6DE571-22FF-AC5B-E350-AE7FFA7BD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602" y="1515863"/>
            <a:ext cx="1658687" cy="16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4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F9E93-0E4F-1172-122D-C5D9F8A81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252" y="1576853"/>
            <a:ext cx="3090578" cy="1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2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711" r:id="rId3"/>
    <p:sldLayoutId id="214748366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raphic 14" descr="Agriculture with solid fill">
            <a:extLst>
              <a:ext uri="{FF2B5EF4-FFF2-40B4-BE49-F238E27FC236}">
                <a16:creationId xmlns:a16="http://schemas.microsoft.com/office/drawing/2014/main" id="{6EA1ECD3-BABC-F177-7C09-7BFDDE339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10" y="5791200"/>
            <a:ext cx="914400" cy="9144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raphic 14" descr="Adhesive Bandage with solid fill">
            <a:extLst>
              <a:ext uri="{FF2B5EF4-FFF2-40B4-BE49-F238E27FC236}">
                <a16:creationId xmlns:a16="http://schemas.microsoft.com/office/drawing/2014/main" id="{6EA1ECD3-BABC-F177-7C09-7BFDDE339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4610" y="5791200"/>
            <a:ext cx="914400" cy="9144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E22E-1FB6-8DBC-9CF9-87FB809A5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E741A-DA63-061E-5BD5-5DEE1D7DD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0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C79384A-C38E-6CF6-AFE9-36A1D8495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9EF9-8186-1528-3CE6-B38F4D53AD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COO</a:t>
            </a:r>
            <a:r>
              <a:rPr lang="en-IN" baseline="0" dirty="0"/>
              <a:t> at L&amp;T</a:t>
            </a:r>
            <a:endParaRPr lang="en-IN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838C0193-9B90-C125-D1C0-A73C4300455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F0B17BA3-70BA-5650-25CE-2FA260EA251C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61B5-04FD-C270-D217-B0822B370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Education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8D1DFA-0648-12DA-843C-7FFCE81D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Vishal</a:t>
            </a:r>
          </a:p>
        </p:txBody>
      </p:sp>
    </p:spTree>
    <p:extLst>
      <p:ext uri="{BB962C8B-B14F-4D97-AF65-F5344CB8AC3E}">
        <p14:creationId xmlns:p14="http://schemas.microsoft.com/office/powerpoint/2010/main" val="306247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724DAB-D4C1-095C-FB41-896D75BEC2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0E809-323F-72E0-0449-12C1139596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COO @ Reliance</a:t>
            </a:r>
            <a:r>
              <a:rPr lang="en-IN" baseline="0" dirty="0"/>
              <a:t> Fresh</a:t>
            </a:r>
            <a:endParaRPr lang="en-IN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6918BFC-051E-5757-175B-49A77618AC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EE73F247-77D6-2591-F079-542C52952B9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DEC6CA-9884-DEF4-8719-D9A70F6B45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MBA Ops from Harvard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A0D706-3B0D-9CC7-4D16-8F4D2205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Rohit</a:t>
            </a:r>
          </a:p>
        </p:txBody>
      </p:sp>
    </p:spTree>
    <p:extLst>
      <p:ext uri="{BB962C8B-B14F-4D97-AF65-F5344CB8AC3E}">
        <p14:creationId xmlns:p14="http://schemas.microsoft.com/office/powerpoint/2010/main" val="123262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25BE00C-F6CB-3692-4A37-43A0EF6A9C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45984-A4B7-C5DB-5433-B9AF8DEC37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COM @ Adani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6A836572-882F-F65D-D7F2-F049AEF6A8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1FE49FF9-08A7-664F-AA11-5D5CA6C09231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405FE-10E8-CCDE-0617-2867BEA40E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IIM A - Finance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0CF506-95DE-85A0-9E1C-04C1DBB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Syed</a:t>
            </a:r>
          </a:p>
        </p:txBody>
      </p:sp>
    </p:spTree>
    <p:extLst>
      <p:ext uri="{BB962C8B-B14F-4D97-AF65-F5344CB8AC3E}">
        <p14:creationId xmlns:p14="http://schemas.microsoft.com/office/powerpoint/2010/main" val="423045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2DA019-1225-7F8F-575B-817F0F1243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87D9C-E6A1-2E47-7049-39A1DE396D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dirty="0"/>
              <a:t>GMO @ IBM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B107AFDF-3997-9B98-E200-DA212FEC9D9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A3A2FB7-2AAD-B79D-B3DB-93E9194D2BEB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91E949-2E24-A435-B6D5-1F40B88BD3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IIM B + IIT 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FA9A88-0910-88D5-E1ED-2EABF017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Namita</a:t>
            </a:r>
          </a:p>
        </p:txBody>
      </p:sp>
    </p:spTree>
    <p:extLst>
      <p:ext uri="{BB962C8B-B14F-4D97-AF65-F5344CB8AC3E}">
        <p14:creationId xmlns:p14="http://schemas.microsoft.com/office/powerpoint/2010/main" val="113543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A Trainin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A Training" id="{D39F975E-CEB3-4A05-8E71-4E98FBC1FD90}" vid="{50178B77-E621-4578-BA22-A16CF8FDF63A}"/>
    </a:ext>
  </a:extLst>
</a:theme>
</file>

<file path=ppt/theme/theme2.xml><?xml version="1.0" encoding="utf-8"?>
<a:theme xmlns:a="http://schemas.openxmlformats.org/drawingml/2006/main" name="Client Medow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Client Healthcar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34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Rockwell</vt:lpstr>
      <vt:lpstr>Times New Roman</vt:lpstr>
      <vt:lpstr>Tw Cen MT</vt:lpstr>
      <vt:lpstr>EMA Training</vt:lpstr>
      <vt:lpstr>Client Medows</vt:lpstr>
      <vt:lpstr>Client Healthcare</vt:lpstr>
      <vt:lpstr>COO</vt:lpstr>
      <vt:lpstr>Vishal</vt:lpstr>
      <vt:lpstr>Rohit</vt:lpstr>
      <vt:lpstr>Syed</vt:lpstr>
      <vt:lpstr>Namita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Shah</dc:creator>
  <cp:lastModifiedBy>Vishal Shah</cp:lastModifiedBy>
  <cp:revision>1</cp:revision>
  <dcterms:created xsi:type="dcterms:W3CDTF">2024-08-08T06:57:15Z</dcterms:created>
  <dcterms:modified xsi:type="dcterms:W3CDTF">2024-08-08T07:20:43Z</dcterms:modified>
</cp:coreProperties>
</file>