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  <p:sldMasterId id="2147483703" r:id="rId3"/>
  </p:sldMasterIdLst>
  <p:sldIdLst>
    <p:sldId id="256" r:id="rId4"/>
    <p:sldId id="257" r:id="rId5"/>
    <p:sldId id="259" r:id="rId6"/>
    <p:sldId id="260" r:id="rId7"/>
    <p:sldId id="258" r:id="rId8"/>
  </p:sldIdLst>
  <p:sldSz cx="12192000" cy="6858000"/>
  <p:notesSz cx="6858000" cy="9144000"/>
  <p:custShowLst>
    <p:custShow name="Generic" id="0">
      <p:sldLst>
        <p:sld r:id="rId4"/>
        <p:sld r:id="rId5"/>
        <p:sld r:id="rId6"/>
        <p:sld r:id="rId7"/>
      </p:sldLst>
    </p:custShow>
    <p:custShow name="Medows" id="1">
      <p:sldLst>
        <p:sld r:id="rId8"/>
        <p:sld r:id="rId7"/>
        <p:sld r:id="rId6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0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  <p:pic>
        <p:nvPicPr>
          <p:cNvPr id="9" name="Graphic 8" descr="Agriculture with solid fill">
            <a:extLst>
              <a:ext uri="{FF2B5EF4-FFF2-40B4-BE49-F238E27FC236}">
                <a16:creationId xmlns:a16="http://schemas.microsoft.com/office/drawing/2014/main" id="{8B6DE571-22FF-AC5B-E350-AE7FFA7BD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602" y="1515863"/>
            <a:ext cx="1658687" cy="16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8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ack and white spiralling staircase">
            <a:extLst>
              <a:ext uri="{FF2B5EF4-FFF2-40B4-BE49-F238E27FC236}">
                <a16:creationId xmlns:a16="http://schemas.microsoft.com/office/drawing/2014/main" id="{48ADD25B-E845-FBBB-203C-E4FA0A8E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6"/>
          <a:stretch/>
        </p:blipFill>
        <p:spPr>
          <a:xfrm>
            <a:off x="46557" y="0"/>
            <a:ext cx="120395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2530" y="535597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9507" y="3394750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7345" y="6067179"/>
            <a:ext cx="1143000" cy="365125"/>
          </a:xfrm>
        </p:spPr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101" y="6067179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36545" y="6067179"/>
            <a:ext cx="551167" cy="365125"/>
          </a:xfrm>
        </p:spPr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62BD100-6BAC-230C-33A0-C66FA887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" y="4432059"/>
            <a:ext cx="5999546" cy="12783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F9E93-0E4F-1172-122D-C5D9F8A81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252" y="1576853"/>
            <a:ext cx="3090578" cy="12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2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dida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6D8A207-2337-2F1D-47CA-BB030FB18A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988" y="1109663"/>
            <a:ext cx="1906587" cy="1984375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154D31-7478-D728-DD3F-6240C42CF2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32893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B37D932-91F7-6288-6659-1798D6A8B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1988" y="4064000"/>
            <a:ext cx="2878137" cy="57943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16" name="Table Placeholder 15">
            <a:extLst>
              <a:ext uri="{FF2B5EF4-FFF2-40B4-BE49-F238E27FC236}">
                <a16:creationId xmlns:a16="http://schemas.microsoft.com/office/drawing/2014/main" id="{46EF953C-453E-727C-01FD-DF339AAD6ED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420986" y="1265238"/>
            <a:ext cx="3624964" cy="3433762"/>
          </a:xfrm>
        </p:spPr>
        <p:txBody>
          <a:bodyPr/>
          <a:lstStyle/>
          <a:p>
            <a:pPr lvl="1"/>
            <a:endParaRPr lang="en-IN" dirty="0"/>
          </a:p>
        </p:txBody>
      </p:sp>
      <p:sp>
        <p:nvSpPr>
          <p:cNvPr id="18" name="SmartArt Placeholder 17">
            <a:extLst>
              <a:ext uri="{FF2B5EF4-FFF2-40B4-BE49-F238E27FC236}">
                <a16:creationId xmlns:a16="http://schemas.microsoft.com/office/drawing/2014/main" id="{91C4334C-05DB-07EF-6670-E9F07D58FB57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084521" y="4894262"/>
            <a:ext cx="10855067" cy="1676401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255B63-136C-0DE8-A657-A68B88491C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6688" y="1265238"/>
            <a:ext cx="4051300" cy="3433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8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0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2" r:id="rId2"/>
    <p:sldLayoutId id="214748366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raphic 14" descr="Agriculture with solid fill">
            <a:extLst>
              <a:ext uri="{FF2B5EF4-FFF2-40B4-BE49-F238E27FC236}">
                <a16:creationId xmlns:a16="http://schemas.microsoft.com/office/drawing/2014/main" id="{6EA1ECD3-BABC-F177-7C09-7BFDDE339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10" y="5791200"/>
            <a:ext cx="914400" cy="9144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70326-AADF-441E-A35E-945C16D79D31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15F307-06A6-4A58-8620-F08017D0654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Graphic 14" descr="Adhesive Bandage with solid fill">
            <a:extLst>
              <a:ext uri="{FF2B5EF4-FFF2-40B4-BE49-F238E27FC236}">
                <a16:creationId xmlns:a16="http://schemas.microsoft.com/office/drawing/2014/main" id="{6EA1ECD3-BABC-F177-7C09-7BFDDE339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4610" y="5791200"/>
            <a:ext cx="914400" cy="9144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4C18C3-10A0-3348-A446-7A0969A3C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56" y="149306"/>
            <a:ext cx="2517866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3EFA-4420-FB25-6C95-ABAC18F51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A10CB-E843-4786-1269-ED616A4A7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8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erson in a suit&#10;&#10;Description automatically generated">
            <a:extLst>
              <a:ext uri="{FF2B5EF4-FFF2-40B4-BE49-F238E27FC236}">
                <a16:creationId xmlns:a16="http://schemas.microsoft.com/office/drawing/2014/main" id="{D30E6365-8F26-F6AA-2F15-98AD7A86EB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r="196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FAFF-283F-CFD4-4B72-EA0F2C5237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Harsh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49057-DBD8-F08B-92E6-27417EB89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90E5332-BEEA-284A-7142-8C22DA7AB9E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6375004F-B808-9F67-DA2F-8BE40F685B78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A20843-DE81-669E-4202-4418C14F14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2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erson in a suit and tie&#10;&#10;Description automatically generated">
            <a:extLst>
              <a:ext uri="{FF2B5EF4-FFF2-40B4-BE49-F238E27FC236}">
                <a16:creationId xmlns:a16="http://schemas.microsoft.com/office/drawing/2014/main" id="{B4F2BDBB-C57D-D17D-F884-4A0EDCC27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r="196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2A2FD-AE04-1570-BFCC-C320B8955C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Mihir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4A89E-8778-AE51-CDF1-018AF40701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31F1434-0309-3E03-3125-F0E4B9F56C1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56CC76C2-4832-271D-CE22-111CA83AFF40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850C26-FCCC-63D0-A648-872271DCC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8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erson in a suit and tie&#10;&#10;Description automatically generated">
            <a:extLst>
              <a:ext uri="{FF2B5EF4-FFF2-40B4-BE49-F238E27FC236}">
                <a16:creationId xmlns:a16="http://schemas.microsoft.com/office/drawing/2014/main" id="{F53A34BB-D961-4546-0584-3549694A3E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r="196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BE20B-7C46-901E-E85C-4FAD339CCA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Jhon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5A09C-6232-6BC6-AEC3-3BB726D525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0042F67-11A2-8AF2-2D60-8297A467074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3D4578A7-35CE-56CB-44B6-07247668CF10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1EF2BF-C695-D609-FF2E-7AF555139C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0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DB6B-D1D6-A8AB-11BB-6936EF344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CFO level candidate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48E0C-83CC-1B9F-3E78-A0E822A7D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4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A Training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A Training" id="{51625729-30DE-4CDE-A193-85063CBF68E1}" vid="{07BF56F9-4823-457B-B7A7-E9ADF656A043}"/>
    </a:ext>
  </a:extLst>
</a:theme>
</file>

<file path=ppt/theme/theme2.xml><?xml version="1.0" encoding="utf-8"?>
<a:theme xmlns:a="http://schemas.openxmlformats.org/drawingml/2006/main" name="Client Medow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Client Healthcar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2</vt:i4>
      </vt:variant>
    </vt:vector>
  </HeadingPairs>
  <TitlesOfParts>
    <vt:vector size="14" baseType="lpstr">
      <vt:lpstr>Arial</vt:lpstr>
      <vt:lpstr>Rockwell</vt:lpstr>
      <vt:lpstr>Times New Roman</vt:lpstr>
      <vt:lpstr>Tw Cen MT</vt:lpstr>
      <vt:lpstr>EMA Training</vt:lpstr>
      <vt:lpstr>Client Medows</vt:lpstr>
      <vt:lpstr>Client Healthcare</vt:lpstr>
      <vt:lpstr>CFO</vt:lpstr>
      <vt:lpstr>PowerPoint Presentation</vt:lpstr>
      <vt:lpstr>PowerPoint Presentation</vt:lpstr>
      <vt:lpstr>PowerPoint Presentation</vt:lpstr>
      <vt:lpstr>CFO level candidate</vt:lpstr>
      <vt:lpstr>Generic</vt:lpstr>
      <vt:lpstr>Medows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Shah</dc:creator>
  <cp:lastModifiedBy>Vishal Shah</cp:lastModifiedBy>
  <cp:revision>1</cp:revision>
  <dcterms:created xsi:type="dcterms:W3CDTF">2024-08-08T06:20:49Z</dcterms:created>
  <dcterms:modified xsi:type="dcterms:W3CDTF">2024-08-08T06:35:18Z</dcterms:modified>
</cp:coreProperties>
</file>