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7" r:id="rId2"/>
    <p:sldMasterId id="2147483703" r:id="rId3"/>
  </p:sldMasterIdLst>
  <p:sldIdLst>
    <p:sldId id="256" r:id="rId4"/>
    <p:sldId id="257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CA59B-4C3A-45AE-9783-93B3933A2CA7}" v="86" dt="2024-08-08T06:17:21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60"/>
  </p:normalViewPr>
  <p:slideViewPr>
    <p:cSldViewPr snapToGrid="0">
      <p:cViewPr>
        <p:scale>
          <a:sx n="33" d="100"/>
          <a:sy n="33" d="100"/>
        </p:scale>
        <p:origin x="171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Shah" userId="07432260-0bb8-4f6d-b01a-b1cba8d59480" providerId="ADAL" clId="{A9FCA59B-4C3A-45AE-9783-93B3933A2CA7}"/>
    <pc:docChg chg="custSel modSld">
      <pc:chgData name="Vishal Shah" userId="07432260-0bb8-4f6d-b01a-b1cba8d59480" providerId="ADAL" clId="{A9FCA59B-4C3A-45AE-9783-93B3933A2CA7}" dt="2024-08-08T08:38:12.885" v="1" actId="478"/>
      <pc:docMkLst>
        <pc:docMk/>
      </pc:docMkLst>
      <pc:sldChg chg="addSp delSp modSp mod">
        <pc:chgData name="Vishal Shah" userId="07432260-0bb8-4f6d-b01a-b1cba8d59480" providerId="ADAL" clId="{A9FCA59B-4C3A-45AE-9783-93B3933A2CA7}" dt="2024-08-08T08:38:12.885" v="1" actId="478"/>
        <pc:sldMkLst>
          <pc:docMk/>
          <pc:sldMk cId="2953490074" sldId="259"/>
        </pc:sldMkLst>
        <pc:spChg chg="add mod">
          <ac:chgData name="Vishal Shah" userId="07432260-0bb8-4f6d-b01a-b1cba8d59480" providerId="ADAL" clId="{A9FCA59B-4C3A-45AE-9783-93B3933A2CA7}" dt="2024-08-08T08:38:12.885" v="1" actId="478"/>
          <ac:spMkLst>
            <pc:docMk/>
            <pc:sldMk cId="2953490074" sldId="259"/>
            <ac:spMk id="23" creationId="{F2897CB1-8E43-4426-8F31-1CE3432BC6BA}"/>
          </ac:spMkLst>
        </pc:spChg>
        <pc:picChg chg="del">
          <ac:chgData name="Vishal Shah" userId="07432260-0bb8-4f6d-b01a-b1cba8d59480" providerId="ADAL" clId="{A9FCA59B-4C3A-45AE-9783-93B3933A2CA7}" dt="2024-08-08T08:38:12.885" v="1" actId="478"/>
          <ac:picMkLst>
            <pc:docMk/>
            <pc:sldMk cId="2953490074" sldId="259"/>
            <ac:picMk id="9" creationId="{BDDD4CF2-F334-BC1D-C281-3187A1D246DA}"/>
          </ac:picMkLst>
        </pc:picChg>
      </pc:sldChg>
      <pc:sldChg chg="addSp delSp modSp mod">
        <pc:chgData name="Vishal Shah" userId="07432260-0bb8-4f6d-b01a-b1cba8d59480" providerId="ADAL" clId="{A9FCA59B-4C3A-45AE-9783-93B3933A2CA7}" dt="2024-08-08T08:38:10.295" v="0" actId="478"/>
        <pc:sldMkLst>
          <pc:docMk/>
          <pc:sldMk cId="1336358956" sldId="260"/>
        </pc:sldMkLst>
        <pc:spChg chg="add mod">
          <ac:chgData name="Vishal Shah" userId="07432260-0bb8-4f6d-b01a-b1cba8d59480" providerId="ADAL" clId="{A9FCA59B-4C3A-45AE-9783-93B3933A2CA7}" dt="2024-08-08T08:38:10.295" v="0" actId="478"/>
          <ac:spMkLst>
            <pc:docMk/>
            <pc:sldMk cId="1336358956" sldId="260"/>
            <ac:spMk id="12" creationId="{280EB494-046D-DB78-AD9C-B4D181BF317F}"/>
          </ac:spMkLst>
        </pc:spChg>
        <pc:picChg chg="del">
          <ac:chgData name="Vishal Shah" userId="07432260-0bb8-4f6d-b01a-b1cba8d59480" providerId="ADAL" clId="{A9FCA59B-4C3A-45AE-9783-93B3933A2CA7}" dt="2024-08-08T08:38:10.295" v="0" actId="478"/>
          <ac:picMkLst>
            <pc:docMk/>
            <pc:sldMk cId="1336358956" sldId="260"/>
            <ac:picMk id="9" creationId="{4D2E2D6B-A48D-7311-2EE0-5CCA1D36035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23DAB2-B6E2-48CD-891A-2D799F33D16B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00B9062-93EC-4B6B-92C7-DF4FB1E421EA}">
      <dgm:prSet phldrT="[Text]"/>
      <dgm:spPr/>
      <dgm:t>
        <a:bodyPr/>
        <a:lstStyle/>
        <a:p>
          <a:r>
            <a:rPr lang="en-IN" dirty="0"/>
            <a:t>2015</a:t>
          </a:r>
        </a:p>
      </dgm:t>
    </dgm:pt>
    <dgm:pt modelId="{219B18FF-70B2-425C-AC45-24B50E145142}" type="parTrans" cxnId="{B034BF18-187A-4D52-8D7E-60810912D147}">
      <dgm:prSet/>
      <dgm:spPr/>
      <dgm:t>
        <a:bodyPr/>
        <a:lstStyle/>
        <a:p>
          <a:endParaRPr lang="en-IN"/>
        </a:p>
      </dgm:t>
    </dgm:pt>
    <dgm:pt modelId="{D89B76A5-06DE-4464-B23F-F5506EE9AB14}" type="sibTrans" cxnId="{B034BF18-187A-4D52-8D7E-60810912D147}">
      <dgm:prSet/>
      <dgm:spPr/>
      <dgm:t>
        <a:bodyPr/>
        <a:lstStyle/>
        <a:p>
          <a:endParaRPr lang="en-IN"/>
        </a:p>
      </dgm:t>
    </dgm:pt>
    <dgm:pt modelId="{0440C9E0-9B61-46A1-97A5-A7279BBC3960}">
      <dgm:prSet phldrT="[Text]"/>
      <dgm:spPr/>
      <dgm:t>
        <a:bodyPr/>
        <a:lstStyle/>
        <a:p>
          <a:r>
            <a:rPr lang="en-IN" dirty="0"/>
            <a:t>Coo</a:t>
          </a:r>
        </a:p>
      </dgm:t>
    </dgm:pt>
    <dgm:pt modelId="{EED3F980-3DBA-4714-804E-B459ED54879D}" type="parTrans" cxnId="{482433B0-3CA9-4158-90D7-F8116CBB3F64}">
      <dgm:prSet/>
      <dgm:spPr/>
      <dgm:t>
        <a:bodyPr/>
        <a:lstStyle/>
        <a:p>
          <a:endParaRPr lang="en-IN"/>
        </a:p>
      </dgm:t>
    </dgm:pt>
    <dgm:pt modelId="{43BDE6DF-E4EB-4DA0-85ED-61E7D595FC5E}" type="sibTrans" cxnId="{482433B0-3CA9-4158-90D7-F8116CBB3F64}">
      <dgm:prSet/>
      <dgm:spPr/>
      <dgm:t>
        <a:bodyPr/>
        <a:lstStyle/>
        <a:p>
          <a:endParaRPr lang="en-IN"/>
        </a:p>
      </dgm:t>
    </dgm:pt>
    <dgm:pt modelId="{FC38E4E1-00C9-44A5-B54C-37313A694681}">
      <dgm:prSet phldrT="[Text]"/>
      <dgm:spPr/>
      <dgm:t>
        <a:bodyPr/>
        <a:lstStyle/>
        <a:p>
          <a:r>
            <a:rPr lang="en-IN" dirty="0"/>
            <a:t>P&amp;G</a:t>
          </a:r>
        </a:p>
      </dgm:t>
    </dgm:pt>
    <dgm:pt modelId="{DE8354D0-A355-4AFE-88C1-7344A9BA9A07}" type="parTrans" cxnId="{C3FBC0D7-961A-4DDB-B5AB-7C0CA95C7444}">
      <dgm:prSet/>
      <dgm:spPr/>
      <dgm:t>
        <a:bodyPr/>
        <a:lstStyle/>
        <a:p>
          <a:endParaRPr lang="en-IN"/>
        </a:p>
      </dgm:t>
    </dgm:pt>
    <dgm:pt modelId="{96D542E1-F9CB-438C-8E2C-1B7EFFE3ACEC}" type="sibTrans" cxnId="{C3FBC0D7-961A-4DDB-B5AB-7C0CA95C7444}">
      <dgm:prSet/>
      <dgm:spPr/>
      <dgm:t>
        <a:bodyPr/>
        <a:lstStyle/>
        <a:p>
          <a:endParaRPr lang="en-IN"/>
        </a:p>
      </dgm:t>
    </dgm:pt>
    <dgm:pt modelId="{DDF32391-BF9B-4A74-BA33-16E397ABC356}">
      <dgm:prSet phldrT="[Text]" phldr="1"/>
      <dgm:spPr/>
      <dgm:t>
        <a:bodyPr/>
        <a:lstStyle/>
        <a:p>
          <a:endParaRPr lang="en-IN"/>
        </a:p>
      </dgm:t>
    </dgm:pt>
    <dgm:pt modelId="{0E9EE84E-A3EA-409D-B97A-830D4427A1C4}" type="parTrans" cxnId="{EEDF7144-18DC-4A09-9163-C868C5AC712F}">
      <dgm:prSet/>
      <dgm:spPr/>
      <dgm:t>
        <a:bodyPr/>
        <a:lstStyle/>
        <a:p>
          <a:endParaRPr lang="en-IN"/>
        </a:p>
      </dgm:t>
    </dgm:pt>
    <dgm:pt modelId="{452E2980-75AC-435A-BA1C-DC3E963628CF}" type="sibTrans" cxnId="{EEDF7144-18DC-4A09-9163-C868C5AC712F}">
      <dgm:prSet/>
      <dgm:spPr/>
      <dgm:t>
        <a:bodyPr/>
        <a:lstStyle/>
        <a:p>
          <a:endParaRPr lang="en-IN"/>
        </a:p>
      </dgm:t>
    </dgm:pt>
    <dgm:pt modelId="{F176B55B-A0BD-4092-8495-2D1AA4FA605F}">
      <dgm:prSet phldrT="[Text]" phldr="1"/>
      <dgm:spPr/>
      <dgm:t>
        <a:bodyPr/>
        <a:lstStyle/>
        <a:p>
          <a:endParaRPr lang="en-IN"/>
        </a:p>
      </dgm:t>
    </dgm:pt>
    <dgm:pt modelId="{E1D61A56-AA3A-4B70-BA1D-36E8FCE6BD12}" type="parTrans" cxnId="{0AA1C124-132B-4EBD-AC11-64F6E2741E59}">
      <dgm:prSet/>
      <dgm:spPr/>
      <dgm:t>
        <a:bodyPr/>
        <a:lstStyle/>
        <a:p>
          <a:endParaRPr lang="en-IN"/>
        </a:p>
      </dgm:t>
    </dgm:pt>
    <dgm:pt modelId="{101A9DBD-E56E-41F2-9770-E59E1E65F00D}" type="sibTrans" cxnId="{0AA1C124-132B-4EBD-AC11-64F6E2741E59}">
      <dgm:prSet/>
      <dgm:spPr/>
      <dgm:t>
        <a:bodyPr/>
        <a:lstStyle/>
        <a:p>
          <a:endParaRPr lang="en-IN"/>
        </a:p>
      </dgm:t>
    </dgm:pt>
    <dgm:pt modelId="{B074AD4F-B29E-456A-8400-88163CEF96FE}">
      <dgm:prSet phldrT="[Text]" phldr="1"/>
      <dgm:spPr/>
      <dgm:t>
        <a:bodyPr/>
        <a:lstStyle/>
        <a:p>
          <a:endParaRPr lang="en-IN"/>
        </a:p>
      </dgm:t>
    </dgm:pt>
    <dgm:pt modelId="{6FFDFBA2-97CC-4BAA-B657-3E2E97BF7CC3}" type="parTrans" cxnId="{463DA04C-C937-42DF-98F1-A8EE75A360CE}">
      <dgm:prSet/>
      <dgm:spPr/>
      <dgm:t>
        <a:bodyPr/>
        <a:lstStyle/>
        <a:p>
          <a:endParaRPr lang="en-IN"/>
        </a:p>
      </dgm:t>
    </dgm:pt>
    <dgm:pt modelId="{04C92C63-F8F5-45C2-A16E-23156ABDFFA3}" type="sibTrans" cxnId="{463DA04C-C937-42DF-98F1-A8EE75A360CE}">
      <dgm:prSet/>
      <dgm:spPr/>
      <dgm:t>
        <a:bodyPr/>
        <a:lstStyle/>
        <a:p>
          <a:endParaRPr lang="en-IN"/>
        </a:p>
      </dgm:t>
    </dgm:pt>
    <dgm:pt modelId="{ED6271C4-C936-42EC-9659-C06E21C70E85}" type="pres">
      <dgm:prSet presAssocID="{DD23DAB2-B6E2-48CD-891A-2D799F33D16B}" presName="Name0" presStyleCnt="0">
        <dgm:presLayoutVars>
          <dgm:dir/>
        </dgm:presLayoutVars>
      </dgm:prSet>
      <dgm:spPr/>
    </dgm:pt>
    <dgm:pt modelId="{DF2A7BC9-57D8-435A-A47C-D61DAAA78CE5}" type="pres">
      <dgm:prSet presAssocID="{900B9062-93EC-4B6B-92C7-DF4FB1E421EA}" presName="parComposite" presStyleCnt="0"/>
      <dgm:spPr/>
    </dgm:pt>
    <dgm:pt modelId="{5F7E9F98-9FD7-4960-AD54-B66E6BBEA5B6}" type="pres">
      <dgm:prSet presAssocID="{900B9062-93EC-4B6B-92C7-DF4FB1E421EA}" presName="parBigCircle" presStyleLbl="node0" presStyleIdx="0" presStyleCnt="2"/>
      <dgm:spPr/>
    </dgm:pt>
    <dgm:pt modelId="{E4CF3FE3-3983-49F5-BAAB-F53DCF596BE7}" type="pres">
      <dgm:prSet presAssocID="{900B9062-93EC-4B6B-92C7-DF4FB1E421EA}" presName="parTx" presStyleLbl="revTx" presStyleIdx="0" presStyleCnt="10"/>
      <dgm:spPr/>
    </dgm:pt>
    <dgm:pt modelId="{E7EE56E8-6076-429D-A21B-7C5BEFB8E9EA}" type="pres">
      <dgm:prSet presAssocID="{900B9062-93EC-4B6B-92C7-DF4FB1E421EA}" presName="bSpace" presStyleCnt="0"/>
      <dgm:spPr/>
    </dgm:pt>
    <dgm:pt modelId="{0F5587D2-63E3-45D2-9BFA-2B47251D4FEF}" type="pres">
      <dgm:prSet presAssocID="{900B9062-93EC-4B6B-92C7-DF4FB1E421EA}" presName="parBackupNorm" presStyleCnt="0"/>
      <dgm:spPr/>
    </dgm:pt>
    <dgm:pt modelId="{42105222-7DF6-406C-B28A-675621F2A2CC}" type="pres">
      <dgm:prSet presAssocID="{D89B76A5-06DE-4464-B23F-F5506EE9AB14}" presName="parSpace" presStyleCnt="0"/>
      <dgm:spPr/>
    </dgm:pt>
    <dgm:pt modelId="{7FE74EB3-5CB9-4BD3-93B9-D62A4242DDB7}" type="pres">
      <dgm:prSet presAssocID="{0440C9E0-9B61-46A1-97A5-A7279BBC3960}" presName="desBackupLeftNorm" presStyleCnt="0"/>
      <dgm:spPr/>
    </dgm:pt>
    <dgm:pt modelId="{65349C66-940D-4F03-B38F-5962D00D90E3}" type="pres">
      <dgm:prSet presAssocID="{0440C9E0-9B61-46A1-97A5-A7279BBC3960}" presName="desComposite" presStyleCnt="0"/>
      <dgm:spPr/>
    </dgm:pt>
    <dgm:pt modelId="{5B5DB532-0074-4938-9FA5-960C0CA703D2}" type="pres">
      <dgm:prSet presAssocID="{0440C9E0-9B61-46A1-97A5-A7279BBC3960}" presName="desCircle" presStyleLbl="node1" presStyleIdx="0" presStyleCnt="4"/>
      <dgm:spPr/>
    </dgm:pt>
    <dgm:pt modelId="{3AC22CFD-6D75-437C-91BC-818F1156A229}" type="pres">
      <dgm:prSet presAssocID="{0440C9E0-9B61-46A1-97A5-A7279BBC3960}" presName="chTx" presStyleLbl="revTx" presStyleIdx="1" presStyleCnt="10"/>
      <dgm:spPr/>
    </dgm:pt>
    <dgm:pt modelId="{8D7F29D4-B521-4263-8B93-AF67ABF7F8BF}" type="pres">
      <dgm:prSet presAssocID="{0440C9E0-9B61-46A1-97A5-A7279BBC3960}" presName="desTx" presStyleLbl="revTx" presStyleIdx="2" presStyleCnt="10">
        <dgm:presLayoutVars>
          <dgm:bulletEnabled val="1"/>
        </dgm:presLayoutVars>
      </dgm:prSet>
      <dgm:spPr/>
    </dgm:pt>
    <dgm:pt modelId="{0ACA1F71-89C9-4775-9696-D5548840D4F8}" type="pres">
      <dgm:prSet presAssocID="{0440C9E0-9B61-46A1-97A5-A7279BBC3960}" presName="desBackupRightNorm" presStyleCnt="0"/>
      <dgm:spPr/>
    </dgm:pt>
    <dgm:pt modelId="{552F662D-EF64-40ED-BFEB-4501BD2529B5}" type="pres">
      <dgm:prSet presAssocID="{43BDE6DF-E4EB-4DA0-85ED-61E7D595FC5E}" presName="desSpace" presStyleCnt="0"/>
      <dgm:spPr/>
    </dgm:pt>
    <dgm:pt modelId="{2401B050-9A20-4876-830D-799DFC18BACA}" type="pres">
      <dgm:prSet presAssocID="{FC38E4E1-00C9-44A5-B54C-37313A694681}" presName="desBackupLeftNorm" presStyleCnt="0"/>
      <dgm:spPr/>
    </dgm:pt>
    <dgm:pt modelId="{AB7EEFD1-E654-4C7B-BB1F-FE616DE0FE6F}" type="pres">
      <dgm:prSet presAssocID="{FC38E4E1-00C9-44A5-B54C-37313A694681}" presName="desComposite" presStyleCnt="0"/>
      <dgm:spPr/>
    </dgm:pt>
    <dgm:pt modelId="{1F703C8D-E2C2-47AE-9443-6E86B442574E}" type="pres">
      <dgm:prSet presAssocID="{FC38E4E1-00C9-44A5-B54C-37313A694681}" presName="desCircle" presStyleLbl="node1" presStyleIdx="1" presStyleCnt="4"/>
      <dgm:spPr/>
    </dgm:pt>
    <dgm:pt modelId="{CA1280F2-8943-4B1D-A35C-A98593CBD9E2}" type="pres">
      <dgm:prSet presAssocID="{FC38E4E1-00C9-44A5-B54C-37313A694681}" presName="chTx" presStyleLbl="revTx" presStyleIdx="3" presStyleCnt="10"/>
      <dgm:spPr/>
    </dgm:pt>
    <dgm:pt modelId="{D726630B-A6BD-4136-80C7-56AF74DA4DE2}" type="pres">
      <dgm:prSet presAssocID="{FC38E4E1-00C9-44A5-B54C-37313A694681}" presName="desTx" presStyleLbl="revTx" presStyleIdx="4" presStyleCnt="10">
        <dgm:presLayoutVars>
          <dgm:bulletEnabled val="1"/>
        </dgm:presLayoutVars>
      </dgm:prSet>
      <dgm:spPr/>
    </dgm:pt>
    <dgm:pt modelId="{1ACE4481-3576-4784-8303-F714FAAA99B8}" type="pres">
      <dgm:prSet presAssocID="{FC38E4E1-00C9-44A5-B54C-37313A694681}" presName="desBackupRightNorm" presStyleCnt="0"/>
      <dgm:spPr/>
    </dgm:pt>
    <dgm:pt modelId="{B04238F6-4381-430B-81A2-9847E46754B8}" type="pres">
      <dgm:prSet presAssocID="{96D542E1-F9CB-438C-8E2C-1B7EFFE3ACEC}" presName="desSpace" presStyleCnt="0"/>
      <dgm:spPr/>
    </dgm:pt>
    <dgm:pt modelId="{4C7F1403-A8C0-473C-A1CC-342BD3425C4F}" type="pres">
      <dgm:prSet presAssocID="{DDF32391-BF9B-4A74-BA33-16E397ABC356}" presName="parComposite" presStyleCnt="0"/>
      <dgm:spPr/>
    </dgm:pt>
    <dgm:pt modelId="{DC4A5340-ED26-424F-BE06-846DE27DA0E7}" type="pres">
      <dgm:prSet presAssocID="{DDF32391-BF9B-4A74-BA33-16E397ABC356}" presName="parBigCircle" presStyleLbl="node0" presStyleIdx="1" presStyleCnt="2"/>
      <dgm:spPr/>
    </dgm:pt>
    <dgm:pt modelId="{37DF65A7-EE1A-4DCD-949A-E1896090D03E}" type="pres">
      <dgm:prSet presAssocID="{DDF32391-BF9B-4A74-BA33-16E397ABC356}" presName="parTx" presStyleLbl="revTx" presStyleIdx="5" presStyleCnt="10"/>
      <dgm:spPr/>
    </dgm:pt>
    <dgm:pt modelId="{8A44D137-664B-4B7A-98C2-F828F0665F27}" type="pres">
      <dgm:prSet presAssocID="{DDF32391-BF9B-4A74-BA33-16E397ABC356}" presName="bSpace" presStyleCnt="0"/>
      <dgm:spPr/>
    </dgm:pt>
    <dgm:pt modelId="{54730310-3B76-4B54-9BCD-F4487D261562}" type="pres">
      <dgm:prSet presAssocID="{DDF32391-BF9B-4A74-BA33-16E397ABC356}" presName="parBackupNorm" presStyleCnt="0"/>
      <dgm:spPr/>
    </dgm:pt>
    <dgm:pt modelId="{1E827D22-BAF4-495F-A195-08A5B5846325}" type="pres">
      <dgm:prSet presAssocID="{452E2980-75AC-435A-BA1C-DC3E963628CF}" presName="parSpace" presStyleCnt="0"/>
      <dgm:spPr/>
    </dgm:pt>
    <dgm:pt modelId="{7331421D-35AF-46AB-9CBF-AC6C154E8228}" type="pres">
      <dgm:prSet presAssocID="{F176B55B-A0BD-4092-8495-2D1AA4FA605F}" presName="desBackupLeftNorm" presStyleCnt="0"/>
      <dgm:spPr/>
    </dgm:pt>
    <dgm:pt modelId="{2232B0E6-9164-4E58-B10B-41229150E9CC}" type="pres">
      <dgm:prSet presAssocID="{F176B55B-A0BD-4092-8495-2D1AA4FA605F}" presName="desComposite" presStyleCnt="0"/>
      <dgm:spPr/>
    </dgm:pt>
    <dgm:pt modelId="{90C61891-F32B-4AEB-8F94-FB8B7B74C784}" type="pres">
      <dgm:prSet presAssocID="{F176B55B-A0BD-4092-8495-2D1AA4FA605F}" presName="desCircle" presStyleLbl="node1" presStyleIdx="2" presStyleCnt="4"/>
      <dgm:spPr/>
    </dgm:pt>
    <dgm:pt modelId="{C89F0110-461E-4C8D-ADF0-445E273D00D0}" type="pres">
      <dgm:prSet presAssocID="{F176B55B-A0BD-4092-8495-2D1AA4FA605F}" presName="chTx" presStyleLbl="revTx" presStyleIdx="6" presStyleCnt="10"/>
      <dgm:spPr/>
    </dgm:pt>
    <dgm:pt modelId="{E930EEEE-113A-4CFD-9243-75FCD3E396EE}" type="pres">
      <dgm:prSet presAssocID="{F176B55B-A0BD-4092-8495-2D1AA4FA605F}" presName="desTx" presStyleLbl="revTx" presStyleIdx="7" presStyleCnt="10">
        <dgm:presLayoutVars>
          <dgm:bulletEnabled val="1"/>
        </dgm:presLayoutVars>
      </dgm:prSet>
      <dgm:spPr/>
    </dgm:pt>
    <dgm:pt modelId="{286B7FE5-95BE-4D2C-9957-740650AC0FE8}" type="pres">
      <dgm:prSet presAssocID="{F176B55B-A0BD-4092-8495-2D1AA4FA605F}" presName="desBackupRightNorm" presStyleCnt="0"/>
      <dgm:spPr/>
    </dgm:pt>
    <dgm:pt modelId="{372D397A-3A27-4711-A058-6B5319BB5886}" type="pres">
      <dgm:prSet presAssocID="{101A9DBD-E56E-41F2-9770-E59E1E65F00D}" presName="desSpace" presStyleCnt="0"/>
      <dgm:spPr/>
    </dgm:pt>
    <dgm:pt modelId="{C956A852-2B3E-4F2D-AD2B-9C01B920B64F}" type="pres">
      <dgm:prSet presAssocID="{B074AD4F-B29E-456A-8400-88163CEF96FE}" presName="desBackupLeftNorm" presStyleCnt="0"/>
      <dgm:spPr/>
    </dgm:pt>
    <dgm:pt modelId="{7725C8E2-6455-45AD-884F-F9DF2DD46345}" type="pres">
      <dgm:prSet presAssocID="{B074AD4F-B29E-456A-8400-88163CEF96FE}" presName="desComposite" presStyleCnt="0"/>
      <dgm:spPr/>
    </dgm:pt>
    <dgm:pt modelId="{6A469C26-4D3B-446A-AC21-1A9627072037}" type="pres">
      <dgm:prSet presAssocID="{B074AD4F-B29E-456A-8400-88163CEF96FE}" presName="desCircle" presStyleLbl="node1" presStyleIdx="3" presStyleCnt="4"/>
      <dgm:spPr/>
    </dgm:pt>
    <dgm:pt modelId="{8CC481BD-B08B-4322-A468-92BF45978B78}" type="pres">
      <dgm:prSet presAssocID="{B074AD4F-B29E-456A-8400-88163CEF96FE}" presName="chTx" presStyleLbl="revTx" presStyleIdx="8" presStyleCnt="10"/>
      <dgm:spPr/>
    </dgm:pt>
    <dgm:pt modelId="{717078BB-A1C5-4746-B23F-88E77E111BE7}" type="pres">
      <dgm:prSet presAssocID="{B074AD4F-B29E-456A-8400-88163CEF96FE}" presName="desTx" presStyleLbl="revTx" presStyleIdx="9" presStyleCnt="10">
        <dgm:presLayoutVars>
          <dgm:bulletEnabled val="1"/>
        </dgm:presLayoutVars>
      </dgm:prSet>
      <dgm:spPr/>
    </dgm:pt>
    <dgm:pt modelId="{4B694886-14C1-4C73-9A36-D173D1335E82}" type="pres">
      <dgm:prSet presAssocID="{B074AD4F-B29E-456A-8400-88163CEF96FE}" presName="desBackupRightNorm" presStyleCnt="0"/>
      <dgm:spPr/>
    </dgm:pt>
    <dgm:pt modelId="{8DE6120E-7DE0-430C-AC54-36E3AD19A022}" type="pres">
      <dgm:prSet presAssocID="{04C92C63-F8F5-45C2-A16E-23156ABDFFA3}" presName="desSpace" presStyleCnt="0"/>
      <dgm:spPr/>
    </dgm:pt>
  </dgm:ptLst>
  <dgm:cxnLst>
    <dgm:cxn modelId="{B034BF18-187A-4D52-8D7E-60810912D147}" srcId="{DD23DAB2-B6E2-48CD-891A-2D799F33D16B}" destId="{900B9062-93EC-4B6B-92C7-DF4FB1E421EA}" srcOrd="0" destOrd="0" parTransId="{219B18FF-70B2-425C-AC45-24B50E145142}" sibTransId="{D89B76A5-06DE-4464-B23F-F5506EE9AB14}"/>
    <dgm:cxn modelId="{0AA1C124-132B-4EBD-AC11-64F6E2741E59}" srcId="{DDF32391-BF9B-4A74-BA33-16E397ABC356}" destId="{F176B55B-A0BD-4092-8495-2D1AA4FA605F}" srcOrd="0" destOrd="0" parTransId="{E1D61A56-AA3A-4B70-BA1D-36E8FCE6BD12}" sibTransId="{101A9DBD-E56E-41F2-9770-E59E1E65F00D}"/>
    <dgm:cxn modelId="{FDF3FF60-C549-4C1C-8750-0255A8439860}" type="presOf" srcId="{F176B55B-A0BD-4092-8495-2D1AA4FA605F}" destId="{C89F0110-461E-4C8D-ADF0-445E273D00D0}" srcOrd="0" destOrd="0" presId="urn:microsoft.com/office/officeart/2008/layout/CircleAccentTimeline"/>
    <dgm:cxn modelId="{BA47B942-CD37-4214-979A-01BBD6F7660E}" type="presOf" srcId="{0440C9E0-9B61-46A1-97A5-A7279BBC3960}" destId="{3AC22CFD-6D75-437C-91BC-818F1156A229}" srcOrd="0" destOrd="0" presId="urn:microsoft.com/office/officeart/2008/layout/CircleAccentTimeline"/>
    <dgm:cxn modelId="{EEDF7144-18DC-4A09-9163-C868C5AC712F}" srcId="{DD23DAB2-B6E2-48CD-891A-2D799F33D16B}" destId="{DDF32391-BF9B-4A74-BA33-16E397ABC356}" srcOrd="1" destOrd="0" parTransId="{0E9EE84E-A3EA-409D-B97A-830D4427A1C4}" sibTransId="{452E2980-75AC-435A-BA1C-DC3E963628CF}"/>
    <dgm:cxn modelId="{463DA04C-C937-42DF-98F1-A8EE75A360CE}" srcId="{DDF32391-BF9B-4A74-BA33-16E397ABC356}" destId="{B074AD4F-B29E-456A-8400-88163CEF96FE}" srcOrd="1" destOrd="0" parTransId="{6FFDFBA2-97CC-4BAA-B657-3E2E97BF7CC3}" sibTransId="{04C92C63-F8F5-45C2-A16E-23156ABDFFA3}"/>
    <dgm:cxn modelId="{7D821951-63EB-4900-9FB1-CD9BE8FD9FB8}" type="presOf" srcId="{B074AD4F-B29E-456A-8400-88163CEF96FE}" destId="{8CC481BD-B08B-4322-A468-92BF45978B78}" srcOrd="0" destOrd="0" presId="urn:microsoft.com/office/officeart/2008/layout/CircleAccentTimeline"/>
    <dgm:cxn modelId="{F0C9D695-674E-49F8-903D-78D8A03306C3}" type="presOf" srcId="{DDF32391-BF9B-4A74-BA33-16E397ABC356}" destId="{37DF65A7-EE1A-4DCD-949A-E1896090D03E}" srcOrd="0" destOrd="0" presId="urn:microsoft.com/office/officeart/2008/layout/CircleAccentTimeline"/>
    <dgm:cxn modelId="{543EEB9F-9151-4FFA-82FD-C72D1174D48A}" type="presOf" srcId="{900B9062-93EC-4B6B-92C7-DF4FB1E421EA}" destId="{E4CF3FE3-3983-49F5-BAAB-F53DCF596BE7}" srcOrd="0" destOrd="0" presId="urn:microsoft.com/office/officeart/2008/layout/CircleAccentTimeline"/>
    <dgm:cxn modelId="{3B75C6A2-C44E-43D5-99EA-E368268D7738}" type="presOf" srcId="{FC38E4E1-00C9-44A5-B54C-37313A694681}" destId="{CA1280F2-8943-4B1D-A35C-A98593CBD9E2}" srcOrd="0" destOrd="0" presId="urn:microsoft.com/office/officeart/2008/layout/CircleAccentTimeline"/>
    <dgm:cxn modelId="{482433B0-3CA9-4158-90D7-F8116CBB3F64}" srcId="{900B9062-93EC-4B6B-92C7-DF4FB1E421EA}" destId="{0440C9E0-9B61-46A1-97A5-A7279BBC3960}" srcOrd="0" destOrd="0" parTransId="{EED3F980-3DBA-4714-804E-B459ED54879D}" sibTransId="{43BDE6DF-E4EB-4DA0-85ED-61E7D595FC5E}"/>
    <dgm:cxn modelId="{0918F6B3-7409-47EB-BDCC-8AB3361112A4}" type="presOf" srcId="{DD23DAB2-B6E2-48CD-891A-2D799F33D16B}" destId="{ED6271C4-C936-42EC-9659-C06E21C70E85}" srcOrd="0" destOrd="0" presId="urn:microsoft.com/office/officeart/2008/layout/CircleAccentTimeline"/>
    <dgm:cxn modelId="{C3FBC0D7-961A-4DDB-B5AB-7C0CA95C7444}" srcId="{900B9062-93EC-4B6B-92C7-DF4FB1E421EA}" destId="{FC38E4E1-00C9-44A5-B54C-37313A694681}" srcOrd="1" destOrd="0" parTransId="{DE8354D0-A355-4AFE-88C1-7344A9BA9A07}" sibTransId="{96D542E1-F9CB-438C-8E2C-1B7EFFE3ACEC}"/>
    <dgm:cxn modelId="{DA9B99FB-2A46-42C3-89B8-56633DB4CAD3}" type="presParOf" srcId="{ED6271C4-C936-42EC-9659-C06E21C70E85}" destId="{DF2A7BC9-57D8-435A-A47C-D61DAAA78CE5}" srcOrd="0" destOrd="0" presId="urn:microsoft.com/office/officeart/2008/layout/CircleAccentTimeline"/>
    <dgm:cxn modelId="{9A33FEC5-43D4-4FE4-99FB-6E1535D5B797}" type="presParOf" srcId="{DF2A7BC9-57D8-435A-A47C-D61DAAA78CE5}" destId="{5F7E9F98-9FD7-4960-AD54-B66E6BBEA5B6}" srcOrd="0" destOrd="0" presId="urn:microsoft.com/office/officeart/2008/layout/CircleAccentTimeline"/>
    <dgm:cxn modelId="{8459A0B0-976F-4B9E-9775-042B80E20C11}" type="presParOf" srcId="{DF2A7BC9-57D8-435A-A47C-D61DAAA78CE5}" destId="{E4CF3FE3-3983-49F5-BAAB-F53DCF596BE7}" srcOrd="1" destOrd="0" presId="urn:microsoft.com/office/officeart/2008/layout/CircleAccentTimeline"/>
    <dgm:cxn modelId="{C6E56A22-ADE8-4C46-BE47-78BA37FC768C}" type="presParOf" srcId="{DF2A7BC9-57D8-435A-A47C-D61DAAA78CE5}" destId="{E7EE56E8-6076-429D-A21B-7C5BEFB8E9EA}" srcOrd="2" destOrd="0" presId="urn:microsoft.com/office/officeart/2008/layout/CircleAccentTimeline"/>
    <dgm:cxn modelId="{09AFF3AC-5D5D-47A3-B397-19781535A7C9}" type="presParOf" srcId="{ED6271C4-C936-42EC-9659-C06E21C70E85}" destId="{0F5587D2-63E3-45D2-9BFA-2B47251D4FEF}" srcOrd="1" destOrd="0" presId="urn:microsoft.com/office/officeart/2008/layout/CircleAccentTimeline"/>
    <dgm:cxn modelId="{1CDB2A56-BB05-4C8E-8C50-D8FA3D1D5703}" type="presParOf" srcId="{ED6271C4-C936-42EC-9659-C06E21C70E85}" destId="{42105222-7DF6-406C-B28A-675621F2A2CC}" srcOrd="2" destOrd="0" presId="urn:microsoft.com/office/officeart/2008/layout/CircleAccentTimeline"/>
    <dgm:cxn modelId="{97CD0CBE-08C2-47E3-B5C9-EB4BB57FAB76}" type="presParOf" srcId="{ED6271C4-C936-42EC-9659-C06E21C70E85}" destId="{7FE74EB3-5CB9-4BD3-93B9-D62A4242DDB7}" srcOrd="3" destOrd="0" presId="urn:microsoft.com/office/officeart/2008/layout/CircleAccentTimeline"/>
    <dgm:cxn modelId="{A206AA3A-6E42-4CBF-BD84-FCE78A4E3225}" type="presParOf" srcId="{ED6271C4-C936-42EC-9659-C06E21C70E85}" destId="{65349C66-940D-4F03-B38F-5962D00D90E3}" srcOrd="4" destOrd="0" presId="urn:microsoft.com/office/officeart/2008/layout/CircleAccentTimeline"/>
    <dgm:cxn modelId="{ACF1DDE5-F3E0-4C3A-A76D-7C95AE410972}" type="presParOf" srcId="{65349C66-940D-4F03-B38F-5962D00D90E3}" destId="{5B5DB532-0074-4938-9FA5-960C0CA703D2}" srcOrd="0" destOrd="0" presId="urn:microsoft.com/office/officeart/2008/layout/CircleAccentTimeline"/>
    <dgm:cxn modelId="{EADEB339-35BB-4DB1-96B9-E53D0F01ED34}" type="presParOf" srcId="{65349C66-940D-4F03-B38F-5962D00D90E3}" destId="{3AC22CFD-6D75-437C-91BC-818F1156A229}" srcOrd="1" destOrd="0" presId="urn:microsoft.com/office/officeart/2008/layout/CircleAccentTimeline"/>
    <dgm:cxn modelId="{CA8E9BA8-E986-49D7-9434-63DC19135BC2}" type="presParOf" srcId="{65349C66-940D-4F03-B38F-5962D00D90E3}" destId="{8D7F29D4-B521-4263-8B93-AF67ABF7F8BF}" srcOrd="2" destOrd="0" presId="urn:microsoft.com/office/officeart/2008/layout/CircleAccentTimeline"/>
    <dgm:cxn modelId="{89CDA990-BE7B-4FAA-B1E8-8ECF795FCF7C}" type="presParOf" srcId="{ED6271C4-C936-42EC-9659-C06E21C70E85}" destId="{0ACA1F71-89C9-4775-9696-D5548840D4F8}" srcOrd="5" destOrd="0" presId="urn:microsoft.com/office/officeart/2008/layout/CircleAccentTimeline"/>
    <dgm:cxn modelId="{5D18F800-1F73-44A4-AD34-96FE7546D3D4}" type="presParOf" srcId="{ED6271C4-C936-42EC-9659-C06E21C70E85}" destId="{552F662D-EF64-40ED-BFEB-4501BD2529B5}" srcOrd="6" destOrd="0" presId="urn:microsoft.com/office/officeart/2008/layout/CircleAccentTimeline"/>
    <dgm:cxn modelId="{2DDA8566-2608-40A9-A504-EBADAC459516}" type="presParOf" srcId="{ED6271C4-C936-42EC-9659-C06E21C70E85}" destId="{2401B050-9A20-4876-830D-799DFC18BACA}" srcOrd="7" destOrd="0" presId="urn:microsoft.com/office/officeart/2008/layout/CircleAccentTimeline"/>
    <dgm:cxn modelId="{54140BC4-3874-4781-BAEE-F9D6AEE8DA43}" type="presParOf" srcId="{ED6271C4-C936-42EC-9659-C06E21C70E85}" destId="{AB7EEFD1-E654-4C7B-BB1F-FE616DE0FE6F}" srcOrd="8" destOrd="0" presId="urn:microsoft.com/office/officeart/2008/layout/CircleAccentTimeline"/>
    <dgm:cxn modelId="{8FEB95BA-C842-4BFF-9F03-D1A722179FF4}" type="presParOf" srcId="{AB7EEFD1-E654-4C7B-BB1F-FE616DE0FE6F}" destId="{1F703C8D-E2C2-47AE-9443-6E86B442574E}" srcOrd="0" destOrd="0" presId="urn:microsoft.com/office/officeart/2008/layout/CircleAccentTimeline"/>
    <dgm:cxn modelId="{69688ED4-14F1-4C73-8E0E-F7261570E9BA}" type="presParOf" srcId="{AB7EEFD1-E654-4C7B-BB1F-FE616DE0FE6F}" destId="{CA1280F2-8943-4B1D-A35C-A98593CBD9E2}" srcOrd="1" destOrd="0" presId="urn:microsoft.com/office/officeart/2008/layout/CircleAccentTimeline"/>
    <dgm:cxn modelId="{82FEBC46-DA36-4070-9459-02C1FE966E5B}" type="presParOf" srcId="{AB7EEFD1-E654-4C7B-BB1F-FE616DE0FE6F}" destId="{D726630B-A6BD-4136-80C7-56AF74DA4DE2}" srcOrd="2" destOrd="0" presId="urn:microsoft.com/office/officeart/2008/layout/CircleAccentTimeline"/>
    <dgm:cxn modelId="{CFFDBF48-D9AC-4699-BA37-A0E66D77B312}" type="presParOf" srcId="{ED6271C4-C936-42EC-9659-C06E21C70E85}" destId="{1ACE4481-3576-4784-8303-F714FAAA99B8}" srcOrd="9" destOrd="0" presId="urn:microsoft.com/office/officeart/2008/layout/CircleAccentTimeline"/>
    <dgm:cxn modelId="{6B221EBD-987E-4785-9E02-4A3051B39DA2}" type="presParOf" srcId="{ED6271C4-C936-42EC-9659-C06E21C70E85}" destId="{B04238F6-4381-430B-81A2-9847E46754B8}" srcOrd="10" destOrd="0" presId="urn:microsoft.com/office/officeart/2008/layout/CircleAccentTimeline"/>
    <dgm:cxn modelId="{013CB0FD-BD22-4703-AA10-1414FF3ACDF0}" type="presParOf" srcId="{ED6271C4-C936-42EC-9659-C06E21C70E85}" destId="{4C7F1403-A8C0-473C-A1CC-342BD3425C4F}" srcOrd="11" destOrd="0" presId="urn:microsoft.com/office/officeart/2008/layout/CircleAccentTimeline"/>
    <dgm:cxn modelId="{4967A3D0-8598-4AE2-A0A6-44D5D145F1C6}" type="presParOf" srcId="{4C7F1403-A8C0-473C-A1CC-342BD3425C4F}" destId="{DC4A5340-ED26-424F-BE06-846DE27DA0E7}" srcOrd="0" destOrd="0" presId="urn:microsoft.com/office/officeart/2008/layout/CircleAccentTimeline"/>
    <dgm:cxn modelId="{A49041FF-9228-4F93-A1C7-3A311FCFA0AC}" type="presParOf" srcId="{4C7F1403-A8C0-473C-A1CC-342BD3425C4F}" destId="{37DF65A7-EE1A-4DCD-949A-E1896090D03E}" srcOrd="1" destOrd="0" presId="urn:microsoft.com/office/officeart/2008/layout/CircleAccentTimeline"/>
    <dgm:cxn modelId="{D42E08A4-F8F3-4DB1-9ECE-918A88E455D3}" type="presParOf" srcId="{4C7F1403-A8C0-473C-A1CC-342BD3425C4F}" destId="{8A44D137-664B-4B7A-98C2-F828F0665F27}" srcOrd="2" destOrd="0" presId="urn:microsoft.com/office/officeart/2008/layout/CircleAccentTimeline"/>
    <dgm:cxn modelId="{15EF4571-826A-4443-AA23-A97D511C9048}" type="presParOf" srcId="{ED6271C4-C936-42EC-9659-C06E21C70E85}" destId="{54730310-3B76-4B54-9BCD-F4487D261562}" srcOrd="12" destOrd="0" presId="urn:microsoft.com/office/officeart/2008/layout/CircleAccentTimeline"/>
    <dgm:cxn modelId="{75CB114B-DFEE-4286-9EA5-0AA2154A65ED}" type="presParOf" srcId="{ED6271C4-C936-42EC-9659-C06E21C70E85}" destId="{1E827D22-BAF4-495F-A195-08A5B5846325}" srcOrd="13" destOrd="0" presId="urn:microsoft.com/office/officeart/2008/layout/CircleAccentTimeline"/>
    <dgm:cxn modelId="{7F96F213-07BD-4BBD-8FC5-087049228160}" type="presParOf" srcId="{ED6271C4-C936-42EC-9659-C06E21C70E85}" destId="{7331421D-35AF-46AB-9CBF-AC6C154E8228}" srcOrd="14" destOrd="0" presId="urn:microsoft.com/office/officeart/2008/layout/CircleAccentTimeline"/>
    <dgm:cxn modelId="{D217E2F0-399E-4FEE-A202-8176DBB0E5C3}" type="presParOf" srcId="{ED6271C4-C936-42EC-9659-C06E21C70E85}" destId="{2232B0E6-9164-4E58-B10B-41229150E9CC}" srcOrd="15" destOrd="0" presId="urn:microsoft.com/office/officeart/2008/layout/CircleAccentTimeline"/>
    <dgm:cxn modelId="{0C2EDAC3-5958-441C-A548-1D1F5762774B}" type="presParOf" srcId="{2232B0E6-9164-4E58-B10B-41229150E9CC}" destId="{90C61891-F32B-4AEB-8F94-FB8B7B74C784}" srcOrd="0" destOrd="0" presId="urn:microsoft.com/office/officeart/2008/layout/CircleAccentTimeline"/>
    <dgm:cxn modelId="{3DAF1DB2-CD7D-4C35-A8B3-B3556CC3F51C}" type="presParOf" srcId="{2232B0E6-9164-4E58-B10B-41229150E9CC}" destId="{C89F0110-461E-4C8D-ADF0-445E273D00D0}" srcOrd="1" destOrd="0" presId="urn:microsoft.com/office/officeart/2008/layout/CircleAccentTimeline"/>
    <dgm:cxn modelId="{21D373D0-C4B4-45DE-B786-F341E80CD779}" type="presParOf" srcId="{2232B0E6-9164-4E58-B10B-41229150E9CC}" destId="{E930EEEE-113A-4CFD-9243-75FCD3E396EE}" srcOrd="2" destOrd="0" presId="urn:microsoft.com/office/officeart/2008/layout/CircleAccentTimeline"/>
    <dgm:cxn modelId="{D97CBA59-BB29-4411-9B9C-76E8E31A40F3}" type="presParOf" srcId="{ED6271C4-C936-42EC-9659-C06E21C70E85}" destId="{286B7FE5-95BE-4D2C-9957-740650AC0FE8}" srcOrd="16" destOrd="0" presId="urn:microsoft.com/office/officeart/2008/layout/CircleAccentTimeline"/>
    <dgm:cxn modelId="{81CAE20D-4314-441A-9D75-DDB5B550C56D}" type="presParOf" srcId="{ED6271C4-C936-42EC-9659-C06E21C70E85}" destId="{372D397A-3A27-4711-A058-6B5319BB5886}" srcOrd="17" destOrd="0" presId="urn:microsoft.com/office/officeart/2008/layout/CircleAccentTimeline"/>
    <dgm:cxn modelId="{74148CBB-1AF4-4476-A4DA-2B0ABF9324C7}" type="presParOf" srcId="{ED6271C4-C936-42EC-9659-C06E21C70E85}" destId="{C956A852-2B3E-4F2D-AD2B-9C01B920B64F}" srcOrd="18" destOrd="0" presId="urn:microsoft.com/office/officeart/2008/layout/CircleAccentTimeline"/>
    <dgm:cxn modelId="{465F2F48-AB65-438D-A96E-AFD318F907CF}" type="presParOf" srcId="{ED6271C4-C936-42EC-9659-C06E21C70E85}" destId="{7725C8E2-6455-45AD-884F-F9DF2DD46345}" srcOrd="19" destOrd="0" presId="urn:microsoft.com/office/officeart/2008/layout/CircleAccentTimeline"/>
    <dgm:cxn modelId="{31090CE3-06AB-4EA8-A42B-6A3E8E034E22}" type="presParOf" srcId="{7725C8E2-6455-45AD-884F-F9DF2DD46345}" destId="{6A469C26-4D3B-446A-AC21-1A9627072037}" srcOrd="0" destOrd="0" presId="urn:microsoft.com/office/officeart/2008/layout/CircleAccentTimeline"/>
    <dgm:cxn modelId="{425A7AF5-2237-4CAD-84DD-D58C3DDD280F}" type="presParOf" srcId="{7725C8E2-6455-45AD-884F-F9DF2DD46345}" destId="{8CC481BD-B08B-4322-A468-92BF45978B78}" srcOrd="1" destOrd="0" presId="urn:microsoft.com/office/officeart/2008/layout/CircleAccentTimeline"/>
    <dgm:cxn modelId="{71C51208-82D1-4334-B55D-9765ABF2A39B}" type="presParOf" srcId="{7725C8E2-6455-45AD-884F-F9DF2DD46345}" destId="{717078BB-A1C5-4746-B23F-88E77E111BE7}" srcOrd="2" destOrd="0" presId="urn:microsoft.com/office/officeart/2008/layout/CircleAccentTimeline"/>
    <dgm:cxn modelId="{CCECAC1B-F14F-4259-85DF-E43B8B27CCDA}" type="presParOf" srcId="{ED6271C4-C936-42EC-9659-C06E21C70E85}" destId="{4B694886-14C1-4C73-9A36-D173D1335E82}" srcOrd="20" destOrd="0" presId="urn:microsoft.com/office/officeart/2008/layout/CircleAccentTimeline"/>
    <dgm:cxn modelId="{12491274-8CF2-465C-A1ED-1525BB7326E0}" type="presParOf" srcId="{ED6271C4-C936-42EC-9659-C06E21C70E85}" destId="{8DE6120E-7DE0-430C-AC54-36E3AD19A022}" srcOrd="2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E9F98-9FD7-4960-AD54-B66E6BBEA5B6}">
      <dsp:nvSpPr>
        <dsp:cNvPr id="0" name=""/>
        <dsp:cNvSpPr/>
      </dsp:nvSpPr>
      <dsp:spPr>
        <a:xfrm>
          <a:off x="4044248" y="668194"/>
          <a:ext cx="554254" cy="554254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F3FE3-3983-49F5-BAAB-F53DCF596BE7}">
      <dsp:nvSpPr>
        <dsp:cNvPr id="0" name=""/>
        <dsp:cNvSpPr/>
      </dsp:nvSpPr>
      <dsp:spPr>
        <a:xfrm rot="17700000">
          <a:off x="4239542" y="216364"/>
          <a:ext cx="688999" cy="33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2015</a:t>
          </a:r>
        </a:p>
      </dsp:txBody>
      <dsp:txXfrm>
        <a:off x="4239542" y="216364"/>
        <a:ext cx="688999" cy="332044"/>
      </dsp:txXfrm>
    </dsp:sp>
    <dsp:sp modelId="{5B5DB532-0074-4938-9FA5-960C0CA703D2}">
      <dsp:nvSpPr>
        <dsp:cNvPr id="0" name=""/>
        <dsp:cNvSpPr/>
      </dsp:nvSpPr>
      <dsp:spPr>
        <a:xfrm>
          <a:off x="4640251" y="801475"/>
          <a:ext cx="287693" cy="2876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22CFD-6D75-437C-91BC-818F1156A229}">
      <dsp:nvSpPr>
        <dsp:cNvPr id="0" name=""/>
        <dsp:cNvSpPr/>
      </dsp:nvSpPr>
      <dsp:spPr>
        <a:xfrm rot="17700000">
          <a:off x="4299518" y="1201898"/>
          <a:ext cx="596016" cy="28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0800" bIns="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Coo</a:t>
          </a:r>
        </a:p>
      </dsp:txBody>
      <dsp:txXfrm>
        <a:off x="4299518" y="1201898"/>
        <a:ext cx="596016" cy="287377"/>
      </dsp:txXfrm>
    </dsp:sp>
    <dsp:sp modelId="{8D7F29D4-B521-4263-8B93-AF67ABF7F8BF}">
      <dsp:nvSpPr>
        <dsp:cNvPr id="0" name=""/>
        <dsp:cNvSpPr/>
      </dsp:nvSpPr>
      <dsp:spPr>
        <a:xfrm rot="17700000">
          <a:off x="4672660" y="401368"/>
          <a:ext cx="596016" cy="28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03C8D-E2C2-47AE-9443-6E86B442574E}">
      <dsp:nvSpPr>
        <dsp:cNvPr id="0" name=""/>
        <dsp:cNvSpPr/>
      </dsp:nvSpPr>
      <dsp:spPr>
        <a:xfrm>
          <a:off x="4969648" y="801475"/>
          <a:ext cx="287693" cy="2876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280F2-8943-4B1D-A35C-A98593CBD9E2}">
      <dsp:nvSpPr>
        <dsp:cNvPr id="0" name=""/>
        <dsp:cNvSpPr/>
      </dsp:nvSpPr>
      <dsp:spPr>
        <a:xfrm rot="17700000">
          <a:off x="4628915" y="1201898"/>
          <a:ext cx="596016" cy="28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0800" bIns="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P&amp;G</a:t>
          </a:r>
        </a:p>
      </dsp:txBody>
      <dsp:txXfrm>
        <a:off x="4628915" y="1201898"/>
        <a:ext cx="596016" cy="287377"/>
      </dsp:txXfrm>
    </dsp:sp>
    <dsp:sp modelId="{D726630B-A6BD-4136-80C7-56AF74DA4DE2}">
      <dsp:nvSpPr>
        <dsp:cNvPr id="0" name=""/>
        <dsp:cNvSpPr/>
      </dsp:nvSpPr>
      <dsp:spPr>
        <a:xfrm rot="17700000">
          <a:off x="5002057" y="401368"/>
          <a:ext cx="596016" cy="28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A5340-ED26-424F-BE06-846DE27DA0E7}">
      <dsp:nvSpPr>
        <dsp:cNvPr id="0" name=""/>
        <dsp:cNvSpPr/>
      </dsp:nvSpPr>
      <dsp:spPr>
        <a:xfrm>
          <a:off x="5299089" y="668194"/>
          <a:ext cx="554254" cy="554254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F65A7-EE1A-4DCD-949A-E1896090D03E}">
      <dsp:nvSpPr>
        <dsp:cNvPr id="0" name=""/>
        <dsp:cNvSpPr/>
      </dsp:nvSpPr>
      <dsp:spPr>
        <a:xfrm rot="17700000">
          <a:off x="5494383" y="216364"/>
          <a:ext cx="688999" cy="33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5494383" y="216364"/>
        <a:ext cx="688999" cy="332044"/>
      </dsp:txXfrm>
    </dsp:sp>
    <dsp:sp modelId="{90C61891-F32B-4AEB-8F94-FB8B7B74C784}">
      <dsp:nvSpPr>
        <dsp:cNvPr id="0" name=""/>
        <dsp:cNvSpPr/>
      </dsp:nvSpPr>
      <dsp:spPr>
        <a:xfrm>
          <a:off x="5895092" y="801475"/>
          <a:ext cx="287693" cy="2876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F0110-461E-4C8D-ADF0-445E273D00D0}">
      <dsp:nvSpPr>
        <dsp:cNvPr id="0" name=""/>
        <dsp:cNvSpPr/>
      </dsp:nvSpPr>
      <dsp:spPr>
        <a:xfrm rot="17700000">
          <a:off x="5554359" y="1201898"/>
          <a:ext cx="596016" cy="28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5554359" y="1201898"/>
        <a:ext cx="596016" cy="287377"/>
      </dsp:txXfrm>
    </dsp:sp>
    <dsp:sp modelId="{E930EEEE-113A-4CFD-9243-75FCD3E396EE}">
      <dsp:nvSpPr>
        <dsp:cNvPr id="0" name=""/>
        <dsp:cNvSpPr/>
      </dsp:nvSpPr>
      <dsp:spPr>
        <a:xfrm rot="17700000">
          <a:off x="5927501" y="401368"/>
          <a:ext cx="596016" cy="28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69C26-4D3B-446A-AC21-1A9627072037}">
      <dsp:nvSpPr>
        <dsp:cNvPr id="0" name=""/>
        <dsp:cNvSpPr/>
      </dsp:nvSpPr>
      <dsp:spPr>
        <a:xfrm>
          <a:off x="6224489" y="801475"/>
          <a:ext cx="287693" cy="2876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481BD-B08B-4322-A468-92BF45978B78}">
      <dsp:nvSpPr>
        <dsp:cNvPr id="0" name=""/>
        <dsp:cNvSpPr/>
      </dsp:nvSpPr>
      <dsp:spPr>
        <a:xfrm rot="17700000">
          <a:off x="5883756" y="1201898"/>
          <a:ext cx="596016" cy="28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5883756" y="1201898"/>
        <a:ext cx="596016" cy="287377"/>
      </dsp:txXfrm>
    </dsp:sp>
    <dsp:sp modelId="{717078BB-A1C5-4746-B23F-88E77E111BE7}">
      <dsp:nvSpPr>
        <dsp:cNvPr id="0" name=""/>
        <dsp:cNvSpPr/>
      </dsp:nvSpPr>
      <dsp:spPr>
        <a:xfrm rot="17700000">
          <a:off x="6256898" y="401368"/>
          <a:ext cx="596016" cy="28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ack and white spiralling staircase">
            <a:extLst>
              <a:ext uri="{FF2B5EF4-FFF2-40B4-BE49-F238E27FC236}">
                <a16:creationId xmlns:a16="http://schemas.microsoft.com/office/drawing/2014/main" id="{48ADD25B-E845-FBBB-203C-E4FA0A8E21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6"/>
          <a:stretch/>
        </p:blipFill>
        <p:spPr>
          <a:xfrm>
            <a:off x="46557" y="0"/>
            <a:ext cx="120395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2530" y="535597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9507" y="3394750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7345" y="6067179"/>
            <a:ext cx="1143000" cy="365125"/>
          </a:xfrm>
        </p:spPr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17101" y="6067179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36545" y="6067179"/>
            <a:ext cx="551167" cy="365125"/>
          </a:xfrm>
        </p:spPr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62BD100-6BAC-230C-33A0-C66FA8875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" y="4432059"/>
            <a:ext cx="5999546" cy="12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dida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D8A207-2337-2F1D-47CA-BB030FB18A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988" y="1109663"/>
            <a:ext cx="1906587" cy="1984375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154D31-7478-D728-DD3F-6240C42CF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32893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B37D932-91F7-6288-6659-1798D6A8B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988" y="40640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id="{46EF953C-453E-727C-01FD-DF339AAD6ED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420986" y="1265238"/>
            <a:ext cx="3624964" cy="3433762"/>
          </a:xfrm>
        </p:spPr>
        <p:txBody>
          <a:bodyPr/>
          <a:lstStyle/>
          <a:p>
            <a:pPr lvl="1"/>
            <a:endParaRPr lang="en-IN" dirty="0"/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id="{91C4334C-05DB-07EF-6670-E9F07D58FB57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84521" y="4894262"/>
            <a:ext cx="10855067" cy="1676401"/>
          </a:xfrm>
        </p:spPr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255B63-136C-0DE8-A657-A68B88491C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6688" y="1265238"/>
            <a:ext cx="4051300" cy="3433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4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90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ack and white spiralling staircase">
            <a:extLst>
              <a:ext uri="{FF2B5EF4-FFF2-40B4-BE49-F238E27FC236}">
                <a16:creationId xmlns:a16="http://schemas.microsoft.com/office/drawing/2014/main" id="{48ADD25B-E845-FBBB-203C-E4FA0A8E21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6"/>
          <a:stretch/>
        </p:blipFill>
        <p:spPr>
          <a:xfrm>
            <a:off x="46557" y="0"/>
            <a:ext cx="120395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2530" y="535597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9507" y="3394750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7345" y="6067179"/>
            <a:ext cx="1143000" cy="365125"/>
          </a:xfrm>
        </p:spPr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17101" y="6067179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36545" y="6067179"/>
            <a:ext cx="551167" cy="365125"/>
          </a:xfrm>
        </p:spPr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62BD100-6BAC-230C-33A0-C66FA8875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" y="4432059"/>
            <a:ext cx="5999546" cy="1278353"/>
          </a:xfrm>
          <a:prstGeom prst="rect">
            <a:avLst/>
          </a:prstGeom>
        </p:spPr>
      </p:pic>
      <p:pic>
        <p:nvPicPr>
          <p:cNvPr id="9" name="Graphic 8" descr="Agriculture with solid fill">
            <a:extLst>
              <a:ext uri="{FF2B5EF4-FFF2-40B4-BE49-F238E27FC236}">
                <a16:creationId xmlns:a16="http://schemas.microsoft.com/office/drawing/2014/main" id="{8B6DE571-22FF-AC5B-E350-AE7FFA7BDA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602" y="1515863"/>
            <a:ext cx="1658687" cy="16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4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dida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D8A207-2337-2F1D-47CA-BB030FB18A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988" y="1109663"/>
            <a:ext cx="1906587" cy="1984375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154D31-7478-D728-DD3F-6240C42CF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32893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B37D932-91F7-6288-6659-1798D6A8B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988" y="40640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id="{46EF953C-453E-727C-01FD-DF339AAD6ED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420986" y="1265238"/>
            <a:ext cx="3624964" cy="3433762"/>
          </a:xfrm>
        </p:spPr>
        <p:txBody>
          <a:bodyPr/>
          <a:lstStyle/>
          <a:p>
            <a:pPr lvl="1"/>
            <a:endParaRPr lang="en-IN" dirty="0"/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id="{91C4334C-05DB-07EF-6670-E9F07D58FB57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84521" y="4894262"/>
            <a:ext cx="10855067" cy="1676401"/>
          </a:xfrm>
        </p:spPr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255B63-136C-0DE8-A657-A68B88491C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6688" y="1265238"/>
            <a:ext cx="4051300" cy="3433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2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8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ack and white spiralling staircase">
            <a:extLst>
              <a:ext uri="{FF2B5EF4-FFF2-40B4-BE49-F238E27FC236}">
                <a16:creationId xmlns:a16="http://schemas.microsoft.com/office/drawing/2014/main" id="{48ADD25B-E845-FBBB-203C-E4FA0A8E21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6"/>
          <a:stretch/>
        </p:blipFill>
        <p:spPr>
          <a:xfrm>
            <a:off x="46557" y="0"/>
            <a:ext cx="120395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2530" y="535597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9507" y="3394750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7345" y="6067179"/>
            <a:ext cx="1143000" cy="365125"/>
          </a:xfrm>
        </p:spPr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17101" y="6067179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36545" y="6067179"/>
            <a:ext cx="551167" cy="365125"/>
          </a:xfrm>
        </p:spPr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62BD100-6BAC-230C-33A0-C66FA8875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" y="4432059"/>
            <a:ext cx="5999546" cy="12783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0F9E93-0E4F-1172-122D-C5D9F8A812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252" y="1576853"/>
            <a:ext cx="3090578" cy="12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dida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D8A207-2337-2F1D-47CA-BB030FB18A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988" y="1109663"/>
            <a:ext cx="1906587" cy="1984375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154D31-7478-D728-DD3F-6240C42CF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32893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B37D932-91F7-6288-6659-1798D6A8B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988" y="40640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id="{46EF953C-453E-727C-01FD-DF339AAD6ED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420986" y="1265238"/>
            <a:ext cx="3624964" cy="3433762"/>
          </a:xfrm>
        </p:spPr>
        <p:txBody>
          <a:bodyPr/>
          <a:lstStyle/>
          <a:p>
            <a:pPr lvl="1"/>
            <a:endParaRPr lang="en-IN" dirty="0"/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id="{91C4334C-05DB-07EF-6670-E9F07D58FB57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84521" y="4894262"/>
            <a:ext cx="10855067" cy="1676401"/>
          </a:xfrm>
        </p:spPr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255B63-136C-0DE8-A657-A68B88491C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6688" y="1265238"/>
            <a:ext cx="4051300" cy="3433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28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90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54C18C3-10A0-3348-A446-7A0969A3CC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56" y="149306"/>
            <a:ext cx="251786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4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2" r:id="rId2"/>
    <p:sldLayoutId id="2147483667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Graphic 14" descr="Agriculture with solid fill">
            <a:extLst>
              <a:ext uri="{FF2B5EF4-FFF2-40B4-BE49-F238E27FC236}">
                <a16:creationId xmlns:a16="http://schemas.microsoft.com/office/drawing/2014/main" id="{6EA1ECD3-BABC-F177-7C09-7BFDDE3399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10" y="5791200"/>
            <a:ext cx="914400" cy="914400"/>
          </a:xfrm>
          <a:prstGeom prst="rect">
            <a:avLst/>
          </a:prstGeom>
        </p:spPr>
      </p:pic>
      <p:pic>
        <p:nvPicPr>
          <p:cNvPr id="17" name="Picture 1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54C18C3-10A0-3348-A446-7A0969A3CC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56" y="149306"/>
            <a:ext cx="251786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8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Graphic 14" descr="Adhesive Bandage with solid fill">
            <a:extLst>
              <a:ext uri="{FF2B5EF4-FFF2-40B4-BE49-F238E27FC236}">
                <a16:creationId xmlns:a16="http://schemas.microsoft.com/office/drawing/2014/main" id="{6EA1ECD3-BABC-F177-7C09-7BFDDE3399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4610" y="5791200"/>
            <a:ext cx="914400" cy="914400"/>
          </a:xfrm>
          <a:prstGeom prst="rect">
            <a:avLst/>
          </a:prstGeom>
        </p:spPr>
      </p:pic>
      <p:pic>
        <p:nvPicPr>
          <p:cNvPr id="17" name="Picture 1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54C18C3-10A0-3348-A446-7A0969A3CC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56" y="149306"/>
            <a:ext cx="251786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9D2706-3124-BAEB-FFEA-FC2284D08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F20614-08E6-6B03-8622-998F464F7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23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5BD01A-66AF-46B8-8C55-F50E8A089971}"/>
              </a:ext>
            </a:extLst>
          </p:cNvPr>
          <p:cNvSpPr/>
          <p:nvPr/>
        </p:nvSpPr>
        <p:spPr>
          <a:xfrm>
            <a:off x="617220" y="1143000"/>
            <a:ext cx="1828800" cy="18059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20B93-7CE3-E481-26A7-5C592966BC40}"/>
              </a:ext>
            </a:extLst>
          </p:cNvPr>
          <p:cNvSpPr/>
          <p:nvPr/>
        </p:nvSpPr>
        <p:spPr>
          <a:xfrm>
            <a:off x="662940" y="3188970"/>
            <a:ext cx="2377440" cy="240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117BF-A669-D140-A18C-B9F40CD52F22}"/>
              </a:ext>
            </a:extLst>
          </p:cNvPr>
          <p:cNvSpPr/>
          <p:nvPr/>
        </p:nvSpPr>
        <p:spPr>
          <a:xfrm>
            <a:off x="662940" y="3589019"/>
            <a:ext cx="2377440" cy="240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C20D2-9AAE-29B9-E203-6B93F99E214A}"/>
              </a:ext>
            </a:extLst>
          </p:cNvPr>
          <p:cNvSpPr/>
          <p:nvPr/>
        </p:nvSpPr>
        <p:spPr>
          <a:xfrm>
            <a:off x="662940" y="4189094"/>
            <a:ext cx="3600450" cy="2440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23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66171-9997-B817-1B26-C34E1321A5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Seema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54DBA-97B9-7F82-B3BF-D0E94AA44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CMO</a:t>
            </a:r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D50056A2-7A95-6456-9B3B-272F5A4DC83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657240807"/>
              </p:ext>
            </p:extLst>
          </p:nvPr>
        </p:nvGraphicFramePr>
        <p:xfrm>
          <a:off x="8421688" y="1265238"/>
          <a:ext cx="3624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52">
                  <a:extLst>
                    <a:ext uri="{9D8B030D-6E8A-4147-A177-3AD203B41FA5}">
                      <a16:colId xmlns:a16="http://schemas.microsoft.com/office/drawing/2014/main" val="1019087979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2088841844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4205183241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29449485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576775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52379"/>
                  </a:ext>
                </a:extLst>
              </a:tr>
            </a:tbl>
          </a:graphicData>
        </a:graphic>
      </p:graphicFrame>
      <p:graphicFrame>
        <p:nvGraphicFramePr>
          <p:cNvPr id="10" name="SmartArt Placeholder 9">
            <a:extLst>
              <a:ext uri="{FF2B5EF4-FFF2-40B4-BE49-F238E27FC236}">
                <a16:creationId xmlns:a16="http://schemas.microsoft.com/office/drawing/2014/main" id="{749D1D85-03F1-8D26-8BCE-B09A8B3283A8}"/>
              </a:ext>
            </a:extLst>
          </p:cNvPr>
          <p:cNvGraphicFramePr>
            <a:graphicFrameLocks noGrp="1"/>
          </p:cNvGraphicFramePr>
          <p:nvPr>
            <p:ph type="dgm" sz="quarter" idx="14"/>
            <p:extLst>
              <p:ext uri="{D42A27DB-BD31-4B8C-83A1-F6EECF244321}">
                <p14:modId xmlns:p14="http://schemas.microsoft.com/office/powerpoint/2010/main" val="785060530"/>
              </p:ext>
            </p:extLst>
          </p:nvPr>
        </p:nvGraphicFramePr>
        <p:xfrm>
          <a:off x="1084263" y="4894263"/>
          <a:ext cx="10855325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922479-CFAB-7290-AB56-5468BE43E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2897CB1-8E43-4426-8F31-1CE3432BC6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9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D2F89-2659-A352-763D-1B09275B03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Rahul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D771C-15C9-D27E-4AE0-8548ABCEF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CFO</a:t>
            </a:r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A32C57E0-760C-AE7D-323E-2C6D17A2D25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178081300"/>
              </p:ext>
            </p:extLst>
          </p:nvPr>
        </p:nvGraphicFramePr>
        <p:xfrm>
          <a:off x="8421688" y="1265238"/>
          <a:ext cx="36242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52">
                  <a:extLst>
                    <a:ext uri="{9D8B030D-6E8A-4147-A177-3AD203B41FA5}">
                      <a16:colId xmlns:a16="http://schemas.microsoft.com/office/drawing/2014/main" val="1619475666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1519293529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1498395973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1307687560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257784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4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4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3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5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352842"/>
                  </a:ext>
                </a:extLst>
              </a:tr>
            </a:tbl>
          </a:graphicData>
        </a:graphic>
      </p:graphicFrame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6CB5488C-B3F2-2C34-E43D-CCD9DD0206E6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DC692A-1DDF-111A-C1F3-DA0FE62AE7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err="1"/>
              <a:t>Akdjflka</a:t>
            </a:r>
            <a:endParaRPr lang="en-IN" dirty="0"/>
          </a:p>
          <a:p>
            <a:r>
              <a:rPr lang="en-IN" dirty="0" err="1"/>
              <a:t>Asdfas</a:t>
            </a:r>
            <a:endParaRPr lang="en-IN" dirty="0"/>
          </a:p>
          <a:p>
            <a:r>
              <a:rPr lang="en-IN" dirty="0" err="1"/>
              <a:t>Fasdfasdf</a:t>
            </a:r>
            <a:endParaRPr lang="en-IN" dirty="0"/>
          </a:p>
          <a:p>
            <a:pPr lvl="1"/>
            <a:r>
              <a:rPr lang="en-IN" dirty="0" err="1"/>
              <a:t>sdfsdf</a:t>
            </a:r>
            <a:endParaRPr lang="en-IN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80EB494-046D-DB78-AD9C-B4D181BF31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5BD01A-66AF-46B8-8C55-F50E8A089971}"/>
              </a:ext>
            </a:extLst>
          </p:cNvPr>
          <p:cNvSpPr/>
          <p:nvPr/>
        </p:nvSpPr>
        <p:spPr>
          <a:xfrm>
            <a:off x="617220" y="1143000"/>
            <a:ext cx="1828800" cy="18059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20B93-7CE3-E481-26A7-5C592966BC40}"/>
              </a:ext>
            </a:extLst>
          </p:cNvPr>
          <p:cNvSpPr/>
          <p:nvPr/>
        </p:nvSpPr>
        <p:spPr>
          <a:xfrm>
            <a:off x="662940" y="3188970"/>
            <a:ext cx="2377440" cy="240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117BF-A669-D140-A18C-B9F40CD52F22}"/>
              </a:ext>
            </a:extLst>
          </p:cNvPr>
          <p:cNvSpPr/>
          <p:nvPr/>
        </p:nvSpPr>
        <p:spPr>
          <a:xfrm>
            <a:off x="662940" y="3549015"/>
            <a:ext cx="2377440" cy="240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C20D2-9AAE-29B9-E203-6B93F99E214A}"/>
              </a:ext>
            </a:extLst>
          </p:cNvPr>
          <p:cNvSpPr/>
          <p:nvPr/>
        </p:nvSpPr>
        <p:spPr>
          <a:xfrm>
            <a:off x="662940" y="4189094"/>
            <a:ext cx="3600450" cy="2440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53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A training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Client Medows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Client Healthcar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231</TotalTime>
  <Words>13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Rockwell</vt:lpstr>
      <vt:lpstr>Times New Roman</vt:lpstr>
      <vt:lpstr>Tw Cen MT</vt:lpstr>
      <vt:lpstr>EMA training</vt:lpstr>
      <vt:lpstr>Client Medows</vt:lpstr>
      <vt:lpstr>Client Healthcare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Shah</dc:creator>
  <cp:lastModifiedBy>Vishal Shah</cp:lastModifiedBy>
  <cp:revision>1</cp:revision>
  <dcterms:created xsi:type="dcterms:W3CDTF">2024-08-08T04:46:42Z</dcterms:created>
  <dcterms:modified xsi:type="dcterms:W3CDTF">2024-08-08T08:38:14Z</dcterms:modified>
</cp:coreProperties>
</file>