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4" r:id="rId6"/>
    <p:sldId id="262" r:id="rId7"/>
    <p:sldId id="263" r:id="rId8"/>
    <p:sldId id="266" r:id="rId9"/>
    <p:sldId id="267" r:id="rId10"/>
    <p:sldId id="268" r:id="rId11"/>
    <p:sldId id="269" r:id="rId12"/>
    <p:sldId id="270" r:id="rId13"/>
    <p:sldId id="274" r:id="rId14"/>
    <p:sldId id="273" r:id="rId15"/>
    <p:sldId id="276" r:id="rId16"/>
    <p:sldId id="275" r:id="rId17"/>
    <p:sldId id="278" r:id="rId18"/>
    <p:sldId id="280" r:id="rId19"/>
    <p:sldId id="279" r:id="rId20"/>
    <p:sldId id="281" r:id="rId21"/>
    <p:sldId id="282" r:id="rId22"/>
    <p:sldId id="283" r:id="rId23"/>
    <p:sldId id="284" r:id="rId24"/>
    <p:sldId id="285" r:id="rId25"/>
    <p:sldId id="288" r:id="rId26"/>
    <p:sldId id="286" r:id="rId27"/>
    <p:sldId id="289" r:id="rId28"/>
    <p:sldId id="29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Welcome to ML Workshop</a:t>
            </a:r>
            <a:endParaRPr lang="en-IN" alt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Converting normal arrays into numpy arrays</a:t>
            </a:r>
            <a:endParaRPr lang="en-IN" altLang="en-US"/>
          </a:p>
        </p:txBody>
      </p:sp>
      <p:sp>
        <p:nvSpPr>
          <p:cNvPr id="3" name="Content Placeholder 2"/>
          <p:cNvSpPr>
            <a:spLocks noGrp="1"/>
          </p:cNvSpPr>
          <p:nvPr>
            <p:ph idx="1"/>
          </p:nvPr>
        </p:nvSpPr>
        <p:spPr/>
        <p:txBody>
          <a:bodyPr/>
          <a:p>
            <a:endParaRPr lang="en-US"/>
          </a:p>
          <a:p>
            <a:endParaRPr lang="en-US"/>
          </a:p>
          <a:p>
            <a:endParaRPr lang="en-US"/>
          </a:p>
          <a:p>
            <a:pPr marL="0" indent="0">
              <a:buNone/>
            </a:pPr>
            <a:r>
              <a:rPr lang="en-US"/>
              <a:t>'np.array(normal_array)' converts the normal Python list normal_array into a NumPy array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Numpy Attributes</a:t>
            </a:r>
            <a:endParaRPr lang="en-US"/>
          </a:p>
        </p:txBody>
      </p:sp>
      <p:sp>
        <p:nvSpPr>
          <p:cNvPr id="3" name="Content Placeholder 2"/>
          <p:cNvSpPr>
            <a:spLocks noGrp="1"/>
          </p:cNvSpPr>
          <p:nvPr>
            <p:ph idx="1"/>
          </p:nvPr>
        </p:nvSpPr>
        <p:spPr/>
        <p:txBody>
          <a:bodyPr>
            <a:normAutofit lnSpcReduction="10000"/>
          </a:bodyPr>
          <a:p>
            <a:pPr marL="0" indent="0">
              <a:buNone/>
            </a:pPr>
            <a:endParaRPr lang="en-US"/>
          </a:p>
          <a:p>
            <a:r>
              <a:rPr lang="en-US"/>
              <a:t>ndim-number of dimensions in the array</a:t>
            </a:r>
            <a:endParaRPr lang="en-US"/>
          </a:p>
          <a:p>
            <a:endParaRPr lang="en-US"/>
          </a:p>
          <a:p>
            <a:r>
              <a:rPr lang="en-US"/>
              <a:t>nshape-Shpae of array or in simple terms tuple of dimensional values </a:t>
            </a:r>
            <a:endParaRPr lang="en-US"/>
          </a:p>
          <a:p>
            <a:endParaRPr lang="en-US"/>
          </a:p>
          <a:p>
            <a:r>
              <a:rPr lang="en-US"/>
              <a:t>nsize-Total number of elements in the array or product of dimensions</a:t>
            </a:r>
            <a:endParaRPr lang="en-US"/>
          </a:p>
          <a:p>
            <a:endParaRPr lang="en-US"/>
          </a:p>
          <a:p>
            <a:r>
              <a:rPr lang="en-US"/>
              <a:t>dtype-Data type of elements in the array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Reshaping </a:t>
            </a:r>
            <a:endParaRPr lang="en-US"/>
          </a:p>
        </p:txBody>
      </p:sp>
      <p:sp>
        <p:nvSpPr>
          <p:cNvPr id="3" name="Content Placeholder 2"/>
          <p:cNvSpPr>
            <a:spLocks noGrp="1"/>
          </p:cNvSpPr>
          <p:nvPr>
            <p:ph idx="1"/>
          </p:nvPr>
        </p:nvSpPr>
        <p:spPr/>
        <p:txBody>
          <a:bodyPr/>
          <a:p>
            <a:r>
              <a:rPr lang="en-US"/>
              <a:t>Reshaping allows changing the dimensions of a list or numpy array.</a:t>
            </a:r>
            <a:endParaRPr lang="en-US"/>
          </a:p>
          <a:p>
            <a:r>
              <a:rPr lang="en-US"/>
              <a:t>Reshape is only successful when the original and reshaped dimensions are compatible.</a:t>
            </a:r>
            <a:endParaRPr lang="en-US"/>
          </a:p>
          <a:p>
            <a:r>
              <a:rPr lang="en-US"/>
              <a:t>For example, reshaping 1X4 to 2X2 is possible as both have 4 elements (1X4=4 and 2X2=4).</a:t>
            </a:r>
            <a:endParaRPr lang="en-US"/>
          </a:p>
          <a:p>
            <a:r>
              <a:rPr lang="en-US"/>
              <a:t>However, reshaping 2X3 to 4X2 is not possible as the total elements differ (2X3=6 and 4X2=8).</a:t>
            </a:r>
            <a:endParaRPr lang="en-US"/>
          </a:p>
          <a:p>
            <a:r>
              <a:rPr lang="en-US"/>
              <a:t>To reshape an array into a one-dimensional array, you can use either the reshape method or the newaxis() method.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Type Casting</a:t>
            </a:r>
            <a:endParaRPr lang="en-US"/>
          </a:p>
        </p:txBody>
      </p:sp>
      <p:sp>
        <p:nvSpPr>
          <p:cNvPr id="3" name="Content Placeholder 2"/>
          <p:cNvSpPr>
            <a:spLocks noGrp="1"/>
          </p:cNvSpPr>
          <p:nvPr>
            <p:ph idx="1"/>
          </p:nvPr>
        </p:nvSpPr>
        <p:spPr/>
        <p:txBody>
          <a:bodyPr/>
          <a:p>
            <a:r>
              <a:rPr lang="en-US">
                <a:sym typeface="+mn-ea"/>
              </a:rPr>
              <a:t>Type casting in Python is used to change datatypes for easier handling.</a:t>
            </a:r>
            <a:endParaRPr lang="en-US">
              <a:sym typeface="+mn-ea"/>
            </a:endParaRPr>
          </a:p>
          <a:p>
            <a:r>
              <a:rPr lang="en-US">
                <a:sym typeface="+mn-ea"/>
              </a:rPr>
              <a:t>It can convert between different types (e.g., integer to string) or change size within the same type.</a:t>
            </a:r>
            <a:endParaRPr lang="en-US">
              <a:sym typeface="+mn-ea"/>
            </a:endParaRPr>
          </a:p>
          <a:p>
            <a:r>
              <a:rPr lang="en-US">
                <a:sym typeface="+mn-ea"/>
              </a:rPr>
              <a:t>For example, converting integer to string: str_variable = str(42)</a:t>
            </a:r>
            <a:endParaRPr lang="en-US">
              <a:sym typeface="+mn-ea"/>
            </a:endParaRPr>
          </a:p>
          <a:p>
            <a:r>
              <a:rPr lang="en-US">
                <a:sym typeface="+mn-ea"/>
              </a:rPr>
              <a:t>Efficient computation can be achieved by changing the size of the datatype, enhancing performance.</a:t>
            </a:r>
            <a:endParaRPr lang="en-US">
              <a:sym typeface="+mn-ea"/>
            </a:endParaRPr>
          </a:p>
          <a:p>
            <a:r>
              <a:rPr lang="en-US">
                <a:sym typeface="+mn-ea"/>
              </a:rPr>
              <a:t>Type casting is a versatile tool in Python for managing data and optimizing code.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Indexing</a:t>
            </a:r>
            <a:r>
              <a:rPr lang="en-IN" altLang="en-US"/>
              <a:t> , Slicing and Splitting </a:t>
            </a:r>
            <a:br>
              <a:rPr lang="en-IN" altLang="en-US"/>
            </a:br>
            <a:endParaRPr lang="en-IN"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88975"/>
            <a:ext cx="10515600" cy="5488305"/>
          </a:xfrm>
        </p:spPr>
        <p:txBody>
          <a:bodyPr>
            <a:normAutofit lnSpcReduction="10000"/>
          </a:bodyPr>
          <a:p>
            <a:endParaRPr lang="en-US" b="1"/>
          </a:p>
          <a:p>
            <a:r>
              <a:rPr lang="en-US" b="1"/>
              <a:t>Indexing </a:t>
            </a:r>
            <a:r>
              <a:rPr lang="en-US"/>
              <a:t>in NumPy arrays follows the same zero-based indexing as Python lists.</a:t>
            </a:r>
            <a:endParaRPr lang="en-US"/>
          </a:p>
          <a:p>
            <a:r>
              <a:rPr lang="en-US" b="1"/>
              <a:t>Slicing </a:t>
            </a:r>
            <a:r>
              <a:rPr lang="en-US"/>
              <a:t>in NumPy arrays allows extracting a specific number of elements using the syntax array[start:stop:step].</a:t>
            </a:r>
            <a:endParaRPr lang="en-US"/>
          </a:p>
          <a:p>
            <a:r>
              <a:rPr lang="en-US"/>
              <a:t>For instance, to get the first 3 elements as a separate array: sliced_array = array[:3].</a:t>
            </a:r>
            <a:endParaRPr lang="en-US"/>
          </a:p>
          <a:p>
            <a:endParaRPr lang="en-US"/>
          </a:p>
          <a:p>
            <a:r>
              <a:rPr lang="en-US" b="1"/>
              <a:t>Splitting </a:t>
            </a:r>
            <a:r>
              <a:rPr lang="en-US"/>
              <a:t>arrays is the reverse of concatenating. It involves specifying indexes for the split.</a:t>
            </a:r>
            <a:endParaRPr lang="en-US"/>
          </a:p>
          <a:p>
            <a:r>
              <a:rPr lang="en-US"/>
              <a:t>A general rule is N-split points lead to N+1 subarrays.</a:t>
            </a:r>
            <a:r>
              <a:rPr lang="en-IN" altLang="en-US"/>
              <a:t> </a:t>
            </a:r>
            <a:r>
              <a:rPr lang="en-US"/>
              <a:t>For example, with 3 split points, you get 4 subarrays.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np.empty</a:t>
            </a:r>
            <a:endParaRPr lang="en-US"/>
          </a:p>
        </p:txBody>
      </p:sp>
      <p:sp>
        <p:nvSpPr>
          <p:cNvPr id="7" name="Content Placeholder 6"/>
          <p:cNvSpPr>
            <a:spLocks noGrp="1"/>
          </p:cNvSpPr>
          <p:nvPr>
            <p:ph idx="1"/>
          </p:nvPr>
        </p:nvSpPr>
        <p:spPr/>
        <p:txBody>
          <a:bodyPr/>
          <a:p>
            <a:endParaRPr lang="en-US"/>
          </a:p>
          <a:p>
            <a:r>
              <a:rPr lang="en-US" b="1"/>
              <a:t>np.empty(shape, dtype)</a:t>
            </a:r>
            <a:r>
              <a:rPr lang="en-US"/>
              <a:t> creates an uninitialized array of specified shape and data type in NumPy.</a:t>
            </a:r>
            <a:endParaRPr lang="en-US"/>
          </a:p>
          <a:p>
            <a:endParaRPr lang="en-US"/>
          </a:p>
          <a:p>
            <a:r>
              <a:rPr lang="en-US"/>
              <a:t>In numerical simulations, np.empty can be used to pre-allocate memory for an array before filling it with computed values, improving efficiency.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np.floor_divide</a:t>
            </a:r>
            <a:endParaRPr lang="en-US"/>
          </a:p>
        </p:txBody>
      </p:sp>
      <p:sp>
        <p:nvSpPr>
          <p:cNvPr id="3" name="Content Placeholder 2"/>
          <p:cNvSpPr>
            <a:spLocks noGrp="1"/>
          </p:cNvSpPr>
          <p:nvPr>
            <p:ph idx="1"/>
          </p:nvPr>
        </p:nvSpPr>
        <p:spPr/>
        <p:txBody>
          <a:bodyPr/>
          <a:p>
            <a:r>
              <a:rPr lang="en-US">
                <a:sym typeface="+mn-ea"/>
              </a:rPr>
              <a:t>np.floor_divide</a:t>
            </a:r>
            <a:r>
              <a:rPr lang="en-IN" altLang="en-US">
                <a:sym typeface="+mn-ea"/>
              </a:rPr>
              <a:t> </a:t>
            </a:r>
            <a:r>
              <a:rPr lang="en-US"/>
              <a:t>function that performs element-wise floor division on two arrays, rounding down to the nearest integer.</a:t>
            </a:r>
            <a:endParaRPr lang="en-US"/>
          </a:p>
          <a:p>
            <a:endParaRPr lang="en-US"/>
          </a:p>
          <a:p>
            <a:r>
              <a:rPr lang="en-US"/>
              <a:t>It is commonly used in scenarios where distributing a quantity into discrete units is needed, such as dividing resources among a fixed number of participants or allocating items evenly across a set of categories.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np.mean</a:t>
            </a:r>
            <a:endParaRPr lang="en-US"/>
          </a:p>
        </p:txBody>
      </p:sp>
      <p:sp>
        <p:nvSpPr>
          <p:cNvPr id="3" name="Content Placeholder 2"/>
          <p:cNvSpPr>
            <a:spLocks noGrp="1"/>
          </p:cNvSpPr>
          <p:nvPr>
            <p:ph idx="1"/>
          </p:nvPr>
        </p:nvSpPr>
        <p:spPr/>
        <p:txBody>
          <a:bodyPr/>
          <a:p>
            <a:r>
              <a:rPr lang="en-US"/>
              <a:t>a NumPy function that calculates the average of array elements along a specified axis, providing a measure of central tendency.</a:t>
            </a:r>
            <a:endParaRPr lang="en-US"/>
          </a:p>
          <a:p>
            <a:endParaRPr lang="en-US"/>
          </a:p>
          <a:p>
            <a:r>
              <a:rPr lang="en-US"/>
              <a:t>In data analysis, </a:t>
            </a:r>
            <a:r>
              <a:rPr lang="en-US" b="1"/>
              <a:t>np.mean</a:t>
            </a:r>
            <a:r>
              <a:rPr lang="en-US"/>
              <a:t> is often used to calculate the average value of a dataset, aiding in understanding the typical value and making informed decisions based on the central tendency of the data.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np.sum</a:t>
            </a:r>
            <a:endParaRPr lang="en-US"/>
          </a:p>
        </p:txBody>
      </p:sp>
      <p:sp>
        <p:nvSpPr>
          <p:cNvPr id="3" name="Content Placeholder 2"/>
          <p:cNvSpPr>
            <a:spLocks noGrp="1"/>
          </p:cNvSpPr>
          <p:nvPr>
            <p:ph idx="1"/>
          </p:nvPr>
        </p:nvSpPr>
        <p:spPr/>
        <p:txBody>
          <a:bodyPr/>
          <a:p>
            <a:r>
              <a:rPr lang="en-US"/>
              <a:t>np.su</a:t>
            </a:r>
            <a:r>
              <a:rPr lang="en-IN" altLang="en-US"/>
              <a:t>m is used to compute the sum of array elements along a specified axis or the entire array.</a:t>
            </a:r>
            <a:endParaRPr lang="en-IN" altLang="en-US"/>
          </a:p>
          <a:p>
            <a:endParaRPr lang="en-IN" altLang="en-US"/>
          </a:p>
          <a:p>
            <a:r>
              <a:rPr lang="en-IN" altLang="en-US"/>
              <a:t>In finance, np.sum can be employed to calculate the total value of a portfolio by summing up the individual values of its constituent assets, providing a quick overview of the overall investment.</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IN" altLang="en-US"/>
              <a:t>NUMPY</a:t>
            </a:r>
            <a:endParaRPr lang="en-IN" altLang="en-US"/>
          </a:p>
        </p:txBody>
      </p:sp>
      <p:sp>
        <p:nvSpPr>
          <p:cNvPr id="5" name="Subtitle 4"/>
          <p:cNvSpPr>
            <a:spLocks noGrp="1"/>
          </p:cNvSpPr>
          <p:nvPr>
            <p:ph type="subTitle"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Boolean arrays</a:t>
            </a:r>
            <a:endParaRPr lang="en-IN" altLang="en-US"/>
          </a:p>
        </p:txBody>
      </p:sp>
      <p:sp>
        <p:nvSpPr>
          <p:cNvPr id="5" name="Text Placeholder 4"/>
          <p:cNvSpPr>
            <a:spLocks noGrp="1"/>
          </p:cNvSpPr>
          <p:nvPr>
            <p:ph type="body" idx="1"/>
          </p:nvPr>
        </p:nvSpPr>
        <p:spPr/>
        <p:txBody>
          <a:bodyPr/>
          <a:p>
            <a:r>
              <a:rPr lang="en-US"/>
              <a:t>np.any</a:t>
            </a:r>
            <a:endParaRPr lang="en-US"/>
          </a:p>
        </p:txBody>
      </p:sp>
      <p:sp>
        <p:nvSpPr>
          <p:cNvPr id="6" name="Content Placeholder 5"/>
          <p:cNvSpPr>
            <a:spLocks noGrp="1"/>
          </p:cNvSpPr>
          <p:nvPr>
            <p:ph sz="half" idx="2"/>
          </p:nvPr>
        </p:nvSpPr>
        <p:spPr/>
        <p:txBody>
          <a:bodyPr>
            <a:normAutofit lnSpcReduction="20000"/>
          </a:bodyPr>
          <a:p>
            <a:r>
              <a:rPr lang="en-US"/>
              <a:t>returns True if at least one element in an array evaluates to True, else False. </a:t>
            </a:r>
            <a:endParaRPr lang="en-US"/>
          </a:p>
          <a:p>
            <a:r>
              <a:rPr lang="en-US"/>
              <a:t>it's useful for checking if any condition is met in a dataset, like identifying if any value in a sensor array surpasses a threshold in an environmental monitoring system.</a:t>
            </a:r>
            <a:endParaRPr lang="en-US"/>
          </a:p>
        </p:txBody>
      </p:sp>
      <p:sp>
        <p:nvSpPr>
          <p:cNvPr id="7" name="Text Placeholder 6"/>
          <p:cNvSpPr>
            <a:spLocks noGrp="1"/>
          </p:cNvSpPr>
          <p:nvPr>
            <p:ph type="body" sz="quarter" idx="3"/>
          </p:nvPr>
        </p:nvSpPr>
        <p:spPr/>
        <p:txBody>
          <a:bodyPr/>
          <a:p>
            <a:r>
              <a:rPr lang="en-IN" altLang="en-US"/>
              <a:t>np.all</a:t>
            </a:r>
            <a:endParaRPr lang="en-IN" altLang="en-US"/>
          </a:p>
        </p:txBody>
      </p:sp>
      <p:sp>
        <p:nvSpPr>
          <p:cNvPr id="8" name="Content Placeholder 7"/>
          <p:cNvSpPr>
            <a:spLocks noGrp="1"/>
          </p:cNvSpPr>
          <p:nvPr>
            <p:ph sz="quarter" idx="4"/>
          </p:nvPr>
        </p:nvSpPr>
        <p:spPr/>
        <p:txBody>
          <a:bodyPr>
            <a:normAutofit fontScale="90000"/>
          </a:bodyPr>
          <a:p>
            <a:r>
              <a:rPr lang="en-US"/>
              <a:t>checks if all elements in an array evaluate to True.</a:t>
            </a:r>
            <a:endParaRPr lang="en-US"/>
          </a:p>
          <a:p>
            <a:r>
              <a:rPr lang="en-US"/>
              <a:t>In quality control, np.all can be used to verify that all measured parameters of a product meet certain criteria, ensuring overall quality by confirming that every aspect meets the required standards.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np.concatenate</a:t>
            </a:r>
            <a:endParaRPr lang="en-US"/>
          </a:p>
        </p:txBody>
      </p:sp>
      <p:sp>
        <p:nvSpPr>
          <p:cNvPr id="8" name="Content Placeholder 7"/>
          <p:cNvSpPr>
            <a:spLocks noGrp="1"/>
          </p:cNvSpPr>
          <p:nvPr>
            <p:ph idx="1"/>
          </p:nvPr>
        </p:nvSpPr>
        <p:spPr/>
        <p:txBody>
          <a:bodyPr/>
          <a:p>
            <a:r>
              <a:rPr lang="en-IN" altLang="en-US"/>
              <a:t>This</a:t>
            </a:r>
            <a:r>
              <a:rPr lang="en-US"/>
              <a:t> function for joining arrays along an existing axis. </a:t>
            </a:r>
            <a:endParaRPr lang="en-US"/>
          </a:p>
          <a:p>
            <a:endParaRPr lang="en-US"/>
          </a:p>
          <a:p>
            <a:r>
              <a:rPr lang="en-US"/>
              <a:t>Commonly used in data manipulation, it allows the combination of arrays to create larger datasets, facilitating tasks like merging time series data or concatenating feature sets in machine learning applications.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np.add.reduce</a:t>
            </a:r>
            <a:endParaRPr lang="en-US"/>
          </a:p>
        </p:txBody>
      </p:sp>
      <p:sp>
        <p:nvSpPr>
          <p:cNvPr id="3" name="Content Placeholder 2"/>
          <p:cNvSpPr>
            <a:spLocks noGrp="1"/>
          </p:cNvSpPr>
          <p:nvPr>
            <p:ph idx="1"/>
          </p:nvPr>
        </p:nvSpPr>
        <p:spPr/>
        <p:txBody>
          <a:bodyPr/>
          <a:p>
            <a:r>
              <a:rPr lang="en-US" b="1"/>
              <a:t>np.add.reduce</a:t>
            </a:r>
            <a:r>
              <a:rPr lang="en-US"/>
              <a:t> performs the sum reduction operation along a specified axis, resulting in a reduced array.</a:t>
            </a:r>
            <a:endParaRPr lang="en-US"/>
          </a:p>
          <a:p>
            <a:endParaRPr lang="en-US"/>
          </a:p>
          <a:p>
            <a:r>
              <a:rPr lang="en-US"/>
              <a:t>In finance, np.add.reduce could be used to calculate the total value of a portfolio by summing up the individual values of different financial instruments along a specific axis, such as across different assets or time periods.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np.add.accumulate</a:t>
            </a:r>
            <a:endParaRPr lang="en-US"/>
          </a:p>
        </p:txBody>
      </p:sp>
      <p:sp>
        <p:nvSpPr>
          <p:cNvPr id="3" name="Content Placeholder 2"/>
          <p:cNvSpPr>
            <a:spLocks noGrp="1"/>
          </p:cNvSpPr>
          <p:nvPr>
            <p:ph idx="1"/>
          </p:nvPr>
        </p:nvSpPr>
        <p:spPr/>
        <p:txBody>
          <a:bodyPr>
            <a:normAutofit lnSpcReduction="10000"/>
          </a:bodyPr>
          <a:p>
            <a:r>
              <a:rPr lang="en-IN" altLang="en-US"/>
              <a:t>This </a:t>
            </a:r>
            <a:r>
              <a:rPr lang="en-US"/>
              <a:t>performs element-wise addition on an array and returns a new array containing the accumulated values. The function iteratively adds the elements along a specified axis.</a:t>
            </a:r>
            <a:endParaRPr lang="en-US"/>
          </a:p>
          <a:p>
            <a:endParaRPr lang="en-US"/>
          </a:p>
          <a:p>
            <a:r>
              <a:rPr lang="en-US"/>
              <a:t>In finance, np.add.accumulate can be used to calculate the cumulative returns of an investment over time. For example, if you have a daily return series for a stock, applying np.add.accumulate would give you the cumulative return at each day, providing insights into the overall performance of the investment.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p:txBody>
          <a:bodyPr/>
          <a:p>
            <a:r>
              <a:rPr lang="en-US"/>
              <a:t>np.min</a:t>
            </a:r>
            <a:endParaRPr lang="en-US"/>
          </a:p>
        </p:txBody>
      </p:sp>
      <p:sp>
        <p:nvSpPr>
          <p:cNvPr id="6" name="Content Placeholder 5"/>
          <p:cNvSpPr>
            <a:spLocks noGrp="1"/>
          </p:cNvSpPr>
          <p:nvPr>
            <p:ph sz="half" idx="2"/>
          </p:nvPr>
        </p:nvSpPr>
        <p:spPr/>
        <p:txBody>
          <a:bodyPr>
            <a:normAutofit/>
          </a:bodyPr>
          <a:p>
            <a:r>
              <a:rPr lang="en-US"/>
              <a:t>returns the minimum value along a specified axis or in the entire array. </a:t>
            </a:r>
            <a:endParaRPr lang="en-US"/>
          </a:p>
          <a:p>
            <a:r>
              <a:rPr lang="en-IN" altLang="en-US"/>
              <a:t>I</a:t>
            </a:r>
            <a:r>
              <a:rPr lang="en-US"/>
              <a:t>t can be used </a:t>
            </a:r>
            <a:r>
              <a:rPr lang="en-IN" altLang="en-US"/>
              <a:t>to </a:t>
            </a:r>
            <a:r>
              <a:rPr lang="en-US"/>
              <a:t>identify the minimum temperature in a weather dataset or the minimum stock price in financial data.</a:t>
            </a:r>
            <a:endParaRPr lang="en-US"/>
          </a:p>
        </p:txBody>
      </p:sp>
      <p:sp>
        <p:nvSpPr>
          <p:cNvPr id="7" name="Text Placeholder 6"/>
          <p:cNvSpPr>
            <a:spLocks noGrp="1"/>
          </p:cNvSpPr>
          <p:nvPr>
            <p:ph type="body" sz="quarter" idx="3"/>
          </p:nvPr>
        </p:nvSpPr>
        <p:spPr/>
        <p:txBody>
          <a:bodyPr/>
          <a:p>
            <a:r>
              <a:rPr lang="en-IN" altLang="en-US"/>
              <a:t>np.max</a:t>
            </a:r>
            <a:endParaRPr lang="en-IN" altLang="en-US"/>
          </a:p>
        </p:txBody>
      </p:sp>
      <p:sp>
        <p:nvSpPr>
          <p:cNvPr id="8" name="Content Placeholder 7"/>
          <p:cNvSpPr>
            <a:spLocks noGrp="1"/>
          </p:cNvSpPr>
          <p:nvPr>
            <p:ph sz="quarter" idx="4"/>
          </p:nvPr>
        </p:nvSpPr>
        <p:spPr/>
        <p:txBody>
          <a:bodyPr>
            <a:normAutofit fontScale="90000"/>
          </a:bodyPr>
          <a:p>
            <a:pPr marL="0" indent="0">
              <a:buNone/>
            </a:pPr>
            <a:r>
              <a:rPr lang="en-US">
                <a:sym typeface="+mn-ea"/>
              </a:rPr>
              <a:t>returns the maximum value along a specified axis or in the entire array.</a:t>
            </a:r>
            <a:endParaRPr lang="en-US"/>
          </a:p>
          <a:p>
            <a:r>
              <a:rPr lang="en-US"/>
              <a:t>In finance, np.max could be used to analyze historical stock prices to identify the highest closing price over a specific period, helping investors make informed decisions based on past performance.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p:txBody>
          <a:bodyPr/>
          <a:p>
            <a:r>
              <a:rPr lang="en-US"/>
              <a:t>np.</a:t>
            </a:r>
            <a:r>
              <a:rPr lang="en-IN" altLang="en-US"/>
              <a:t>arg</a:t>
            </a:r>
            <a:r>
              <a:rPr lang="en-US"/>
              <a:t>min</a:t>
            </a:r>
            <a:endParaRPr lang="en-US"/>
          </a:p>
        </p:txBody>
      </p:sp>
      <p:sp>
        <p:nvSpPr>
          <p:cNvPr id="6" name="Content Placeholder 5"/>
          <p:cNvSpPr>
            <a:spLocks noGrp="1"/>
          </p:cNvSpPr>
          <p:nvPr>
            <p:ph sz="half" idx="2"/>
          </p:nvPr>
        </p:nvSpPr>
        <p:spPr/>
        <p:txBody>
          <a:bodyPr>
            <a:normAutofit/>
          </a:bodyPr>
          <a:p>
            <a:r>
              <a:rPr lang="en-US"/>
              <a:t>returns the indices of the minimum values along an axis of a NumPy array.</a:t>
            </a:r>
            <a:endParaRPr lang="en-US"/>
          </a:p>
          <a:p>
            <a:r>
              <a:t>np.argmin to get the index corresponding to the minimum temperature in the array, helping you identify the coldest day in the dataset efficiently.</a:t>
            </a:r>
          </a:p>
        </p:txBody>
      </p:sp>
      <p:sp>
        <p:nvSpPr>
          <p:cNvPr id="7" name="Text Placeholder 6"/>
          <p:cNvSpPr>
            <a:spLocks noGrp="1"/>
          </p:cNvSpPr>
          <p:nvPr>
            <p:ph type="body" sz="quarter" idx="3"/>
          </p:nvPr>
        </p:nvSpPr>
        <p:spPr/>
        <p:txBody>
          <a:bodyPr/>
          <a:p>
            <a:r>
              <a:rPr lang="en-IN" altLang="en-US"/>
              <a:t>np.argmax</a:t>
            </a:r>
            <a:endParaRPr lang="en-IN" altLang="en-US"/>
          </a:p>
        </p:txBody>
      </p:sp>
      <p:sp>
        <p:nvSpPr>
          <p:cNvPr id="8" name="Content Placeholder 7"/>
          <p:cNvSpPr>
            <a:spLocks noGrp="1"/>
          </p:cNvSpPr>
          <p:nvPr>
            <p:ph sz="quarter" idx="4"/>
          </p:nvPr>
        </p:nvSpPr>
        <p:spPr/>
        <p:txBody>
          <a:bodyPr>
            <a:normAutofit fontScale="90000" lnSpcReduction="20000"/>
          </a:bodyPr>
          <a:p>
            <a:r>
              <a:rPr lang="en-US"/>
              <a:t>np.argmax finds the indices of the maximum values in an array along a specified axis.</a:t>
            </a:r>
            <a:endParaRPr lang="en-US"/>
          </a:p>
          <a:p>
            <a:r>
              <a:rPr lang="en-US"/>
              <a:t>In image classification tasks, after applying a convolutional neural network (CNN) to an image, np.argmax can be used to identify the index of the neuron with the highest activation, indicating the predicted class of the image. This helps in determining what object or feature is present in the image.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Sorting</a:t>
            </a:r>
            <a:endParaRPr lang="en-IN" altLang="en-US"/>
          </a:p>
        </p:txBody>
      </p:sp>
      <p:sp>
        <p:nvSpPr>
          <p:cNvPr id="3" name="Text Placeholder 2"/>
          <p:cNvSpPr>
            <a:spLocks noGrp="1"/>
          </p:cNvSpPr>
          <p:nvPr>
            <p:ph type="body" idx="1"/>
          </p:nvPr>
        </p:nvSpPr>
        <p:spPr/>
        <p:txBody>
          <a:bodyPr/>
          <a:p>
            <a:r>
              <a:rPr lang="en-IN" altLang="en-US"/>
              <a:t>np.sort</a:t>
            </a:r>
            <a:endParaRPr lang="en-IN" altLang="en-US"/>
          </a:p>
        </p:txBody>
      </p:sp>
      <p:sp>
        <p:nvSpPr>
          <p:cNvPr id="4" name="Content Placeholder 3"/>
          <p:cNvSpPr>
            <a:spLocks noGrp="1"/>
          </p:cNvSpPr>
          <p:nvPr>
            <p:ph sz="half" idx="2"/>
          </p:nvPr>
        </p:nvSpPr>
        <p:spPr/>
        <p:txBody>
          <a:bodyPr>
            <a:normAutofit lnSpcReduction="10000"/>
          </a:bodyPr>
          <a:p>
            <a:r>
              <a:rPr lang="en-US"/>
              <a:t> arranges elements of an array in ascending order along a specified axis. It returns a sorted copy of the array.</a:t>
            </a:r>
            <a:endParaRPr lang="en-US"/>
          </a:p>
          <a:p>
            <a:r>
              <a:rPr lang="en-US"/>
              <a:t>Sorting data in financial transactions, where arranging transactions chronologically or by amount is crucial for analysis and reporting.</a:t>
            </a:r>
            <a:endParaRPr lang="en-US"/>
          </a:p>
        </p:txBody>
      </p:sp>
      <p:sp>
        <p:nvSpPr>
          <p:cNvPr id="5" name="Text Placeholder 4"/>
          <p:cNvSpPr>
            <a:spLocks noGrp="1"/>
          </p:cNvSpPr>
          <p:nvPr>
            <p:ph type="body" sz="quarter" idx="3"/>
          </p:nvPr>
        </p:nvSpPr>
        <p:spPr/>
        <p:txBody>
          <a:bodyPr/>
          <a:p>
            <a:r>
              <a:rPr lang="en-IN" altLang="en-US"/>
              <a:t>np.argsort</a:t>
            </a:r>
            <a:endParaRPr lang="en-IN" altLang="en-US"/>
          </a:p>
        </p:txBody>
      </p:sp>
      <p:sp>
        <p:nvSpPr>
          <p:cNvPr id="6" name="Content Placeholder 5"/>
          <p:cNvSpPr>
            <a:spLocks noGrp="1"/>
          </p:cNvSpPr>
          <p:nvPr>
            <p:ph sz="quarter" idx="4"/>
          </p:nvPr>
        </p:nvSpPr>
        <p:spPr/>
        <p:txBody>
          <a:bodyPr>
            <a:normAutofit fontScale="90000" lnSpcReduction="10000"/>
          </a:bodyPr>
          <a:p>
            <a:r>
              <a:rPr lang="en-US"/>
              <a:t>np.argsort(arr) returns an array of indices that would sort the input array arr.</a:t>
            </a:r>
            <a:endParaRPr lang="en-US"/>
          </a:p>
          <a:p>
            <a:r>
              <a:rPr lang="en-US"/>
              <a:t>It is useful for obtaining the order of elements in an array without actually sorting the array itself.</a:t>
            </a:r>
            <a:endParaRPr lang="en-US"/>
          </a:p>
          <a:p>
            <a:r>
              <a:rPr lang="en-US"/>
              <a:t>This function is commonly employed in tasks such as ranking or finding the top or bottom elements in an array.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Partitioning</a:t>
            </a:r>
            <a:endParaRPr lang="en-IN" altLang="en-US"/>
          </a:p>
        </p:txBody>
      </p:sp>
      <p:sp>
        <p:nvSpPr>
          <p:cNvPr id="3" name="Text Placeholder 2"/>
          <p:cNvSpPr>
            <a:spLocks noGrp="1"/>
          </p:cNvSpPr>
          <p:nvPr>
            <p:ph type="body" idx="1"/>
          </p:nvPr>
        </p:nvSpPr>
        <p:spPr/>
        <p:txBody>
          <a:bodyPr/>
          <a:p>
            <a:r>
              <a:rPr lang="en-IN" altLang="en-US"/>
              <a:t>np.partition</a:t>
            </a:r>
            <a:endParaRPr lang="en-IN" altLang="en-US"/>
          </a:p>
        </p:txBody>
      </p:sp>
      <p:sp>
        <p:nvSpPr>
          <p:cNvPr id="4" name="Content Placeholder 3"/>
          <p:cNvSpPr>
            <a:spLocks noGrp="1"/>
          </p:cNvSpPr>
          <p:nvPr>
            <p:ph sz="half" idx="2"/>
          </p:nvPr>
        </p:nvSpPr>
        <p:spPr/>
        <p:txBody>
          <a:bodyPr>
            <a:normAutofit fontScale="80000"/>
          </a:bodyPr>
          <a:p>
            <a:r>
              <a:rPr lang="en-US"/>
              <a:t>np.partition is a NumPy function that performs an in-place partial sort along the specified axis. It rearranges the elements such that the k-th element is in its final sorted position, and all smaller elements are moved before it, and all larger elements are moved after it.</a:t>
            </a:r>
            <a:endParaRPr lang="en-US"/>
          </a:p>
          <a:p>
            <a:r>
              <a:rPr lang="en-US"/>
              <a:t>In data analysis, np.partition is useful for quickly identifying extreme values or outliers in a dataset without fully sorting the entire array</a:t>
            </a:r>
            <a:endParaRPr lang="en-US"/>
          </a:p>
        </p:txBody>
      </p:sp>
      <p:sp>
        <p:nvSpPr>
          <p:cNvPr id="5" name="Text Placeholder 4"/>
          <p:cNvSpPr>
            <a:spLocks noGrp="1"/>
          </p:cNvSpPr>
          <p:nvPr>
            <p:ph type="body" sz="quarter" idx="3"/>
          </p:nvPr>
        </p:nvSpPr>
        <p:spPr/>
        <p:txBody>
          <a:bodyPr/>
          <a:p>
            <a:r>
              <a:rPr lang="en-IN" altLang="en-US"/>
              <a:t>np.argpartition</a:t>
            </a:r>
            <a:endParaRPr lang="en-IN" altLang="en-US"/>
          </a:p>
        </p:txBody>
      </p:sp>
      <p:sp>
        <p:nvSpPr>
          <p:cNvPr id="6" name="Content Placeholder 5"/>
          <p:cNvSpPr>
            <a:spLocks noGrp="1"/>
          </p:cNvSpPr>
          <p:nvPr>
            <p:ph sz="quarter" idx="4"/>
          </p:nvPr>
        </p:nvSpPr>
        <p:spPr/>
        <p:txBody>
          <a:bodyPr>
            <a:normAutofit fontScale="90000"/>
          </a:bodyPr>
          <a:p>
            <a:r>
              <a:rPr lang="en-US"/>
              <a:t>It returns an array of indices that would partition the input array based on the specified axis and partitioning scheme.</a:t>
            </a:r>
            <a:endParaRPr lang="en-US"/>
          </a:p>
          <a:p>
            <a:r>
              <a:rPr lang="en-US"/>
              <a:t>In data analysis and statistics, np.argpartition is often used to efficiently find the indices of the k smallest or largest elements in an array without fully sorting the array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t>Thank you!!!</a:t>
            </a:r>
            <a:br>
              <a:rPr lang="en-IN" altLang="en-US"/>
            </a:br>
            <a:endParaRPr lang="en-IN" altLang="en-US"/>
          </a:p>
        </p:txBody>
      </p:sp>
      <p:sp>
        <p:nvSpPr>
          <p:cNvPr id="8" name="Text Placeholder 7"/>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Importing Numpy </a:t>
            </a:r>
            <a:endParaRPr lang="en-IN" altLang="en-US"/>
          </a:p>
        </p:txBody>
      </p:sp>
      <p:sp>
        <p:nvSpPr>
          <p:cNvPr id="3" name="Content Placeholder 2"/>
          <p:cNvSpPr>
            <a:spLocks noGrp="1"/>
          </p:cNvSpPr>
          <p:nvPr>
            <p:ph idx="1"/>
          </p:nvPr>
        </p:nvSpPr>
        <p:spPr>
          <a:xfrm>
            <a:off x="542925" y="1825625"/>
            <a:ext cx="10810875" cy="4351655"/>
          </a:xfrm>
        </p:spPr>
        <p:txBody>
          <a:bodyPr/>
          <a:p>
            <a:r>
              <a:rPr lang="en-IN" altLang="en-US"/>
              <a:t>To check the version of numpy library you can use </a:t>
            </a:r>
            <a:r>
              <a:rPr lang="en-IN" altLang="en-US" b="1"/>
              <a:t>numpy.__version__</a:t>
            </a:r>
            <a:endParaRPr lang="en-IN" altLang="en-US" b="1"/>
          </a:p>
          <a:p>
            <a:endParaRPr lang="en-IN" altLang="en-US"/>
          </a:p>
          <a:p>
            <a:r>
              <a:rPr lang="en-IN" altLang="en-US"/>
              <a:t>'numpy' is imported with the alias 'np'</a:t>
            </a:r>
            <a:endParaRPr lang="en-IN" altLang="en-US"/>
          </a:p>
          <a:p>
            <a:pPr marL="0" indent="0">
              <a:buNone/>
            </a:pPr>
            <a:endParaRPr lang="en-IN" altLang="en-US"/>
          </a:p>
          <a:p>
            <a:r>
              <a:rPr lang="en-IN" altLang="en-US"/>
              <a:t>Using aliases can enhance code readability and reduce typing, especially when working with libraries or modules with long names.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2485" y="1710055"/>
            <a:ext cx="10514965" cy="2852420"/>
          </a:xfrm>
        </p:spPr>
        <p:txBody>
          <a:bodyPr/>
          <a:p>
            <a:r>
              <a:rPr lang="en-US"/>
              <a:t>Methods in numpy to prepopulate</a:t>
            </a:r>
            <a:endParaRPr lang="en-US"/>
          </a:p>
        </p:txBody>
      </p:sp>
      <p:sp>
        <p:nvSpPr>
          <p:cNvPr id="6" name="Text Placeholder 5"/>
          <p:cNvSpPr>
            <a:spLocks noGrp="1"/>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Creating Arrays using numpy	</a:t>
            </a:r>
            <a:endParaRPr lang="en-IN" altLang="en-US"/>
          </a:p>
        </p:txBody>
      </p:sp>
      <p:sp>
        <p:nvSpPr>
          <p:cNvPr id="3" name="Content Placeholder 2"/>
          <p:cNvSpPr>
            <a:spLocks noGrp="1"/>
          </p:cNvSpPr>
          <p:nvPr>
            <p:ph idx="1"/>
          </p:nvPr>
        </p:nvSpPr>
        <p:spPr/>
        <p:txBody>
          <a:bodyPr/>
          <a:p>
            <a:r>
              <a:rPr lang="en-US"/>
              <a:t>'np.zeros' and 'np.ones' are NumPy functions used to create arrays filled with zeros and ones</a:t>
            </a:r>
            <a:endParaRPr lang="en-US"/>
          </a:p>
          <a:p>
            <a:r>
              <a:rPr lang="en-IN" altLang="en-US"/>
              <a:t> Syntax - ‘ numpy.zeros(shape, dtype=float) ’</a:t>
            </a:r>
            <a:endParaRPr lang="en-IN" altLang="en-US"/>
          </a:p>
          <a:p>
            <a:r>
              <a:rPr lang="en-IN" altLang="en-US" b="1"/>
              <a:t>shape</a:t>
            </a:r>
            <a:r>
              <a:rPr lang="en-IN" altLang="en-US"/>
              <a:t>: The shape of the array. It can be an integer or a tuple of integers representing the dimensions of the array (e.g., (3, 4) for a 3x4 array).</a:t>
            </a:r>
            <a:endParaRPr lang="en-IN" altLang="en-US"/>
          </a:p>
          <a:p>
            <a:r>
              <a:rPr lang="en-IN" altLang="en-US" b="1"/>
              <a:t>dtype</a:t>
            </a:r>
            <a:r>
              <a:rPr lang="en-IN" altLang="en-US"/>
              <a:t>(optional): The data type of the array. It specifies the type of elements in the array. The default is float.</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sym typeface="+mn-ea"/>
              </a:rPr>
              <a:t>Creating Arrays using numpy	</a:t>
            </a:r>
            <a:endParaRPr lang="en-US"/>
          </a:p>
        </p:txBody>
      </p:sp>
      <p:sp>
        <p:nvSpPr>
          <p:cNvPr id="3" name="Content Placeholder 2"/>
          <p:cNvSpPr>
            <a:spLocks noGrp="1"/>
          </p:cNvSpPr>
          <p:nvPr>
            <p:ph idx="1"/>
          </p:nvPr>
        </p:nvSpPr>
        <p:spPr/>
        <p:txBody>
          <a:bodyPr/>
          <a:p>
            <a:r>
              <a:rPr lang="en-US"/>
              <a:t>The </a:t>
            </a:r>
            <a:r>
              <a:rPr lang="en-IN" altLang="en-US"/>
              <a:t>‘</a:t>
            </a:r>
            <a:r>
              <a:rPr lang="en-US"/>
              <a:t>np.full</a:t>
            </a:r>
            <a:r>
              <a:rPr lang="en-IN" altLang="en-US"/>
              <a:t>’</a:t>
            </a:r>
            <a:r>
              <a:rPr lang="en-US"/>
              <a:t> function in NumPy is used to create an array of a specified shape and fill it with a given fill value. </a:t>
            </a:r>
            <a:endParaRPr lang="en-US"/>
          </a:p>
          <a:p>
            <a:pPr marL="0" indent="0">
              <a:buNone/>
            </a:pPr>
            <a:endParaRPr lang="en-US"/>
          </a:p>
          <a:p>
            <a:r>
              <a:rPr lang="en-IN" altLang="en-US"/>
              <a:t>S</a:t>
            </a:r>
            <a:r>
              <a:rPr lang="en-US"/>
              <a:t>yntax</a:t>
            </a:r>
            <a:r>
              <a:rPr lang="en-IN" altLang="en-US"/>
              <a:t> - ‘numpy.full(shape, fill_value, dtype=None)’</a:t>
            </a:r>
            <a:endParaRPr lang="en-IN" altLang="en-US"/>
          </a:p>
          <a:p>
            <a:endParaRPr lang="en-IN" altLang="en-US"/>
          </a:p>
          <a:p>
            <a:r>
              <a:rPr lang="en-IN" altLang="en-US" b="1"/>
              <a:t>fill_value</a:t>
            </a:r>
            <a:r>
              <a:rPr lang="en-IN" altLang="en-US"/>
              <a:t> : The value to fill the array with.</a:t>
            </a:r>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a:bodyPr>
          <a:p>
            <a:r>
              <a:rPr lang="en-IN" altLang="en-US">
                <a:sym typeface="+mn-ea"/>
              </a:rPr>
              <a:t>Creating Arrays using numpy	</a:t>
            </a:r>
            <a:endParaRPr lang="en-US"/>
          </a:p>
        </p:txBody>
      </p:sp>
      <p:sp>
        <p:nvSpPr>
          <p:cNvPr id="8" name="Text Placeholder 7"/>
          <p:cNvSpPr>
            <a:spLocks noGrp="1"/>
          </p:cNvSpPr>
          <p:nvPr>
            <p:ph type="body" idx="1"/>
          </p:nvPr>
        </p:nvSpPr>
        <p:spPr/>
        <p:txBody>
          <a:bodyPr/>
          <a:p>
            <a:r>
              <a:rPr lang="en-US"/>
              <a:t>np.linspace</a:t>
            </a:r>
            <a:endParaRPr lang="en-US"/>
          </a:p>
        </p:txBody>
      </p:sp>
      <p:sp>
        <p:nvSpPr>
          <p:cNvPr id="9" name="Content Placeholder 8"/>
          <p:cNvSpPr>
            <a:spLocks noGrp="1"/>
          </p:cNvSpPr>
          <p:nvPr>
            <p:ph sz="half" idx="2"/>
          </p:nvPr>
        </p:nvSpPr>
        <p:spPr/>
        <p:txBody>
          <a:bodyPr>
            <a:normAutofit fontScale="80000"/>
          </a:bodyPr>
          <a:p>
            <a:r>
              <a:rPr lang="en-US"/>
              <a:t>Syntax: numpy.linspace(start, stop, num=50, endpoint=True, dtype=None)</a:t>
            </a:r>
            <a:endParaRPr lang="en-US"/>
          </a:p>
          <a:p>
            <a:r>
              <a:rPr lang="en-US"/>
              <a:t>Returns num evenly spaced values over a specified interval [start, stop].</a:t>
            </a:r>
            <a:endParaRPr lang="en-US"/>
          </a:p>
          <a:p>
            <a:pPr marL="0" indent="0">
              <a:buNone/>
            </a:pPr>
            <a:endParaRPr lang="en-US"/>
          </a:p>
          <a:p>
            <a:r>
              <a:rPr lang="en-US"/>
              <a:t>start: The starting value of the sequence.</a:t>
            </a:r>
            <a:endParaRPr lang="en-US"/>
          </a:p>
          <a:p>
            <a:r>
              <a:rPr lang="en-US"/>
              <a:t>stop: The end value of the sequence.</a:t>
            </a:r>
            <a:endParaRPr lang="en-US"/>
          </a:p>
          <a:p>
            <a:r>
              <a:rPr lang="en-US"/>
              <a:t>num: The number of evenly spaced values to generate (default is 50).</a:t>
            </a:r>
            <a:endParaRPr lang="en-US"/>
          </a:p>
          <a:p>
            <a:endParaRPr lang="en-US"/>
          </a:p>
          <a:p>
            <a:pPr marL="0" indent="0">
              <a:buNone/>
            </a:pPr>
            <a:endParaRPr lang="en-US"/>
          </a:p>
        </p:txBody>
      </p:sp>
      <p:sp>
        <p:nvSpPr>
          <p:cNvPr id="10" name="Text Placeholder 9"/>
          <p:cNvSpPr>
            <a:spLocks noGrp="1"/>
          </p:cNvSpPr>
          <p:nvPr>
            <p:ph type="body" sz="quarter" idx="3"/>
          </p:nvPr>
        </p:nvSpPr>
        <p:spPr/>
        <p:txBody>
          <a:bodyPr/>
          <a:p>
            <a:r>
              <a:rPr lang="en-US"/>
              <a:t>np.arange</a:t>
            </a:r>
            <a:endParaRPr lang="en-US"/>
          </a:p>
        </p:txBody>
      </p:sp>
      <p:sp>
        <p:nvSpPr>
          <p:cNvPr id="11" name="Content Placeholder 10"/>
          <p:cNvSpPr>
            <a:spLocks noGrp="1"/>
          </p:cNvSpPr>
          <p:nvPr>
            <p:ph sz="quarter" idx="4"/>
          </p:nvPr>
        </p:nvSpPr>
        <p:spPr/>
        <p:txBody>
          <a:bodyPr>
            <a:normAutofit fontScale="70000"/>
          </a:bodyPr>
          <a:p>
            <a:r>
              <a:rPr lang="en-US"/>
              <a:t>Syntax: numpy.arange(start, stop, step, dtype=None)</a:t>
            </a:r>
            <a:endParaRPr lang="en-US"/>
          </a:p>
          <a:p>
            <a:r>
              <a:rPr lang="en-US"/>
              <a:t>Returns an array with values in the half-open interval [start, stop</a:t>
            </a:r>
            <a:r>
              <a:rPr lang="en-IN" altLang="en-US"/>
              <a:t>]</a:t>
            </a:r>
            <a:r>
              <a:rPr lang="en-US"/>
              <a:t> with a specified step size.</a:t>
            </a:r>
            <a:endParaRPr lang="en-US"/>
          </a:p>
          <a:p>
            <a:endParaRPr lang="en-US"/>
          </a:p>
          <a:p>
            <a:r>
              <a:rPr lang="en-US"/>
              <a:t>start: The starting value of the sequence (default is 0).</a:t>
            </a:r>
            <a:endParaRPr lang="en-US"/>
          </a:p>
          <a:p>
            <a:r>
              <a:rPr lang="en-US"/>
              <a:t>stop: The end value of the sequence.</a:t>
            </a:r>
            <a:endParaRPr lang="en-US"/>
          </a:p>
          <a:p>
            <a:r>
              <a:rPr lang="en-US"/>
              <a:t>step: The step size between values (default is 1).</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IN" altLang="en-US">
                <a:sym typeface="+mn-ea"/>
              </a:rPr>
              <a:t>Creating Arrays using numpy with random values</a:t>
            </a:r>
            <a:endParaRPr lang="en-US"/>
          </a:p>
        </p:txBody>
      </p:sp>
      <p:sp>
        <p:nvSpPr>
          <p:cNvPr id="8" name="Content Placeholder 7"/>
          <p:cNvSpPr>
            <a:spLocks noGrp="1"/>
          </p:cNvSpPr>
          <p:nvPr>
            <p:ph idx="1"/>
          </p:nvPr>
        </p:nvSpPr>
        <p:spPr/>
        <p:txBody>
          <a:bodyPr/>
          <a:p>
            <a:r>
              <a:rPr lang="en-US" b="1"/>
              <a:t>np.random.random</a:t>
            </a:r>
            <a:r>
              <a:rPr lang="en-IN" altLang="en-US" b="1"/>
              <a:t> </a:t>
            </a:r>
            <a:r>
              <a:rPr lang="en-US"/>
              <a:t>:</a:t>
            </a:r>
            <a:r>
              <a:rPr lang="en-IN" altLang="en-US"/>
              <a:t> </a:t>
            </a:r>
            <a:r>
              <a:rPr lang="en-US"/>
              <a:t> This function generates random samples from a uniform distribution over the interval [0.0, 1.0). </a:t>
            </a:r>
            <a:endParaRPr lang="en-US"/>
          </a:p>
          <a:p>
            <a:endParaRPr lang="en-US"/>
          </a:p>
          <a:p>
            <a:r>
              <a:rPr lang="en-IN" altLang="en-US"/>
              <a:t>S</a:t>
            </a:r>
            <a:r>
              <a:rPr lang="en-US"/>
              <a:t>yntax </a:t>
            </a:r>
            <a:r>
              <a:rPr lang="en-IN" altLang="en-US"/>
              <a:t>- ‘</a:t>
            </a:r>
            <a:r>
              <a:rPr lang="en-US"/>
              <a:t>numpy.random.random(size=None)</a:t>
            </a:r>
            <a:r>
              <a:rPr lang="en-IN" altLang="en-US"/>
              <a:t>’</a:t>
            </a:r>
            <a:endParaRPr lang="en-IN" altLang="en-US"/>
          </a:p>
          <a:p>
            <a:endParaRPr lang="en-US" b="1"/>
          </a:p>
          <a:p>
            <a:r>
              <a:rPr lang="en-US" b="1"/>
              <a:t>size</a:t>
            </a:r>
            <a:r>
              <a:rPr lang="en-IN" altLang="en-US"/>
              <a:t> :</a:t>
            </a:r>
            <a:r>
              <a:rPr lang="en-US"/>
              <a:t> is the shape of the array.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Creating Arrays using numpy with random values</a:t>
            </a:r>
            <a:endParaRPr lang="en-US"/>
          </a:p>
        </p:txBody>
      </p:sp>
      <p:sp>
        <p:nvSpPr>
          <p:cNvPr id="3" name="Content Placeholder 2"/>
          <p:cNvSpPr>
            <a:spLocks noGrp="1"/>
          </p:cNvSpPr>
          <p:nvPr>
            <p:ph idx="1"/>
          </p:nvPr>
        </p:nvSpPr>
        <p:spPr/>
        <p:txBody>
          <a:bodyPr>
            <a:normAutofit/>
          </a:bodyPr>
          <a:p>
            <a:r>
              <a:rPr lang="en-US" b="1"/>
              <a:t>np.random.randint</a:t>
            </a:r>
            <a:r>
              <a:rPr lang="en-IN" altLang="en-US" b="1"/>
              <a:t> </a:t>
            </a:r>
            <a:r>
              <a:rPr lang="en-US"/>
              <a:t>: This function generates random integers from a specified discrete uniform distribution.</a:t>
            </a:r>
            <a:endParaRPr lang="en-US"/>
          </a:p>
          <a:p>
            <a:r>
              <a:rPr lang="en-IN" altLang="en-US"/>
              <a:t>S</a:t>
            </a:r>
            <a:r>
              <a:rPr lang="en-US"/>
              <a:t>yntax is numpy.random.randint(low, high=None, size=None, dtype=int).</a:t>
            </a:r>
            <a:endParaRPr lang="en-US"/>
          </a:p>
          <a:p>
            <a:endParaRPr lang="en-US"/>
          </a:p>
          <a:p>
            <a:r>
              <a:rPr lang="en-IN" altLang="en-US" b="1"/>
              <a:t>low</a:t>
            </a:r>
            <a:r>
              <a:rPr lang="en-US"/>
              <a:t>: The lower bound (inclusive) of the random integers.</a:t>
            </a:r>
            <a:endParaRPr lang="en-US"/>
          </a:p>
          <a:p>
            <a:r>
              <a:rPr lang="en-IN" altLang="en-US" b="1"/>
              <a:t>high</a:t>
            </a:r>
            <a:r>
              <a:rPr lang="en-US"/>
              <a:t>: The upper bound (exclusive) of the random integers.</a:t>
            </a:r>
            <a:endParaRPr lang="en-US"/>
          </a:p>
          <a:p>
            <a:r>
              <a:rPr lang="en-IN" altLang="en-US" b="1"/>
              <a:t>size</a:t>
            </a:r>
            <a:r>
              <a:rPr lang="en-US"/>
              <a:t>: The size argument specifies the shape of the array to be generated. In this case, it's a 2x3 array.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9346</Words>
  <Application>WPS Presentation</Application>
  <PresentationFormat>Widescreen</PresentationFormat>
  <Paragraphs>212</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Sorting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shekh</cp:lastModifiedBy>
  <cp:revision>5</cp:revision>
  <dcterms:created xsi:type="dcterms:W3CDTF">2023-12-28T08:39:22Z</dcterms:created>
  <dcterms:modified xsi:type="dcterms:W3CDTF">2023-12-28T10:24:24Z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5818DABC914C4F57868432BA7DEEC80D</vt:lpwstr>
  </property>
  <property fmtid="{D5CDD505-2E9C-101B-9397-08002B2CF9AE}" pid="3" name="KSOProductBuildVer">
    <vt:lpwstr>1033-11.2.0.11225</vt:lpwstr>
  </property>
</Properties>
</file>