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A4EA27-490E-47BD-9717-78859F5CFD64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246D07C-D38E-4505-A4C9-EA798922BA44}">
      <dgm:prSet phldrT="[Text]"/>
      <dgm:spPr/>
      <dgm:t>
        <a:bodyPr/>
        <a:lstStyle/>
        <a:p>
          <a:r>
            <a:rPr lang="en-US"/>
            <a:t>C Tokens</a:t>
          </a:r>
        </a:p>
      </dgm:t>
    </dgm:pt>
    <dgm:pt modelId="{2D64EE26-38A4-4726-802D-AE502B740733}" type="parTrans" cxnId="{82635653-0105-473C-B307-12AA926F9FE3}">
      <dgm:prSet/>
      <dgm:spPr/>
      <dgm:t>
        <a:bodyPr/>
        <a:lstStyle/>
        <a:p>
          <a:endParaRPr lang="en-US"/>
        </a:p>
      </dgm:t>
    </dgm:pt>
    <dgm:pt modelId="{AFE38BB3-9DC1-4885-A6BA-833C530A218E}" type="sibTrans" cxnId="{82635653-0105-473C-B307-12AA926F9FE3}">
      <dgm:prSet/>
      <dgm:spPr/>
      <dgm:t>
        <a:bodyPr/>
        <a:lstStyle/>
        <a:p>
          <a:endParaRPr lang="en-US"/>
        </a:p>
      </dgm:t>
    </dgm:pt>
    <dgm:pt modelId="{18A8600B-2C97-42E9-8218-371D92C09E84}">
      <dgm:prSet phldrT="[Text]"/>
      <dgm:spPr/>
      <dgm:t>
        <a:bodyPr/>
        <a:lstStyle/>
        <a:p>
          <a:r>
            <a:rPr lang="en-US"/>
            <a:t>Keywords</a:t>
          </a:r>
        </a:p>
      </dgm:t>
    </dgm:pt>
    <dgm:pt modelId="{6A6CBE9C-6930-4813-8985-77C1FFA3F9C5}" type="parTrans" cxnId="{F446AE7B-E32C-455F-853A-A553F73E2AB3}">
      <dgm:prSet/>
      <dgm:spPr/>
      <dgm:t>
        <a:bodyPr/>
        <a:lstStyle/>
        <a:p>
          <a:endParaRPr lang="en-US"/>
        </a:p>
      </dgm:t>
    </dgm:pt>
    <dgm:pt modelId="{62368E76-EF4A-4B61-912F-75FE10DCAB69}" type="sibTrans" cxnId="{F446AE7B-E32C-455F-853A-A553F73E2AB3}">
      <dgm:prSet/>
      <dgm:spPr/>
      <dgm:t>
        <a:bodyPr/>
        <a:lstStyle/>
        <a:p>
          <a:endParaRPr lang="en-US"/>
        </a:p>
      </dgm:t>
    </dgm:pt>
    <dgm:pt modelId="{A65BBEF1-45CB-4A12-A5FE-93394DD7FA64}">
      <dgm:prSet phldrT="[Text]"/>
      <dgm:spPr/>
      <dgm:t>
        <a:bodyPr/>
        <a:lstStyle/>
        <a:p>
          <a:r>
            <a:rPr lang="en-US"/>
            <a:t>Identifiers </a:t>
          </a:r>
        </a:p>
      </dgm:t>
    </dgm:pt>
    <dgm:pt modelId="{53955B1B-177E-496A-850E-05AE0B8A8B8B}" type="parTrans" cxnId="{81BD933F-D2C5-4E6C-9245-3124542881E7}">
      <dgm:prSet/>
      <dgm:spPr/>
      <dgm:t>
        <a:bodyPr/>
        <a:lstStyle/>
        <a:p>
          <a:endParaRPr lang="en-US"/>
        </a:p>
      </dgm:t>
    </dgm:pt>
    <dgm:pt modelId="{1A9A4E18-468B-44A9-973E-1D733D989A05}" type="sibTrans" cxnId="{81BD933F-D2C5-4E6C-9245-3124542881E7}">
      <dgm:prSet/>
      <dgm:spPr/>
      <dgm:t>
        <a:bodyPr/>
        <a:lstStyle/>
        <a:p>
          <a:endParaRPr lang="en-US"/>
        </a:p>
      </dgm:t>
    </dgm:pt>
    <dgm:pt modelId="{98884B66-BB78-4750-B863-BE39D7ED590D}">
      <dgm:prSet phldrT="[Text]"/>
      <dgm:spPr/>
      <dgm:t>
        <a:bodyPr/>
        <a:lstStyle/>
        <a:p>
          <a:r>
            <a:rPr lang="en-US"/>
            <a:t>Constants</a:t>
          </a:r>
        </a:p>
      </dgm:t>
    </dgm:pt>
    <dgm:pt modelId="{ACF82F84-5947-413E-A6C0-71F4A1F4B57F}" type="parTrans" cxnId="{F66DC000-2600-4D68-B0BC-68452C1F8AD1}">
      <dgm:prSet/>
      <dgm:spPr/>
      <dgm:t>
        <a:bodyPr/>
        <a:lstStyle/>
        <a:p>
          <a:endParaRPr lang="en-US"/>
        </a:p>
      </dgm:t>
    </dgm:pt>
    <dgm:pt modelId="{6407A4A2-F46C-436F-9895-A0D13BD93655}" type="sibTrans" cxnId="{F66DC000-2600-4D68-B0BC-68452C1F8AD1}">
      <dgm:prSet/>
      <dgm:spPr/>
      <dgm:t>
        <a:bodyPr/>
        <a:lstStyle/>
        <a:p>
          <a:endParaRPr lang="en-US"/>
        </a:p>
      </dgm:t>
    </dgm:pt>
    <dgm:pt modelId="{DB47DC90-B0BD-43F0-A127-8F53E7DC05DE}">
      <dgm:prSet phldrT="[Text]"/>
      <dgm:spPr/>
      <dgm:t>
        <a:bodyPr/>
        <a:lstStyle/>
        <a:p>
          <a:r>
            <a:rPr lang="en-US"/>
            <a:t>String</a:t>
          </a:r>
        </a:p>
      </dgm:t>
    </dgm:pt>
    <dgm:pt modelId="{D509183E-DE45-4D60-9CF9-5E6910642BB3}" type="parTrans" cxnId="{D0486142-B2DB-43CA-B5E3-8FE27EED4A39}">
      <dgm:prSet/>
      <dgm:spPr/>
      <dgm:t>
        <a:bodyPr/>
        <a:lstStyle/>
        <a:p>
          <a:endParaRPr lang="en-US"/>
        </a:p>
      </dgm:t>
    </dgm:pt>
    <dgm:pt modelId="{63788A59-388B-4590-B683-B4F723BFF578}" type="sibTrans" cxnId="{D0486142-B2DB-43CA-B5E3-8FE27EED4A39}">
      <dgm:prSet/>
      <dgm:spPr/>
      <dgm:t>
        <a:bodyPr/>
        <a:lstStyle/>
        <a:p>
          <a:endParaRPr lang="en-US"/>
        </a:p>
      </dgm:t>
    </dgm:pt>
    <dgm:pt modelId="{00507C54-7247-4D50-B2E9-B63DB0906126}">
      <dgm:prSet phldrT="[Text]"/>
      <dgm:spPr/>
      <dgm:t>
        <a:bodyPr/>
        <a:lstStyle/>
        <a:p>
          <a:r>
            <a:rPr lang="en-US"/>
            <a:t>Special Characters</a:t>
          </a:r>
        </a:p>
      </dgm:t>
    </dgm:pt>
    <dgm:pt modelId="{D939B2E4-CB46-4E7D-BCDE-82DDB4CBEEA0}" type="parTrans" cxnId="{A0C5A794-2437-4DE0-BFF2-3055E07EB8CC}">
      <dgm:prSet/>
      <dgm:spPr/>
      <dgm:t>
        <a:bodyPr/>
        <a:lstStyle/>
        <a:p>
          <a:endParaRPr lang="en-US"/>
        </a:p>
      </dgm:t>
    </dgm:pt>
    <dgm:pt modelId="{CF6B6B41-324C-46E5-AD0D-502222B44284}" type="sibTrans" cxnId="{A0C5A794-2437-4DE0-BFF2-3055E07EB8CC}">
      <dgm:prSet/>
      <dgm:spPr/>
      <dgm:t>
        <a:bodyPr/>
        <a:lstStyle/>
        <a:p>
          <a:endParaRPr lang="en-US"/>
        </a:p>
      </dgm:t>
    </dgm:pt>
    <dgm:pt modelId="{12342C01-7981-426E-BB01-533536EA100F}">
      <dgm:prSet phldrT="[Text]"/>
      <dgm:spPr/>
      <dgm:t>
        <a:bodyPr/>
        <a:lstStyle/>
        <a:p>
          <a:r>
            <a:rPr lang="en-US"/>
            <a:t>Operators</a:t>
          </a:r>
        </a:p>
      </dgm:t>
    </dgm:pt>
    <dgm:pt modelId="{6B3F6A2C-D866-4D0C-98F5-6F9F67F19066}" type="parTrans" cxnId="{3E41382E-55C8-4F12-B5AD-E883E1964E77}">
      <dgm:prSet/>
      <dgm:spPr/>
      <dgm:t>
        <a:bodyPr/>
        <a:lstStyle/>
        <a:p>
          <a:endParaRPr lang="en-US"/>
        </a:p>
      </dgm:t>
    </dgm:pt>
    <dgm:pt modelId="{61012688-D4D1-430B-9489-D695C1252331}" type="sibTrans" cxnId="{3E41382E-55C8-4F12-B5AD-E883E1964E77}">
      <dgm:prSet/>
      <dgm:spPr/>
      <dgm:t>
        <a:bodyPr/>
        <a:lstStyle/>
        <a:p>
          <a:endParaRPr lang="en-US"/>
        </a:p>
      </dgm:t>
    </dgm:pt>
    <dgm:pt modelId="{0D5FA57C-91A3-47A6-BFDC-C2B72F13201B}" type="pres">
      <dgm:prSet presAssocID="{2EA4EA27-490E-47BD-9717-78859F5CFD6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9CEA386-74CF-450C-AF05-4E4B9DA27C90}" type="pres">
      <dgm:prSet presAssocID="{0246D07C-D38E-4505-A4C9-EA798922BA44}" presName="hierRoot1" presStyleCnt="0">
        <dgm:presLayoutVars>
          <dgm:hierBranch val="init"/>
        </dgm:presLayoutVars>
      </dgm:prSet>
      <dgm:spPr/>
    </dgm:pt>
    <dgm:pt modelId="{B8DC1864-9DDA-4C77-96C4-8D221CE088F3}" type="pres">
      <dgm:prSet presAssocID="{0246D07C-D38E-4505-A4C9-EA798922BA44}" presName="rootComposite1" presStyleCnt="0"/>
      <dgm:spPr/>
    </dgm:pt>
    <dgm:pt modelId="{A1D89AEB-3B90-49E5-90D2-26BEE815A952}" type="pres">
      <dgm:prSet presAssocID="{0246D07C-D38E-4505-A4C9-EA798922BA4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FC34CF-AF2C-48FB-8C1F-67870022E693}" type="pres">
      <dgm:prSet presAssocID="{0246D07C-D38E-4505-A4C9-EA798922BA4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7948D9C-1E7A-4905-B2E9-36BE390C8722}" type="pres">
      <dgm:prSet presAssocID="{0246D07C-D38E-4505-A4C9-EA798922BA44}" presName="hierChild2" presStyleCnt="0"/>
      <dgm:spPr/>
    </dgm:pt>
    <dgm:pt modelId="{1D42A5E1-507E-4B5B-B438-80C0305B4961}" type="pres">
      <dgm:prSet presAssocID="{6A6CBE9C-6930-4813-8985-77C1FFA3F9C5}" presName="Name64" presStyleLbl="parChTrans1D2" presStyleIdx="0" presStyleCnt="6"/>
      <dgm:spPr/>
      <dgm:t>
        <a:bodyPr/>
        <a:lstStyle/>
        <a:p>
          <a:endParaRPr lang="en-US"/>
        </a:p>
      </dgm:t>
    </dgm:pt>
    <dgm:pt modelId="{8D90B018-DFD2-4AC5-B7AE-C755084B4FA9}" type="pres">
      <dgm:prSet presAssocID="{18A8600B-2C97-42E9-8218-371D92C09E84}" presName="hierRoot2" presStyleCnt="0">
        <dgm:presLayoutVars>
          <dgm:hierBranch val="init"/>
        </dgm:presLayoutVars>
      </dgm:prSet>
      <dgm:spPr/>
    </dgm:pt>
    <dgm:pt modelId="{D7F14BA2-849B-4EDB-AEBC-A38CDF51CAEE}" type="pres">
      <dgm:prSet presAssocID="{18A8600B-2C97-42E9-8218-371D92C09E84}" presName="rootComposite" presStyleCnt="0"/>
      <dgm:spPr/>
    </dgm:pt>
    <dgm:pt modelId="{FCE478C7-296C-4BCD-94B4-20CC4FAC6E2E}" type="pres">
      <dgm:prSet presAssocID="{18A8600B-2C97-42E9-8218-371D92C09E84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F377A3-60F9-4388-9DD6-5AE10C619844}" type="pres">
      <dgm:prSet presAssocID="{18A8600B-2C97-42E9-8218-371D92C09E84}" presName="rootConnector" presStyleLbl="node2" presStyleIdx="0" presStyleCnt="6"/>
      <dgm:spPr/>
      <dgm:t>
        <a:bodyPr/>
        <a:lstStyle/>
        <a:p>
          <a:endParaRPr lang="en-US"/>
        </a:p>
      </dgm:t>
    </dgm:pt>
    <dgm:pt modelId="{A62B585A-4508-40DB-AD62-61C26F66BB6E}" type="pres">
      <dgm:prSet presAssocID="{18A8600B-2C97-42E9-8218-371D92C09E84}" presName="hierChild4" presStyleCnt="0"/>
      <dgm:spPr/>
    </dgm:pt>
    <dgm:pt modelId="{267FBA2C-0BB0-4652-9CF3-99E40B790820}" type="pres">
      <dgm:prSet presAssocID="{18A8600B-2C97-42E9-8218-371D92C09E84}" presName="hierChild5" presStyleCnt="0"/>
      <dgm:spPr/>
    </dgm:pt>
    <dgm:pt modelId="{2B17E574-A89D-417A-BC38-E0D06E67CE12}" type="pres">
      <dgm:prSet presAssocID="{53955B1B-177E-496A-850E-05AE0B8A8B8B}" presName="Name64" presStyleLbl="parChTrans1D2" presStyleIdx="1" presStyleCnt="6"/>
      <dgm:spPr/>
      <dgm:t>
        <a:bodyPr/>
        <a:lstStyle/>
        <a:p>
          <a:endParaRPr lang="en-US"/>
        </a:p>
      </dgm:t>
    </dgm:pt>
    <dgm:pt modelId="{D786058E-A386-4EE8-8D6D-D45BACFBEC05}" type="pres">
      <dgm:prSet presAssocID="{A65BBEF1-45CB-4A12-A5FE-93394DD7FA64}" presName="hierRoot2" presStyleCnt="0">
        <dgm:presLayoutVars>
          <dgm:hierBranch val="init"/>
        </dgm:presLayoutVars>
      </dgm:prSet>
      <dgm:spPr/>
    </dgm:pt>
    <dgm:pt modelId="{927D5239-73F6-4BAE-900A-3B5E48F39F1F}" type="pres">
      <dgm:prSet presAssocID="{A65BBEF1-45CB-4A12-A5FE-93394DD7FA64}" presName="rootComposite" presStyleCnt="0"/>
      <dgm:spPr/>
    </dgm:pt>
    <dgm:pt modelId="{B8420431-7700-4FDF-8CFB-46EBA8654C4D}" type="pres">
      <dgm:prSet presAssocID="{A65BBEF1-45CB-4A12-A5FE-93394DD7FA64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C256FA-BEFE-4CAF-8F42-16AFC9C38A1C}" type="pres">
      <dgm:prSet presAssocID="{A65BBEF1-45CB-4A12-A5FE-93394DD7FA64}" presName="rootConnector" presStyleLbl="node2" presStyleIdx="1" presStyleCnt="6"/>
      <dgm:spPr/>
      <dgm:t>
        <a:bodyPr/>
        <a:lstStyle/>
        <a:p>
          <a:endParaRPr lang="en-US"/>
        </a:p>
      </dgm:t>
    </dgm:pt>
    <dgm:pt modelId="{71171E68-17B2-4C0C-B823-47EC619EDA8D}" type="pres">
      <dgm:prSet presAssocID="{A65BBEF1-45CB-4A12-A5FE-93394DD7FA64}" presName="hierChild4" presStyleCnt="0"/>
      <dgm:spPr/>
    </dgm:pt>
    <dgm:pt modelId="{9F4C0CBD-728C-4006-A6E3-D726B885EE41}" type="pres">
      <dgm:prSet presAssocID="{A65BBEF1-45CB-4A12-A5FE-93394DD7FA64}" presName="hierChild5" presStyleCnt="0"/>
      <dgm:spPr/>
    </dgm:pt>
    <dgm:pt modelId="{7C39F4BB-01D8-4EBE-8996-108A1DFC427E}" type="pres">
      <dgm:prSet presAssocID="{ACF82F84-5947-413E-A6C0-71F4A1F4B57F}" presName="Name64" presStyleLbl="parChTrans1D2" presStyleIdx="2" presStyleCnt="6"/>
      <dgm:spPr/>
      <dgm:t>
        <a:bodyPr/>
        <a:lstStyle/>
        <a:p>
          <a:endParaRPr lang="en-US"/>
        </a:p>
      </dgm:t>
    </dgm:pt>
    <dgm:pt modelId="{8E6C5418-0349-4BBD-B467-7F6C3A80D235}" type="pres">
      <dgm:prSet presAssocID="{98884B66-BB78-4750-B863-BE39D7ED590D}" presName="hierRoot2" presStyleCnt="0">
        <dgm:presLayoutVars>
          <dgm:hierBranch val="init"/>
        </dgm:presLayoutVars>
      </dgm:prSet>
      <dgm:spPr/>
    </dgm:pt>
    <dgm:pt modelId="{443885BE-9843-4D1C-B4C4-48012CF54924}" type="pres">
      <dgm:prSet presAssocID="{98884B66-BB78-4750-B863-BE39D7ED590D}" presName="rootComposite" presStyleCnt="0"/>
      <dgm:spPr/>
    </dgm:pt>
    <dgm:pt modelId="{35332D81-9CDC-4A2D-AFAF-4F67D98BF669}" type="pres">
      <dgm:prSet presAssocID="{98884B66-BB78-4750-B863-BE39D7ED590D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138D49-7B66-49C6-B3E3-9995DED62255}" type="pres">
      <dgm:prSet presAssocID="{98884B66-BB78-4750-B863-BE39D7ED590D}" presName="rootConnector" presStyleLbl="node2" presStyleIdx="2" presStyleCnt="6"/>
      <dgm:spPr/>
      <dgm:t>
        <a:bodyPr/>
        <a:lstStyle/>
        <a:p>
          <a:endParaRPr lang="en-US"/>
        </a:p>
      </dgm:t>
    </dgm:pt>
    <dgm:pt modelId="{5B8FC380-A90F-48A8-9725-638D92AF9837}" type="pres">
      <dgm:prSet presAssocID="{98884B66-BB78-4750-B863-BE39D7ED590D}" presName="hierChild4" presStyleCnt="0"/>
      <dgm:spPr/>
    </dgm:pt>
    <dgm:pt modelId="{721128AA-BEDF-434D-9E0B-10438FE19562}" type="pres">
      <dgm:prSet presAssocID="{98884B66-BB78-4750-B863-BE39D7ED590D}" presName="hierChild5" presStyleCnt="0"/>
      <dgm:spPr/>
    </dgm:pt>
    <dgm:pt modelId="{DB078E55-0306-4E69-B708-43E9571D0681}" type="pres">
      <dgm:prSet presAssocID="{D509183E-DE45-4D60-9CF9-5E6910642BB3}" presName="Name64" presStyleLbl="parChTrans1D2" presStyleIdx="3" presStyleCnt="6"/>
      <dgm:spPr/>
      <dgm:t>
        <a:bodyPr/>
        <a:lstStyle/>
        <a:p>
          <a:endParaRPr lang="en-US"/>
        </a:p>
      </dgm:t>
    </dgm:pt>
    <dgm:pt modelId="{B2909F31-A641-4025-8EEA-BD08974F867F}" type="pres">
      <dgm:prSet presAssocID="{DB47DC90-B0BD-43F0-A127-8F53E7DC05DE}" presName="hierRoot2" presStyleCnt="0">
        <dgm:presLayoutVars>
          <dgm:hierBranch val="init"/>
        </dgm:presLayoutVars>
      </dgm:prSet>
      <dgm:spPr/>
    </dgm:pt>
    <dgm:pt modelId="{C7E63927-5A17-4EBD-8A11-036D18E089D8}" type="pres">
      <dgm:prSet presAssocID="{DB47DC90-B0BD-43F0-A127-8F53E7DC05DE}" presName="rootComposite" presStyleCnt="0"/>
      <dgm:spPr/>
    </dgm:pt>
    <dgm:pt modelId="{13AED4C6-30D4-40AA-AE73-5A134A3320CF}" type="pres">
      <dgm:prSet presAssocID="{DB47DC90-B0BD-43F0-A127-8F53E7DC05DE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C41C17-BBF5-40C1-8008-6CAED222D89E}" type="pres">
      <dgm:prSet presAssocID="{DB47DC90-B0BD-43F0-A127-8F53E7DC05DE}" presName="rootConnector" presStyleLbl="node2" presStyleIdx="3" presStyleCnt="6"/>
      <dgm:spPr/>
      <dgm:t>
        <a:bodyPr/>
        <a:lstStyle/>
        <a:p>
          <a:endParaRPr lang="en-US"/>
        </a:p>
      </dgm:t>
    </dgm:pt>
    <dgm:pt modelId="{BDA8421C-3D40-4D8B-9F10-7682D5B59138}" type="pres">
      <dgm:prSet presAssocID="{DB47DC90-B0BD-43F0-A127-8F53E7DC05DE}" presName="hierChild4" presStyleCnt="0"/>
      <dgm:spPr/>
    </dgm:pt>
    <dgm:pt modelId="{5D68D5E5-4A45-494B-9563-8B184F3262BB}" type="pres">
      <dgm:prSet presAssocID="{DB47DC90-B0BD-43F0-A127-8F53E7DC05DE}" presName="hierChild5" presStyleCnt="0"/>
      <dgm:spPr/>
    </dgm:pt>
    <dgm:pt modelId="{788BB105-1F15-4D16-9C94-1833625A7EAD}" type="pres">
      <dgm:prSet presAssocID="{D939B2E4-CB46-4E7D-BCDE-82DDB4CBEEA0}" presName="Name64" presStyleLbl="parChTrans1D2" presStyleIdx="4" presStyleCnt="6"/>
      <dgm:spPr/>
      <dgm:t>
        <a:bodyPr/>
        <a:lstStyle/>
        <a:p>
          <a:endParaRPr lang="en-US"/>
        </a:p>
      </dgm:t>
    </dgm:pt>
    <dgm:pt modelId="{AE84E867-DD1A-4A35-86E7-06656F90DCD0}" type="pres">
      <dgm:prSet presAssocID="{00507C54-7247-4D50-B2E9-B63DB0906126}" presName="hierRoot2" presStyleCnt="0">
        <dgm:presLayoutVars>
          <dgm:hierBranch val="init"/>
        </dgm:presLayoutVars>
      </dgm:prSet>
      <dgm:spPr/>
    </dgm:pt>
    <dgm:pt modelId="{3104A901-2B8D-425E-BB2B-34C142445D23}" type="pres">
      <dgm:prSet presAssocID="{00507C54-7247-4D50-B2E9-B63DB0906126}" presName="rootComposite" presStyleCnt="0"/>
      <dgm:spPr/>
    </dgm:pt>
    <dgm:pt modelId="{B49FCF9F-F668-4809-90B3-76FB4B093351}" type="pres">
      <dgm:prSet presAssocID="{00507C54-7247-4D50-B2E9-B63DB0906126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A68F01-71B9-4F37-A5AE-5CD98298FE50}" type="pres">
      <dgm:prSet presAssocID="{00507C54-7247-4D50-B2E9-B63DB0906126}" presName="rootConnector" presStyleLbl="node2" presStyleIdx="4" presStyleCnt="6"/>
      <dgm:spPr/>
      <dgm:t>
        <a:bodyPr/>
        <a:lstStyle/>
        <a:p>
          <a:endParaRPr lang="en-US"/>
        </a:p>
      </dgm:t>
    </dgm:pt>
    <dgm:pt modelId="{6CD4653D-706C-4E54-83CE-FDA0D0D771F7}" type="pres">
      <dgm:prSet presAssocID="{00507C54-7247-4D50-B2E9-B63DB0906126}" presName="hierChild4" presStyleCnt="0"/>
      <dgm:spPr/>
    </dgm:pt>
    <dgm:pt modelId="{E5639A68-034C-4839-ABB9-107B4D425268}" type="pres">
      <dgm:prSet presAssocID="{00507C54-7247-4D50-B2E9-B63DB0906126}" presName="hierChild5" presStyleCnt="0"/>
      <dgm:spPr/>
    </dgm:pt>
    <dgm:pt modelId="{B24C086F-FED2-491B-98B5-FC3EF0CA1A2B}" type="pres">
      <dgm:prSet presAssocID="{6B3F6A2C-D866-4D0C-98F5-6F9F67F19066}" presName="Name64" presStyleLbl="parChTrans1D2" presStyleIdx="5" presStyleCnt="6"/>
      <dgm:spPr/>
      <dgm:t>
        <a:bodyPr/>
        <a:lstStyle/>
        <a:p>
          <a:endParaRPr lang="en-US"/>
        </a:p>
      </dgm:t>
    </dgm:pt>
    <dgm:pt modelId="{DE1FF684-853D-4937-AE12-FD1E0424A25A}" type="pres">
      <dgm:prSet presAssocID="{12342C01-7981-426E-BB01-533536EA100F}" presName="hierRoot2" presStyleCnt="0">
        <dgm:presLayoutVars>
          <dgm:hierBranch val="init"/>
        </dgm:presLayoutVars>
      </dgm:prSet>
      <dgm:spPr/>
    </dgm:pt>
    <dgm:pt modelId="{0E195086-1AF9-4756-8977-D67F0902F7DB}" type="pres">
      <dgm:prSet presAssocID="{12342C01-7981-426E-BB01-533536EA100F}" presName="rootComposite" presStyleCnt="0"/>
      <dgm:spPr/>
    </dgm:pt>
    <dgm:pt modelId="{3BE200E8-1F6D-441F-99A6-C9EE5117FFE3}" type="pres">
      <dgm:prSet presAssocID="{12342C01-7981-426E-BB01-533536EA100F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E0B7D1-7028-4335-9A29-9B2DE233F316}" type="pres">
      <dgm:prSet presAssocID="{12342C01-7981-426E-BB01-533536EA100F}" presName="rootConnector" presStyleLbl="node2" presStyleIdx="5" presStyleCnt="6"/>
      <dgm:spPr/>
      <dgm:t>
        <a:bodyPr/>
        <a:lstStyle/>
        <a:p>
          <a:endParaRPr lang="en-US"/>
        </a:p>
      </dgm:t>
    </dgm:pt>
    <dgm:pt modelId="{A1888429-A7F8-41E0-8409-7B8925C8EC41}" type="pres">
      <dgm:prSet presAssocID="{12342C01-7981-426E-BB01-533536EA100F}" presName="hierChild4" presStyleCnt="0"/>
      <dgm:spPr/>
    </dgm:pt>
    <dgm:pt modelId="{81056E53-A66C-4FD1-BC00-012EF9AF1128}" type="pres">
      <dgm:prSet presAssocID="{12342C01-7981-426E-BB01-533536EA100F}" presName="hierChild5" presStyleCnt="0"/>
      <dgm:spPr/>
    </dgm:pt>
    <dgm:pt modelId="{A699994C-7B67-4F18-AEB9-024F6E0499A0}" type="pres">
      <dgm:prSet presAssocID="{0246D07C-D38E-4505-A4C9-EA798922BA44}" presName="hierChild3" presStyleCnt="0"/>
      <dgm:spPr/>
    </dgm:pt>
  </dgm:ptLst>
  <dgm:cxnLst>
    <dgm:cxn modelId="{F446AE7B-E32C-455F-853A-A553F73E2AB3}" srcId="{0246D07C-D38E-4505-A4C9-EA798922BA44}" destId="{18A8600B-2C97-42E9-8218-371D92C09E84}" srcOrd="0" destOrd="0" parTransId="{6A6CBE9C-6930-4813-8985-77C1FFA3F9C5}" sibTransId="{62368E76-EF4A-4B61-912F-75FE10DCAB69}"/>
    <dgm:cxn modelId="{8699515A-CCAF-4260-A4A8-4C3391B2F1E5}" type="presOf" srcId="{98884B66-BB78-4750-B863-BE39D7ED590D}" destId="{35332D81-9CDC-4A2D-AFAF-4F67D98BF669}" srcOrd="0" destOrd="0" presId="urn:microsoft.com/office/officeart/2009/3/layout/HorizontalOrganizationChart"/>
    <dgm:cxn modelId="{A0C5A794-2437-4DE0-BFF2-3055E07EB8CC}" srcId="{0246D07C-D38E-4505-A4C9-EA798922BA44}" destId="{00507C54-7247-4D50-B2E9-B63DB0906126}" srcOrd="4" destOrd="0" parTransId="{D939B2E4-CB46-4E7D-BCDE-82DDB4CBEEA0}" sibTransId="{CF6B6B41-324C-46E5-AD0D-502222B44284}"/>
    <dgm:cxn modelId="{97F45DBB-546B-4AA6-BE14-8DD57BF0834B}" type="presOf" srcId="{0246D07C-D38E-4505-A4C9-EA798922BA44}" destId="{A1D89AEB-3B90-49E5-90D2-26BEE815A952}" srcOrd="0" destOrd="0" presId="urn:microsoft.com/office/officeart/2009/3/layout/HorizontalOrganizationChart"/>
    <dgm:cxn modelId="{9AD34F0D-7FD8-4AD8-8270-BCEAFF38FA97}" type="presOf" srcId="{0246D07C-D38E-4505-A4C9-EA798922BA44}" destId="{E4FC34CF-AF2C-48FB-8C1F-67870022E693}" srcOrd="1" destOrd="0" presId="urn:microsoft.com/office/officeart/2009/3/layout/HorizontalOrganizationChart"/>
    <dgm:cxn modelId="{AE32FACF-04C4-411E-B4CE-1F13126F6D07}" type="presOf" srcId="{00507C54-7247-4D50-B2E9-B63DB0906126}" destId="{BCA68F01-71B9-4F37-A5AE-5CD98298FE50}" srcOrd="1" destOrd="0" presId="urn:microsoft.com/office/officeart/2009/3/layout/HorizontalOrganizationChart"/>
    <dgm:cxn modelId="{88801B81-2868-4112-A8F1-C6B942EAEC37}" type="presOf" srcId="{53955B1B-177E-496A-850E-05AE0B8A8B8B}" destId="{2B17E574-A89D-417A-BC38-E0D06E67CE12}" srcOrd="0" destOrd="0" presId="urn:microsoft.com/office/officeart/2009/3/layout/HorizontalOrganizationChart"/>
    <dgm:cxn modelId="{63CED3A2-C1C7-40D8-B773-76DD70F786BC}" type="presOf" srcId="{00507C54-7247-4D50-B2E9-B63DB0906126}" destId="{B49FCF9F-F668-4809-90B3-76FB4B093351}" srcOrd="0" destOrd="0" presId="urn:microsoft.com/office/officeart/2009/3/layout/HorizontalOrganizationChart"/>
    <dgm:cxn modelId="{81BD933F-D2C5-4E6C-9245-3124542881E7}" srcId="{0246D07C-D38E-4505-A4C9-EA798922BA44}" destId="{A65BBEF1-45CB-4A12-A5FE-93394DD7FA64}" srcOrd="1" destOrd="0" parTransId="{53955B1B-177E-496A-850E-05AE0B8A8B8B}" sibTransId="{1A9A4E18-468B-44A9-973E-1D733D989A05}"/>
    <dgm:cxn modelId="{1DB5FE1C-31BA-4A22-96DE-701180CEADAE}" type="presOf" srcId="{A65BBEF1-45CB-4A12-A5FE-93394DD7FA64}" destId="{B8420431-7700-4FDF-8CFB-46EBA8654C4D}" srcOrd="0" destOrd="0" presId="urn:microsoft.com/office/officeart/2009/3/layout/HorizontalOrganizationChart"/>
    <dgm:cxn modelId="{B950AF4E-205D-4050-8CF8-3BCFBCA67C9A}" type="presOf" srcId="{D939B2E4-CB46-4E7D-BCDE-82DDB4CBEEA0}" destId="{788BB105-1F15-4D16-9C94-1833625A7EAD}" srcOrd="0" destOrd="0" presId="urn:microsoft.com/office/officeart/2009/3/layout/HorizontalOrganizationChart"/>
    <dgm:cxn modelId="{808DAD1B-9CCC-472E-B0CF-B3CE1596FE31}" type="presOf" srcId="{6A6CBE9C-6930-4813-8985-77C1FFA3F9C5}" destId="{1D42A5E1-507E-4B5B-B438-80C0305B4961}" srcOrd="0" destOrd="0" presId="urn:microsoft.com/office/officeart/2009/3/layout/HorizontalOrganizationChart"/>
    <dgm:cxn modelId="{79BE172F-0C7E-4C28-A6B2-C237BC160A88}" type="presOf" srcId="{18A8600B-2C97-42E9-8218-371D92C09E84}" destId="{B3F377A3-60F9-4388-9DD6-5AE10C619844}" srcOrd="1" destOrd="0" presId="urn:microsoft.com/office/officeart/2009/3/layout/HorizontalOrganizationChart"/>
    <dgm:cxn modelId="{190EC5ED-5344-465C-B763-85876932FF32}" type="presOf" srcId="{2EA4EA27-490E-47BD-9717-78859F5CFD64}" destId="{0D5FA57C-91A3-47A6-BFDC-C2B72F13201B}" srcOrd="0" destOrd="0" presId="urn:microsoft.com/office/officeart/2009/3/layout/HorizontalOrganizationChart"/>
    <dgm:cxn modelId="{F66DC000-2600-4D68-B0BC-68452C1F8AD1}" srcId="{0246D07C-D38E-4505-A4C9-EA798922BA44}" destId="{98884B66-BB78-4750-B863-BE39D7ED590D}" srcOrd="2" destOrd="0" parTransId="{ACF82F84-5947-413E-A6C0-71F4A1F4B57F}" sibTransId="{6407A4A2-F46C-436F-9895-A0D13BD93655}"/>
    <dgm:cxn modelId="{80954AD3-0194-4D5B-BE99-5447410A0E88}" type="presOf" srcId="{18A8600B-2C97-42E9-8218-371D92C09E84}" destId="{FCE478C7-296C-4BCD-94B4-20CC4FAC6E2E}" srcOrd="0" destOrd="0" presId="urn:microsoft.com/office/officeart/2009/3/layout/HorizontalOrganizationChart"/>
    <dgm:cxn modelId="{C235D3A7-B2D5-422C-9AA1-38A5D6A7A155}" type="presOf" srcId="{D509183E-DE45-4D60-9CF9-5E6910642BB3}" destId="{DB078E55-0306-4E69-B708-43E9571D0681}" srcOrd="0" destOrd="0" presId="urn:microsoft.com/office/officeart/2009/3/layout/HorizontalOrganizationChart"/>
    <dgm:cxn modelId="{87E63BBD-A664-4394-A689-4B7042F31CE7}" type="presOf" srcId="{DB47DC90-B0BD-43F0-A127-8F53E7DC05DE}" destId="{C6C41C17-BBF5-40C1-8008-6CAED222D89E}" srcOrd="1" destOrd="0" presId="urn:microsoft.com/office/officeart/2009/3/layout/HorizontalOrganizationChart"/>
    <dgm:cxn modelId="{0AACE7A6-6104-4F7B-9C67-67A25A5D141E}" type="presOf" srcId="{12342C01-7981-426E-BB01-533536EA100F}" destId="{6EE0B7D1-7028-4335-9A29-9B2DE233F316}" srcOrd="1" destOrd="0" presId="urn:microsoft.com/office/officeart/2009/3/layout/HorizontalOrganizationChart"/>
    <dgm:cxn modelId="{2FA14245-2A5C-4F42-812F-FF37ABC5EFA1}" type="presOf" srcId="{6B3F6A2C-D866-4D0C-98F5-6F9F67F19066}" destId="{B24C086F-FED2-491B-98B5-FC3EF0CA1A2B}" srcOrd="0" destOrd="0" presId="urn:microsoft.com/office/officeart/2009/3/layout/HorizontalOrganizationChart"/>
    <dgm:cxn modelId="{0AEDDB5D-ED82-4980-83CF-E2FFB3342C0F}" type="presOf" srcId="{A65BBEF1-45CB-4A12-A5FE-93394DD7FA64}" destId="{37C256FA-BEFE-4CAF-8F42-16AFC9C38A1C}" srcOrd="1" destOrd="0" presId="urn:microsoft.com/office/officeart/2009/3/layout/HorizontalOrganizationChart"/>
    <dgm:cxn modelId="{82635653-0105-473C-B307-12AA926F9FE3}" srcId="{2EA4EA27-490E-47BD-9717-78859F5CFD64}" destId="{0246D07C-D38E-4505-A4C9-EA798922BA44}" srcOrd="0" destOrd="0" parTransId="{2D64EE26-38A4-4726-802D-AE502B740733}" sibTransId="{AFE38BB3-9DC1-4885-A6BA-833C530A218E}"/>
    <dgm:cxn modelId="{3E41382E-55C8-4F12-B5AD-E883E1964E77}" srcId="{0246D07C-D38E-4505-A4C9-EA798922BA44}" destId="{12342C01-7981-426E-BB01-533536EA100F}" srcOrd="5" destOrd="0" parTransId="{6B3F6A2C-D866-4D0C-98F5-6F9F67F19066}" sibTransId="{61012688-D4D1-430B-9489-D695C1252331}"/>
    <dgm:cxn modelId="{C6E8029B-607A-4BBC-915F-39F3D8E7F71A}" type="presOf" srcId="{12342C01-7981-426E-BB01-533536EA100F}" destId="{3BE200E8-1F6D-441F-99A6-C9EE5117FFE3}" srcOrd="0" destOrd="0" presId="urn:microsoft.com/office/officeart/2009/3/layout/HorizontalOrganizationChart"/>
    <dgm:cxn modelId="{EBC9F5CE-392E-4073-B85C-6E8F895ABA2E}" type="presOf" srcId="{98884B66-BB78-4750-B863-BE39D7ED590D}" destId="{20138D49-7B66-49C6-B3E3-9995DED62255}" srcOrd="1" destOrd="0" presId="urn:microsoft.com/office/officeart/2009/3/layout/HorizontalOrganizationChart"/>
    <dgm:cxn modelId="{26FDD15C-417A-443C-A81E-35945340976D}" type="presOf" srcId="{ACF82F84-5947-413E-A6C0-71F4A1F4B57F}" destId="{7C39F4BB-01D8-4EBE-8996-108A1DFC427E}" srcOrd="0" destOrd="0" presId="urn:microsoft.com/office/officeart/2009/3/layout/HorizontalOrganizationChart"/>
    <dgm:cxn modelId="{C03824E7-8CC2-4A50-8981-655CF7177066}" type="presOf" srcId="{DB47DC90-B0BD-43F0-A127-8F53E7DC05DE}" destId="{13AED4C6-30D4-40AA-AE73-5A134A3320CF}" srcOrd="0" destOrd="0" presId="urn:microsoft.com/office/officeart/2009/3/layout/HorizontalOrganizationChart"/>
    <dgm:cxn modelId="{D0486142-B2DB-43CA-B5E3-8FE27EED4A39}" srcId="{0246D07C-D38E-4505-A4C9-EA798922BA44}" destId="{DB47DC90-B0BD-43F0-A127-8F53E7DC05DE}" srcOrd="3" destOrd="0" parTransId="{D509183E-DE45-4D60-9CF9-5E6910642BB3}" sibTransId="{63788A59-388B-4590-B683-B4F723BFF578}"/>
    <dgm:cxn modelId="{C819BDCD-DA8E-45CD-8880-6E93D3BA127E}" type="presParOf" srcId="{0D5FA57C-91A3-47A6-BFDC-C2B72F13201B}" destId="{69CEA386-74CF-450C-AF05-4E4B9DA27C90}" srcOrd="0" destOrd="0" presId="urn:microsoft.com/office/officeart/2009/3/layout/HorizontalOrganizationChart"/>
    <dgm:cxn modelId="{7A203B54-4E0E-4438-8953-94BF64662FF0}" type="presParOf" srcId="{69CEA386-74CF-450C-AF05-4E4B9DA27C90}" destId="{B8DC1864-9DDA-4C77-96C4-8D221CE088F3}" srcOrd="0" destOrd="0" presId="urn:microsoft.com/office/officeart/2009/3/layout/HorizontalOrganizationChart"/>
    <dgm:cxn modelId="{26FA50FB-D17D-4330-AB47-D42BF5D8A94E}" type="presParOf" srcId="{B8DC1864-9DDA-4C77-96C4-8D221CE088F3}" destId="{A1D89AEB-3B90-49E5-90D2-26BEE815A952}" srcOrd="0" destOrd="0" presId="urn:microsoft.com/office/officeart/2009/3/layout/HorizontalOrganizationChart"/>
    <dgm:cxn modelId="{F8125351-126D-46FB-8D10-AD99AB151D66}" type="presParOf" srcId="{B8DC1864-9DDA-4C77-96C4-8D221CE088F3}" destId="{E4FC34CF-AF2C-48FB-8C1F-67870022E693}" srcOrd="1" destOrd="0" presId="urn:microsoft.com/office/officeart/2009/3/layout/HorizontalOrganizationChart"/>
    <dgm:cxn modelId="{4024DA8E-08CE-48FB-85D9-88AB7D3A9EDC}" type="presParOf" srcId="{69CEA386-74CF-450C-AF05-4E4B9DA27C90}" destId="{A7948D9C-1E7A-4905-B2E9-36BE390C8722}" srcOrd="1" destOrd="0" presId="urn:microsoft.com/office/officeart/2009/3/layout/HorizontalOrganizationChart"/>
    <dgm:cxn modelId="{7A35B22E-E5A8-4764-B48F-257897D17368}" type="presParOf" srcId="{A7948D9C-1E7A-4905-B2E9-36BE390C8722}" destId="{1D42A5E1-507E-4B5B-B438-80C0305B4961}" srcOrd="0" destOrd="0" presId="urn:microsoft.com/office/officeart/2009/3/layout/HorizontalOrganizationChart"/>
    <dgm:cxn modelId="{1700FF3F-21B8-4783-94BB-3F9F8705582A}" type="presParOf" srcId="{A7948D9C-1E7A-4905-B2E9-36BE390C8722}" destId="{8D90B018-DFD2-4AC5-B7AE-C755084B4FA9}" srcOrd="1" destOrd="0" presId="urn:microsoft.com/office/officeart/2009/3/layout/HorizontalOrganizationChart"/>
    <dgm:cxn modelId="{1D5911C9-0E4E-4A35-97B1-0643585B93C2}" type="presParOf" srcId="{8D90B018-DFD2-4AC5-B7AE-C755084B4FA9}" destId="{D7F14BA2-849B-4EDB-AEBC-A38CDF51CAEE}" srcOrd="0" destOrd="0" presId="urn:microsoft.com/office/officeart/2009/3/layout/HorizontalOrganizationChart"/>
    <dgm:cxn modelId="{55B4C5FB-18C3-4D47-B24D-77D271C269E8}" type="presParOf" srcId="{D7F14BA2-849B-4EDB-AEBC-A38CDF51CAEE}" destId="{FCE478C7-296C-4BCD-94B4-20CC4FAC6E2E}" srcOrd="0" destOrd="0" presId="urn:microsoft.com/office/officeart/2009/3/layout/HorizontalOrganizationChart"/>
    <dgm:cxn modelId="{E748B816-21A5-4A2A-A7DF-4FE1188BA9B4}" type="presParOf" srcId="{D7F14BA2-849B-4EDB-AEBC-A38CDF51CAEE}" destId="{B3F377A3-60F9-4388-9DD6-5AE10C619844}" srcOrd="1" destOrd="0" presId="urn:microsoft.com/office/officeart/2009/3/layout/HorizontalOrganizationChart"/>
    <dgm:cxn modelId="{C1635D84-DEC9-4A88-BBBE-97D5BF6F8563}" type="presParOf" srcId="{8D90B018-DFD2-4AC5-B7AE-C755084B4FA9}" destId="{A62B585A-4508-40DB-AD62-61C26F66BB6E}" srcOrd="1" destOrd="0" presId="urn:microsoft.com/office/officeart/2009/3/layout/HorizontalOrganizationChart"/>
    <dgm:cxn modelId="{F325CB43-B816-4E4A-827B-0B218DAA9AE0}" type="presParOf" srcId="{8D90B018-DFD2-4AC5-B7AE-C755084B4FA9}" destId="{267FBA2C-0BB0-4652-9CF3-99E40B790820}" srcOrd="2" destOrd="0" presId="urn:microsoft.com/office/officeart/2009/3/layout/HorizontalOrganizationChart"/>
    <dgm:cxn modelId="{8AB9AB55-21D2-47BC-9278-3C38ED3A7EFE}" type="presParOf" srcId="{A7948D9C-1E7A-4905-B2E9-36BE390C8722}" destId="{2B17E574-A89D-417A-BC38-E0D06E67CE12}" srcOrd="2" destOrd="0" presId="urn:microsoft.com/office/officeart/2009/3/layout/HorizontalOrganizationChart"/>
    <dgm:cxn modelId="{4A98EDF6-6FF1-4D64-828C-600B9C95B7D1}" type="presParOf" srcId="{A7948D9C-1E7A-4905-B2E9-36BE390C8722}" destId="{D786058E-A386-4EE8-8D6D-D45BACFBEC05}" srcOrd="3" destOrd="0" presId="urn:microsoft.com/office/officeart/2009/3/layout/HorizontalOrganizationChart"/>
    <dgm:cxn modelId="{E7353778-611E-4419-9039-29838F0B84AD}" type="presParOf" srcId="{D786058E-A386-4EE8-8D6D-D45BACFBEC05}" destId="{927D5239-73F6-4BAE-900A-3B5E48F39F1F}" srcOrd="0" destOrd="0" presId="urn:microsoft.com/office/officeart/2009/3/layout/HorizontalOrganizationChart"/>
    <dgm:cxn modelId="{89D7FBCA-8195-469C-8029-5A5FCBE91665}" type="presParOf" srcId="{927D5239-73F6-4BAE-900A-3B5E48F39F1F}" destId="{B8420431-7700-4FDF-8CFB-46EBA8654C4D}" srcOrd="0" destOrd="0" presId="urn:microsoft.com/office/officeart/2009/3/layout/HorizontalOrganizationChart"/>
    <dgm:cxn modelId="{2C560410-1E4B-4C28-9361-4D9DA5A9C37F}" type="presParOf" srcId="{927D5239-73F6-4BAE-900A-3B5E48F39F1F}" destId="{37C256FA-BEFE-4CAF-8F42-16AFC9C38A1C}" srcOrd="1" destOrd="0" presId="urn:microsoft.com/office/officeart/2009/3/layout/HorizontalOrganizationChart"/>
    <dgm:cxn modelId="{A91E5AD8-9CAA-4EAE-9594-9154420B14D2}" type="presParOf" srcId="{D786058E-A386-4EE8-8D6D-D45BACFBEC05}" destId="{71171E68-17B2-4C0C-B823-47EC619EDA8D}" srcOrd="1" destOrd="0" presId="urn:microsoft.com/office/officeart/2009/3/layout/HorizontalOrganizationChart"/>
    <dgm:cxn modelId="{4FA35CF2-AAC9-4B96-B14C-24D4AABBC432}" type="presParOf" srcId="{D786058E-A386-4EE8-8D6D-D45BACFBEC05}" destId="{9F4C0CBD-728C-4006-A6E3-D726B885EE41}" srcOrd="2" destOrd="0" presId="urn:microsoft.com/office/officeart/2009/3/layout/HorizontalOrganizationChart"/>
    <dgm:cxn modelId="{A7237AE8-C0CD-48E0-9B68-DFA88C34EDEA}" type="presParOf" srcId="{A7948D9C-1E7A-4905-B2E9-36BE390C8722}" destId="{7C39F4BB-01D8-4EBE-8996-108A1DFC427E}" srcOrd="4" destOrd="0" presId="urn:microsoft.com/office/officeart/2009/3/layout/HorizontalOrganizationChart"/>
    <dgm:cxn modelId="{5EFA779A-02A9-4831-AE9F-A28E350D3B63}" type="presParOf" srcId="{A7948D9C-1E7A-4905-B2E9-36BE390C8722}" destId="{8E6C5418-0349-4BBD-B467-7F6C3A80D235}" srcOrd="5" destOrd="0" presId="urn:microsoft.com/office/officeart/2009/3/layout/HorizontalOrganizationChart"/>
    <dgm:cxn modelId="{CE4DA011-246A-4141-AB37-B0888A7F27EB}" type="presParOf" srcId="{8E6C5418-0349-4BBD-B467-7F6C3A80D235}" destId="{443885BE-9843-4D1C-B4C4-48012CF54924}" srcOrd="0" destOrd="0" presId="urn:microsoft.com/office/officeart/2009/3/layout/HorizontalOrganizationChart"/>
    <dgm:cxn modelId="{F44A6858-AC71-4FA1-B7B4-1E689E8F84DF}" type="presParOf" srcId="{443885BE-9843-4D1C-B4C4-48012CF54924}" destId="{35332D81-9CDC-4A2D-AFAF-4F67D98BF669}" srcOrd="0" destOrd="0" presId="urn:microsoft.com/office/officeart/2009/3/layout/HorizontalOrganizationChart"/>
    <dgm:cxn modelId="{FFF5116C-271F-4479-B449-09D77BAE901B}" type="presParOf" srcId="{443885BE-9843-4D1C-B4C4-48012CF54924}" destId="{20138D49-7B66-49C6-B3E3-9995DED62255}" srcOrd="1" destOrd="0" presId="urn:microsoft.com/office/officeart/2009/3/layout/HorizontalOrganizationChart"/>
    <dgm:cxn modelId="{8FA3BD4F-A8FA-475C-8260-A927407A6E03}" type="presParOf" srcId="{8E6C5418-0349-4BBD-B467-7F6C3A80D235}" destId="{5B8FC380-A90F-48A8-9725-638D92AF9837}" srcOrd="1" destOrd="0" presId="urn:microsoft.com/office/officeart/2009/3/layout/HorizontalOrganizationChart"/>
    <dgm:cxn modelId="{A0C147B3-FAFE-4C8D-8BC8-03FFCF9BDE1B}" type="presParOf" srcId="{8E6C5418-0349-4BBD-B467-7F6C3A80D235}" destId="{721128AA-BEDF-434D-9E0B-10438FE19562}" srcOrd="2" destOrd="0" presId="urn:microsoft.com/office/officeart/2009/3/layout/HorizontalOrganizationChart"/>
    <dgm:cxn modelId="{4C8AE248-544F-4DBE-86FF-E420DD3F5CD8}" type="presParOf" srcId="{A7948D9C-1E7A-4905-B2E9-36BE390C8722}" destId="{DB078E55-0306-4E69-B708-43E9571D0681}" srcOrd="6" destOrd="0" presId="urn:microsoft.com/office/officeart/2009/3/layout/HorizontalOrganizationChart"/>
    <dgm:cxn modelId="{293CE83E-1F14-47EF-9484-DB71F14AE640}" type="presParOf" srcId="{A7948D9C-1E7A-4905-B2E9-36BE390C8722}" destId="{B2909F31-A641-4025-8EEA-BD08974F867F}" srcOrd="7" destOrd="0" presId="urn:microsoft.com/office/officeart/2009/3/layout/HorizontalOrganizationChart"/>
    <dgm:cxn modelId="{216C761D-3AA2-4F5D-A91A-2C2A6D23EC58}" type="presParOf" srcId="{B2909F31-A641-4025-8EEA-BD08974F867F}" destId="{C7E63927-5A17-4EBD-8A11-036D18E089D8}" srcOrd="0" destOrd="0" presId="urn:microsoft.com/office/officeart/2009/3/layout/HorizontalOrganizationChart"/>
    <dgm:cxn modelId="{CC560FE7-0085-441A-92A9-130CA485320C}" type="presParOf" srcId="{C7E63927-5A17-4EBD-8A11-036D18E089D8}" destId="{13AED4C6-30D4-40AA-AE73-5A134A3320CF}" srcOrd="0" destOrd="0" presId="urn:microsoft.com/office/officeart/2009/3/layout/HorizontalOrganizationChart"/>
    <dgm:cxn modelId="{B6ABAB5B-A134-44F0-83BC-76ED3D955FB5}" type="presParOf" srcId="{C7E63927-5A17-4EBD-8A11-036D18E089D8}" destId="{C6C41C17-BBF5-40C1-8008-6CAED222D89E}" srcOrd="1" destOrd="0" presId="urn:microsoft.com/office/officeart/2009/3/layout/HorizontalOrganizationChart"/>
    <dgm:cxn modelId="{A8ACE221-0520-452A-A9BD-61140DC70BEF}" type="presParOf" srcId="{B2909F31-A641-4025-8EEA-BD08974F867F}" destId="{BDA8421C-3D40-4D8B-9F10-7682D5B59138}" srcOrd="1" destOrd="0" presId="urn:microsoft.com/office/officeart/2009/3/layout/HorizontalOrganizationChart"/>
    <dgm:cxn modelId="{D4670BE3-1082-43DF-B3CF-8EDD182C381B}" type="presParOf" srcId="{B2909F31-A641-4025-8EEA-BD08974F867F}" destId="{5D68D5E5-4A45-494B-9563-8B184F3262BB}" srcOrd="2" destOrd="0" presId="urn:microsoft.com/office/officeart/2009/3/layout/HorizontalOrganizationChart"/>
    <dgm:cxn modelId="{78523526-706D-4980-9D70-F1921726575B}" type="presParOf" srcId="{A7948D9C-1E7A-4905-B2E9-36BE390C8722}" destId="{788BB105-1F15-4D16-9C94-1833625A7EAD}" srcOrd="8" destOrd="0" presId="urn:microsoft.com/office/officeart/2009/3/layout/HorizontalOrganizationChart"/>
    <dgm:cxn modelId="{66DF138A-FBEC-49B8-A876-1D7100319D9F}" type="presParOf" srcId="{A7948D9C-1E7A-4905-B2E9-36BE390C8722}" destId="{AE84E867-DD1A-4A35-86E7-06656F90DCD0}" srcOrd="9" destOrd="0" presId="urn:microsoft.com/office/officeart/2009/3/layout/HorizontalOrganizationChart"/>
    <dgm:cxn modelId="{4669F725-988E-4C2F-92E1-95169ABC6A63}" type="presParOf" srcId="{AE84E867-DD1A-4A35-86E7-06656F90DCD0}" destId="{3104A901-2B8D-425E-BB2B-34C142445D23}" srcOrd="0" destOrd="0" presId="urn:microsoft.com/office/officeart/2009/3/layout/HorizontalOrganizationChart"/>
    <dgm:cxn modelId="{4957C039-7F8C-4B22-8E6D-0A722AAA0563}" type="presParOf" srcId="{3104A901-2B8D-425E-BB2B-34C142445D23}" destId="{B49FCF9F-F668-4809-90B3-76FB4B093351}" srcOrd="0" destOrd="0" presId="urn:microsoft.com/office/officeart/2009/3/layout/HorizontalOrganizationChart"/>
    <dgm:cxn modelId="{8B9FCDDA-69DB-46E5-9387-051784899CC8}" type="presParOf" srcId="{3104A901-2B8D-425E-BB2B-34C142445D23}" destId="{BCA68F01-71B9-4F37-A5AE-5CD98298FE50}" srcOrd="1" destOrd="0" presId="urn:microsoft.com/office/officeart/2009/3/layout/HorizontalOrganizationChart"/>
    <dgm:cxn modelId="{D5EE3FB4-D1D6-4B86-AEBC-C529B9E20BDE}" type="presParOf" srcId="{AE84E867-DD1A-4A35-86E7-06656F90DCD0}" destId="{6CD4653D-706C-4E54-83CE-FDA0D0D771F7}" srcOrd="1" destOrd="0" presId="urn:microsoft.com/office/officeart/2009/3/layout/HorizontalOrganizationChart"/>
    <dgm:cxn modelId="{FEB47283-9891-414E-8E3B-3F1565323A76}" type="presParOf" srcId="{AE84E867-DD1A-4A35-86E7-06656F90DCD0}" destId="{E5639A68-034C-4839-ABB9-107B4D425268}" srcOrd="2" destOrd="0" presId="urn:microsoft.com/office/officeart/2009/3/layout/HorizontalOrganizationChart"/>
    <dgm:cxn modelId="{888DE897-6F95-417E-9A21-D876DF70E26B}" type="presParOf" srcId="{A7948D9C-1E7A-4905-B2E9-36BE390C8722}" destId="{B24C086F-FED2-491B-98B5-FC3EF0CA1A2B}" srcOrd="10" destOrd="0" presId="urn:microsoft.com/office/officeart/2009/3/layout/HorizontalOrganizationChart"/>
    <dgm:cxn modelId="{4587DA6B-479E-4B5A-9130-6D383A6267D0}" type="presParOf" srcId="{A7948D9C-1E7A-4905-B2E9-36BE390C8722}" destId="{DE1FF684-853D-4937-AE12-FD1E0424A25A}" srcOrd="11" destOrd="0" presId="urn:microsoft.com/office/officeart/2009/3/layout/HorizontalOrganizationChart"/>
    <dgm:cxn modelId="{D639AFE0-CF7D-4E23-BE4E-F9DA9796CCAE}" type="presParOf" srcId="{DE1FF684-853D-4937-AE12-FD1E0424A25A}" destId="{0E195086-1AF9-4756-8977-D67F0902F7DB}" srcOrd="0" destOrd="0" presId="urn:microsoft.com/office/officeart/2009/3/layout/HorizontalOrganizationChart"/>
    <dgm:cxn modelId="{1F5F1C0E-4939-455D-9B0B-D2E7821F5309}" type="presParOf" srcId="{0E195086-1AF9-4756-8977-D67F0902F7DB}" destId="{3BE200E8-1F6D-441F-99A6-C9EE5117FFE3}" srcOrd="0" destOrd="0" presId="urn:microsoft.com/office/officeart/2009/3/layout/HorizontalOrganizationChart"/>
    <dgm:cxn modelId="{F758D12E-7E75-40DD-A750-98AEBFC63EBA}" type="presParOf" srcId="{0E195086-1AF9-4756-8977-D67F0902F7DB}" destId="{6EE0B7D1-7028-4335-9A29-9B2DE233F316}" srcOrd="1" destOrd="0" presId="urn:microsoft.com/office/officeart/2009/3/layout/HorizontalOrganizationChart"/>
    <dgm:cxn modelId="{3A31E662-AA86-44A3-8585-FF2E745AD160}" type="presParOf" srcId="{DE1FF684-853D-4937-AE12-FD1E0424A25A}" destId="{A1888429-A7F8-41E0-8409-7B8925C8EC41}" srcOrd="1" destOrd="0" presId="urn:microsoft.com/office/officeart/2009/3/layout/HorizontalOrganizationChart"/>
    <dgm:cxn modelId="{306710C0-63C0-4157-AD3E-50770AFB317B}" type="presParOf" srcId="{DE1FF684-853D-4937-AE12-FD1E0424A25A}" destId="{81056E53-A66C-4FD1-BC00-012EF9AF1128}" srcOrd="2" destOrd="0" presId="urn:microsoft.com/office/officeart/2009/3/layout/HorizontalOrganizationChart"/>
    <dgm:cxn modelId="{81D8D0B5-32C8-4F70-A50B-A8112062BC55}" type="presParOf" srcId="{69CEA386-74CF-450C-AF05-4E4B9DA27C90}" destId="{A699994C-7B67-4F18-AEB9-024F6E0499A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C086F-FED2-491B-98B5-FC3EF0CA1A2B}">
      <dsp:nvSpPr>
        <dsp:cNvPr id="0" name=""/>
        <dsp:cNvSpPr/>
      </dsp:nvSpPr>
      <dsp:spPr>
        <a:xfrm>
          <a:off x="2277221" y="1972056"/>
          <a:ext cx="320769" cy="1724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384" y="0"/>
              </a:lnTo>
              <a:lnTo>
                <a:pt x="160384" y="1724133"/>
              </a:lnTo>
              <a:lnTo>
                <a:pt x="320769" y="1724133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8BB105-1F15-4D16-9C94-1833625A7EAD}">
      <dsp:nvSpPr>
        <dsp:cNvPr id="0" name=""/>
        <dsp:cNvSpPr/>
      </dsp:nvSpPr>
      <dsp:spPr>
        <a:xfrm>
          <a:off x="2277221" y="1972056"/>
          <a:ext cx="320769" cy="1034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384" y="0"/>
              </a:lnTo>
              <a:lnTo>
                <a:pt x="160384" y="1034480"/>
              </a:lnTo>
              <a:lnTo>
                <a:pt x="320769" y="1034480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078E55-0306-4E69-B708-43E9571D0681}">
      <dsp:nvSpPr>
        <dsp:cNvPr id="0" name=""/>
        <dsp:cNvSpPr/>
      </dsp:nvSpPr>
      <dsp:spPr>
        <a:xfrm>
          <a:off x="2277221" y="1972056"/>
          <a:ext cx="320769" cy="344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384" y="0"/>
              </a:lnTo>
              <a:lnTo>
                <a:pt x="160384" y="344826"/>
              </a:lnTo>
              <a:lnTo>
                <a:pt x="320769" y="344826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39F4BB-01D8-4EBE-8996-108A1DFC427E}">
      <dsp:nvSpPr>
        <dsp:cNvPr id="0" name=""/>
        <dsp:cNvSpPr/>
      </dsp:nvSpPr>
      <dsp:spPr>
        <a:xfrm>
          <a:off x="2277221" y="1627229"/>
          <a:ext cx="320769" cy="344826"/>
        </a:xfrm>
        <a:custGeom>
          <a:avLst/>
          <a:gdLst/>
          <a:ahLst/>
          <a:cxnLst/>
          <a:rect l="0" t="0" r="0" b="0"/>
          <a:pathLst>
            <a:path>
              <a:moveTo>
                <a:pt x="0" y="344826"/>
              </a:moveTo>
              <a:lnTo>
                <a:pt x="160384" y="344826"/>
              </a:lnTo>
              <a:lnTo>
                <a:pt x="160384" y="0"/>
              </a:lnTo>
              <a:lnTo>
                <a:pt x="320769" y="0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17E574-A89D-417A-BC38-E0D06E67CE12}">
      <dsp:nvSpPr>
        <dsp:cNvPr id="0" name=""/>
        <dsp:cNvSpPr/>
      </dsp:nvSpPr>
      <dsp:spPr>
        <a:xfrm>
          <a:off x="2277221" y="937575"/>
          <a:ext cx="320769" cy="1034480"/>
        </a:xfrm>
        <a:custGeom>
          <a:avLst/>
          <a:gdLst/>
          <a:ahLst/>
          <a:cxnLst/>
          <a:rect l="0" t="0" r="0" b="0"/>
          <a:pathLst>
            <a:path>
              <a:moveTo>
                <a:pt x="0" y="1034480"/>
              </a:moveTo>
              <a:lnTo>
                <a:pt x="160384" y="1034480"/>
              </a:lnTo>
              <a:lnTo>
                <a:pt x="160384" y="0"/>
              </a:lnTo>
              <a:lnTo>
                <a:pt x="320769" y="0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2A5E1-507E-4B5B-B438-80C0305B4961}">
      <dsp:nvSpPr>
        <dsp:cNvPr id="0" name=""/>
        <dsp:cNvSpPr/>
      </dsp:nvSpPr>
      <dsp:spPr>
        <a:xfrm>
          <a:off x="2277221" y="247922"/>
          <a:ext cx="320769" cy="1724133"/>
        </a:xfrm>
        <a:custGeom>
          <a:avLst/>
          <a:gdLst/>
          <a:ahLst/>
          <a:cxnLst/>
          <a:rect l="0" t="0" r="0" b="0"/>
          <a:pathLst>
            <a:path>
              <a:moveTo>
                <a:pt x="0" y="1724133"/>
              </a:moveTo>
              <a:lnTo>
                <a:pt x="160384" y="1724133"/>
              </a:lnTo>
              <a:lnTo>
                <a:pt x="160384" y="0"/>
              </a:lnTo>
              <a:lnTo>
                <a:pt x="320769" y="0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89AEB-3B90-49E5-90D2-26BEE815A952}">
      <dsp:nvSpPr>
        <dsp:cNvPr id="0" name=""/>
        <dsp:cNvSpPr/>
      </dsp:nvSpPr>
      <dsp:spPr>
        <a:xfrm>
          <a:off x="673376" y="1727469"/>
          <a:ext cx="1603845" cy="4891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C Tokens</a:t>
          </a:r>
        </a:p>
      </dsp:txBody>
      <dsp:txXfrm>
        <a:off x="673376" y="1727469"/>
        <a:ext cx="1603845" cy="489172"/>
      </dsp:txXfrm>
    </dsp:sp>
    <dsp:sp modelId="{FCE478C7-296C-4BCD-94B4-20CC4FAC6E2E}">
      <dsp:nvSpPr>
        <dsp:cNvPr id="0" name=""/>
        <dsp:cNvSpPr/>
      </dsp:nvSpPr>
      <dsp:spPr>
        <a:xfrm>
          <a:off x="2597991" y="3336"/>
          <a:ext cx="1603845" cy="4891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Keywords</a:t>
          </a:r>
        </a:p>
      </dsp:txBody>
      <dsp:txXfrm>
        <a:off x="2597991" y="3336"/>
        <a:ext cx="1603845" cy="489172"/>
      </dsp:txXfrm>
    </dsp:sp>
    <dsp:sp modelId="{B8420431-7700-4FDF-8CFB-46EBA8654C4D}">
      <dsp:nvSpPr>
        <dsp:cNvPr id="0" name=""/>
        <dsp:cNvSpPr/>
      </dsp:nvSpPr>
      <dsp:spPr>
        <a:xfrm>
          <a:off x="2597991" y="692989"/>
          <a:ext cx="1603845" cy="4891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Identifiers </a:t>
          </a:r>
        </a:p>
      </dsp:txBody>
      <dsp:txXfrm>
        <a:off x="2597991" y="692989"/>
        <a:ext cx="1603845" cy="489172"/>
      </dsp:txXfrm>
    </dsp:sp>
    <dsp:sp modelId="{35332D81-9CDC-4A2D-AFAF-4F67D98BF669}">
      <dsp:nvSpPr>
        <dsp:cNvPr id="0" name=""/>
        <dsp:cNvSpPr/>
      </dsp:nvSpPr>
      <dsp:spPr>
        <a:xfrm>
          <a:off x="2597991" y="1382642"/>
          <a:ext cx="1603845" cy="4891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Constants</a:t>
          </a:r>
        </a:p>
      </dsp:txBody>
      <dsp:txXfrm>
        <a:off x="2597991" y="1382642"/>
        <a:ext cx="1603845" cy="489172"/>
      </dsp:txXfrm>
    </dsp:sp>
    <dsp:sp modelId="{13AED4C6-30D4-40AA-AE73-5A134A3320CF}">
      <dsp:nvSpPr>
        <dsp:cNvPr id="0" name=""/>
        <dsp:cNvSpPr/>
      </dsp:nvSpPr>
      <dsp:spPr>
        <a:xfrm>
          <a:off x="2597991" y="2072296"/>
          <a:ext cx="1603845" cy="4891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String</a:t>
          </a:r>
        </a:p>
      </dsp:txBody>
      <dsp:txXfrm>
        <a:off x="2597991" y="2072296"/>
        <a:ext cx="1603845" cy="489172"/>
      </dsp:txXfrm>
    </dsp:sp>
    <dsp:sp modelId="{B49FCF9F-F668-4809-90B3-76FB4B093351}">
      <dsp:nvSpPr>
        <dsp:cNvPr id="0" name=""/>
        <dsp:cNvSpPr/>
      </dsp:nvSpPr>
      <dsp:spPr>
        <a:xfrm>
          <a:off x="2597991" y="2761949"/>
          <a:ext cx="1603845" cy="4891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Special Characters</a:t>
          </a:r>
        </a:p>
      </dsp:txBody>
      <dsp:txXfrm>
        <a:off x="2597991" y="2761949"/>
        <a:ext cx="1603845" cy="489172"/>
      </dsp:txXfrm>
    </dsp:sp>
    <dsp:sp modelId="{3BE200E8-1F6D-441F-99A6-C9EE5117FFE3}">
      <dsp:nvSpPr>
        <dsp:cNvPr id="0" name=""/>
        <dsp:cNvSpPr/>
      </dsp:nvSpPr>
      <dsp:spPr>
        <a:xfrm>
          <a:off x="2597991" y="3451603"/>
          <a:ext cx="1603845" cy="4891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Operators</a:t>
          </a:r>
        </a:p>
      </dsp:txBody>
      <dsp:txXfrm>
        <a:off x="2597991" y="3451603"/>
        <a:ext cx="1603845" cy="489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2022-01-04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2022-01-04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2022-01-04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2022-01-04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2022-01-04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2022-01-04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2022-01-04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2022-01-04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2022-01-04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2022-01-04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2022-01-04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2022-01-04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2022-01-04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2022-01-04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2022-01-04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2022-01-04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2022-01-04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2022-01-04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 And Basic Concepts in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: Vishal Balakrishna Shenoy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3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is a general-purpose and procedure oriented programming language.</a:t>
            </a:r>
          </a:p>
          <a:p>
            <a:r>
              <a:rPr lang="en-US" dirty="0" smtClean="0"/>
              <a:t>It supports structured programming, lexical variable scopes, recursion and static typing.</a:t>
            </a:r>
          </a:p>
          <a:p>
            <a:r>
              <a:rPr lang="en-US" dirty="0" smtClean="0"/>
              <a:t>It is a very popular language and it is used to write System and </a:t>
            </a:r>
            <a:r>
              <a:rPr lang="en-US" smtClean="0"/>
              <a:t>Application Software.</a:t>
            </a:r>
            <a:endParaRPr lang="en-US" dirty="0" smtClean="0"/>
          </a:p>
          <a:p>
            <a:r>
              <a:rPr lang="en-US" dirty="0" smtClean="0"/>
              <a:t>Examples of Software written in C are Git, Python, Windows and 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6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sets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4 types of character sets in C. They are as follows: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Letters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Digits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Special Characters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White Space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3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Tokens are the smallest part of any programming language. In C there are 6 types of token. They are Keywords, identifiers, Constants, String, Special Characters, Operators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07778011"/>
              </p:ext>
            </p:extLst>
          </p:nvPr>
        </p:nvGraphicFramePr>
        <p:xfrm>
          <a:off x="6172200" y="1847088"/>
          <a:ext cx="4875213" cy="394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580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 and Identifiers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hey </a:t>
            </a:r>
            <a:r>
              <a:rPr lang="en-US" dirty="0"/>
              <a:t>have a pre-defined meaning that cannot be changed. </a:t>
            </a:r>
            <a:endParaRPr lang="en-US" dirty="0" smtClean="0"/>
          </a:p>
          <a:p>
            <a:r>
              <a:rPr lang="en-US" dirty="0" smtClean="0"/>
              <a:t>They play a key role in a programming language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Identifiers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They are user-defined names and they consist of a sequence of letters, digits and underscores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They are used to identify a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Constants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Variables as the name suggest are vary-able. </a:t>
            </a:r>
            <a:endParaRPr lang="en-US" dirty="0" smtClean="0"/>
          </a:p>
          <a:p>
            <a:r>
              <a:rPr lang="en-US" dirty="0" smtClean="0"/>
              <a:t>They are a container that contains data which can be changed later on in the program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Constant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1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31</TotalTime>
  <Words>219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Introduction And Basic Concepts in C</vt:lpstr>
      <vt:lpstr>What is C ?</vt:lpstr>
      <vt:lpstr>Character sets in C</vt:lpstr>
      <vt:lpstr>Tokens in C</vt:lpstr>
      <vt:lpstr>Keywords and Identifiers</vt:lpstr>
      <vt:lpstr>Variables and Constants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</dc:title>
  <dc:creator>Vishal Shenoy</dc:creator>
  <cp:lastModifiedBy>Vishal Shenoy</cp:lastModifiedBy>
  <cp:revision>3</cp:revision>
  <dcterms:created xsi:type="dcterms:W3CDTF">2022-01-04T01:04:20Z</dcterms:created>
  <dcterms:modified xsi:type="dcterms:W3CDTF">2022-01-04T09:20:26Z</dcterms:modified>
</cp:coreProperties>
</file>