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9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8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26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2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0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899F-A287-489D-9EFD-88B85B868588}" type="datetimeFigureOut">
              <a:rPr lang="en-US" smtClean="0"/>
              <a:t>2022-04-03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0CDB-7C36-4919-B57A-19D9EE104F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Managing Input and Output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Presented By: Vishal Balakrishna Shenoy</a:t>
            </a:r>
          </a:p>
        </p:txBody>
      </p:sp>
    </p:spTree>
    <p:extLst>
      <p:ext uri="{BB962C8B-B14F-4D97-AF65-F5344CB8AC3E}">
        <p14:creationId xmlns:p14="http://schemas.microsoft.com/office/powerpoint/2010/main" val="32866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Input and Output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 means to feed some data into a program. </a:t>
            </a:r>
          </a:p>
          <a:p>
            <a:r>
              <a:rPr lang="en-US" dirty="0"/>
              <a:t>From the user to the Computer or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Output means to display some data on screen, printer, or in any file.</a:t>
            </a:r>
          </a:p>
          <a:p>
            <a:r>
              <a:rPr lang="en-US" dirty="0"/>
              <a:t>From the Computer or Program to the user</a:t>
            </a:r>
          </a:p>
        </p:txBody>
      </p:sp>
    </p:spTree>
    <p:extLst>
      <p:ext uri="{BB962C8B-B14F-4D97-AF65-F5344CB8AC3E}">
        <p14:creationId xmlns:p14="http://schemas.microsoft.com/office/powerpoint/2010/main" val="353150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input from the user And Display the OUTPUT To THE USER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Input from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take input from the user by using input statements.</a:t>
            </a:r>
          </a:p>
          <a:p>
            <a:r>
              <a:rPr lang="en-US" dirty="0"/>
              <a:t>The different types of input statements are scanf, gets, getchar.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Displaying Output to The User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can display the processed output by using output statements</a:t>
            </a:r>
          </a:p>
          <a:p>
            <a:r>
              <a:rPr lang="en-US" dirty="0"/>
              <a:t>The different types of output statements are printf, puts, putchar</a:t>
            </a:r>
          </a:p>
        </p:txBody>
      </p:sp>
    </p:spTree>
    <p:extLst>
      <p:ext uri="{BB962C8B-B14F-4D97-AF65-F5344CB8AC3E}">
        <p14:creationId xmlns:p14="http://schemas.microsoft.com/office/powerpoint/2010/main" val="29554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3FBFC-37F0-4011-A2D4-CCD554AA5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Formatted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name suggests this is used to take input in a particular format.</a:t>
            </a:r>
          </a:p>
          <a:p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 function is used to take formatted input.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48D7-7AD8-44F0-BBD8-690B370C8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48753-428D-41CF-B7E0-DE2AD2557C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name suggests this is used to display the output in a particular format.</a:t>
            </a:r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function is used to display </a:t>
            </a:r>
            <a:r>
              <a:rPr lang="en-US"/>
              <a:t>the output.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17804"/>
              </p:ext>
            </p:extLst>
          </p:nvPr>
        </p:nvGraphicFramePr>
        <p:xfrm>
          <a:off x="1141411" y="2030032"/>
          <a:ext cx="9906000" cy="4079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Single</a:t>
                      </a:r>
                      <a:r>
                        <a:rPr lang="en-US" baseline="0" dirty="0"/>
                        <a:t>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floating point value in exponent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floating point value without 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floating point value either in e-type or f-type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r>
                        <a:rPr lang="en-US" baseline="0" dirty="0"/>
                        <a:t> octal integers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  <a:r>
                        <a:rPr lang="en-US" baseline="0" dirty="0"/>
                        <a:t> a hexadecimal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63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263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Managing Input and Output in C</vt:lpstr>
      <vt:lpstr>What is Input and Output</vt:lpstr>
      <vt:lpstr>How Do WE Take input from the user And Display the OUTPUT To THE USER</vt:lpstr>
      <vt:lpstr>Formatted Input and Output</vt:lpstr>
      <vt:lpstr>FORMAT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Input and Output in C</dc:title>
  <dc:creator>Vishal Shenoy</dc:creator>
  <cp:lastModifiedBy>Vishal Shenoy</cp:lastModifiedBy>
  <cp:revision>6</cp:revision>
  <dcterms:created xsi:type="dcterms:W3CDTF">2022-01-12T05:30:16Z</dcterms:created>
  <dcterms:modified xsi:type="dcterms:W3CDTF">2022-04-03T01:57:09Z</dcterms:modified>
</cp:coreProperties>
</file>