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BBE11-9246-4AFD-AC34-D71F9865FE5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902E08-2F3E-4FB6-9B08-416F2D492C4A}">
      <dgm:prSet phldrT="[Text]"/>
      <dgm:spPr/>
      <dgm:t>
        <a:bodyPr/>
        <a:lstStyle/>
        <a:p>
          <a:r>
            <a:rPr lang="en-US"/>
            <a:t>Operators</a:t>
          </a:r>
        </a:p>
      </dgm:t>
    </dgm:pt>
    <dgm:pt modelId="{894E14EF-CE6D-4351-A246-537DF240E4D1}" type="parTrans" cxnId="{26B240A2-C30F-4D50-A4B2-68289EDE0FC1}">
      <dgm:prSet/>
      <dgm:spPr/>
      <dgm:t>
        <a:bodyPr/>
        <a:lstStyle/>
        <a:p>
          <a:endParaRPr lang="en-US"/>
        </a:p>
      </dgm:t>
    </dgm:pt>
    <dgm:pt modelId="{FB510AD9-F222-4043-902E-4997A2571EE7}" type="sibTrans" cxnId="{26B240A2-C30F-4D50-A4B2-68289EDE0FC1}">
      <dgm:prSet/>
      <dgm:spPr/>
      <dgm:t>
        <a:bodyPr/>
        <a:lstStyle/>
        <a:p>
          <a:endParaRPr lang="en-US"/>
        </a:p>
      </dgm:t>
    </dgm:pt>
    <dgm:pt modelId="{1AB83930-CFCB-4AE0-8BB7-9050FE7578A3}">
      <dgm:prSet phldrT="[Text]"/>
      <dgm:spPr/>
      <dgm:t>
        <a:bodyPr/>
        <a:lstStyle/>
        <a:p>
          <a:r>
            <a:rPr lang="en-US"/>
            <a:t>Arithemetic Operators</a:t>
          </a:r>
        </a:p>
      </dgm:t>
    </dgm:pt>
    <dgm:pt modelId="{E5F05298-4A1C-40BF-814B-6471E94D777C}" type="parTrans" cxnId="{CD973798-FF52-4F3F-B1FF-340E84249003}">
      <dgm:prSet/>
      <dgm:spPr/>
      <dgm:t>
        <a:bodyPr/>
        <a:lstStyle/>
        <a:p>
          <a:endParaRPr lang="en-US"/>
        </a:p>
      </dgm:t>
    </dgm:pt>
    <dgm:pt modelId="{E4102340-F1F6-49FF-9ED1-B41EC75BC835}" type="sibTrans" cxnId="{CD973798-FF52-4F3F-B1FF-340E84249003}">
      <dgm:prSet/>
      <dgm:spPr/>
      <dgm:t>
        <a:bodyPr/>
        <a:lstStyle/>
        <a:p>
          <a:endParaRPr lang="en-US"/>
        </a:p>
      </dgm:t>
    </dgm:pt>
    <dgm:pt modelId="{8CC7D2CE-686E-4130-AD5A-8AD587ECB53E}">
      <dgm:prSet phldrT="[Text]"/>
      <dgm:spPr/>
      <dgm:t>
        <a:bodyPr/>
        <a:lstStyle/>
        <a:p>
          <a:r>
            <a:rPr lang="en-US"/>
            <a:t>Relational Operators </a:t>
          </a:r>
        </a:p>
      </dgm:t>
    </dgm:pt>
    <dgm:pt modelId="{4D60803D-B1E5-43C9-B6B1-E8FE056B2818}" type="parTrans" cxnId="{D214B267-822F-4858-8495-24B4152A2045}">
      <dgm:prSet/>
      <dgm:spPr/>
      <dgm:t>
        <a:bodyPr/>
        <a:lstStyle/>
        <a:p>
          <a:endParaRPr lang="en-US"/>
        </a:p>
      </dgm:t>
    </dgm:pt>
    <dgm:pt modelId="{7A304797-9540-45FD-9489-5D00CBBF004E}" type="sibTrans" cxnId="{D214B267-822F-4858-8495-24B4152A2045}">
      <dgm:prSet/>
      <dgm:spPr/>
      <dgm:t>
        <a:bodyPr/>
        <a:lstStyle/>
        <a:p>
          <a:endParaRPr lang="en-US"/>
        </a:p>
      </dgm:t>
    </dgm:pt>
    <dgm:pt modelId="{27C8266C-74BB-4D92-929E-051FCEAC2C3E}">
      <dgm:prSet phldrT="[Text]"/>
      <dgm:spPr/>
      <dgm:t>
        <a:bodyPr/>
        <a:lstStyle/>
        <a:p>
          <a:r>
            <a:rPr lang="en-US"/>
            <a:t>Assignment Operator</a:t>
          </a:r>
        </a:p>
      </dgm:t>
    </dgm:pt>
    <dgm:pt modelId="{60C30704-F5F1-4A1E-83D3-1368349E3599}" type="parTrans" cxnId="{78DE6B24-0B09-41B0-8934-B8A420B89F84}">
      <dgm:prSet/>
      <dgm:spPr/>
      <dgm:t>
        <a:bodyPr/>
        <a:lstStyle/>
        <a:p>
          <a:endParaRPr lang="en-US"/>
        </a:p>
      </dgm:t>
    </dgm:pt>
    <dgm:pt modelId="{8223246C-64ED-41AF-8CE6-83BFD5767536}" type="sibTrans" cxnId="{78DE6B24-0B09-41B0-8934-B8A420B89F84}">
      <dgm:prSet/>
      <dgm:spPr/>
      <dgm:t>
        <a:bodyPr/>
        <a:lstStyle/>
        <a:p>
          <a:endParaRPr lang="en-US"/>
        </a:p>
      </dgm:t>
    </dgm:pt>
    <dgm:pt modelId="{C899A680-7C24-4069-BA82-3B22649D2256}">
      <dgm:prSet phldrT="[Text]"/>
      <dgm:spPr/>
      <dgm:t>
        <a:bodyPr/>
        <a:lstStyle/>
        <a:p>
          <a:r>
            <a:rPr lang="en-US"/>
            <a:t>Logical Operators</a:t>
          </a:r>
        </a:p>
      </dgm:t>
    </dgm:pt>
    <dgm:pt modelId="{BB23DEE4-4E2C-4874-839A-216E936C81AC}" type="parTrans" cxnId="{46A824AC-33B7-4552-BCF7-1EEB0F334ABC}">
      <dgm:prSet/>
      <dgm:spPr/>
      <dgm:t>
        <a:bodyPr/>
        <a:lstStyle/>
        <a:p>
          <a:endParaRPr lang="en-US"/>
        </a:p>
      </dgm:t>
    </dgm:pt>
    <dgm:pt modelId="{A3050489-8AF8-47CC-86CC-B3EFA8101B1B}" type="sibTrans" cxnId="{46A824AC-33B7-4552-BCF7-1EEB0F334ABC}">
      <dgm:prSet/>
      <dgm:spPr/>
      <dgm:t>
        <a:bodyPr/>
        <a:lstStyle/>
        <a:p>
          <a:endParaRPr lang="en-US"/>
        </a:p>
      </dgm:t>
    </dgm:pt>
    <dgm:pt modelId="{3C45B0FC-E26E-4BE8-B27B-C17448453DE1}">
      <dgm:prSet phldrT="[Text]"/>
      <dgm:spPr/>
      <dgm:t>
        <a:bodyPr/>
        <a:lstStyle/>
        <a:p>
          <a:r>
            <a:rPr lang="en-US"/>
            <a:t>Increment and Decrement Operators</a:t>
          </a:r>
        </a:p>
      </dgm:t>
    </dgm:pt>
    <dgm:pt modelId="{350657F2-CBFC-4C45-B964-0570F0D864CA}" type="parTrans" cxnId="{22779275-94DF-4F76-B212-4556B846EE8C}">
      <dgm:prSet/>
      <dgm:spPr/>
      <dgm:t>
        <a:bodyPr/>
        <a:lstStyle/>
        <a:p>
          <a:endParaRPr lang="en-US"/>
        </a:p>
      </dgm:t>
    </dgm:pt>
    <dgm:pt modelId="{388676B9-41C3-46AC-B17D-8C2BE2FBF7E6}" type="sibTrans" cxnId="{22779275-94DF-4F76-B212-4556B846EE8C}">
      <dgm:prSet/>
      <dgm:spPr/>
      <dgm:t>
        <a:bodyPr/>
        <a:lstStyle/>
        <a:p>
          <a:endParaRPr lang="en-US"/>
        </a:p>
      </dgm:t>
    </dgm:pt>
    <dgm:pt modelId="{E9FB2A8C-27C6-4D38-B3E7-9FF6993F13F2}">
      <dgm:prSet phldrT="[Text]"/>
      <dgm:spPr/>
      <dgm:t>
        <a:bodyPr/>
        <a:lstStyle/>
        <a:p>
          <a:r>
            <a:rPr lang="en-US"/>
            <a:t>Bitwise Operators</a:t>
          </a:r>
        </a:p>
      </dgm:t>
    </dgm:pt>
    <dgm:pt modelId="{034B2DAD-9F55-4EAF-B854-70A2152C96AF}" type="parTrans" cxnId="{0B596AF9-8FB7-4FC1-9D4F-96FD75FF2D20}">
      <dgm:prSet/>
      <dgm:spPr/>
      <dgm:t>
        <a:bodyPr/>
        <a:lstStyle/>
        <a:p>
          <a:endParaRPr lang="en-US"/>
        </a:p>
      </dgm:t>
    </dgm:pt>
    <dgm:pt modelId="{375DDC63-F32A-4DAC-BDD2-C1E522B6F84D}" type="sibTrans" cxnId="{0B596AF9-8FB7-4FC1-9D4F-96FD75FF2D20}">
      <dgm:prSet/>
      <dgm:spPr/>
      <dgm:t>
        <a:bodyPr/>
        <a:lstStyle/>
        <a:p>
          <a:endParaRPr lang="en-US"/>
        </a:p>
      </dgm:t>
    </dgm:pt>
    <dgm:pt modelId="{F0991505-A9B1-46D4-B5EA-89D3E80F0A08}">
      <dgm:prSet phldrT="[Text]"/>
      <dgm:spPr/>
      <dgm:t>
        <a:bodyPr/>
        <a:lstStyle/>
        <a:p>
          <a:r>
            <a:rPr lang="en-US" dirty="0"/>
            <a:t>Conditional Operators</a:t>
          </a:r>
        </a:p>
      </dgm:t>
    </dgm:pt>
    <dgm:pt modelId="{91B08B1A-1725-4A0D-B76F-64CB9BFEBBC6}" type="parTrans" cxnId="{D46C1654-1FAB-4E73-856A-C5A2DC0C6C0C}">
      <dgm:prSet/>
      <dgm:spPr/>
      <dgm:t>
        <a:bodyPr/>
        <a:lstStyle/>
        <a:p>
          <a:endParaRPr lang="en-US"/>
        </a:p>
      </dgm:t>
    </dgm:pt>
    <dgm:pt modelId="{4FA9909B-EEF8-45DB-A208-81957861DE2D}" type="sibTrans" cxnId="{D46C1654-1FAB-4E73-856A-C5A2DC0C6C0C}">
      <dgm:prSet/>
      <dgm:spPr/>
      <dgm:t>
        <a:bodyPr/>
        <a:lstStyle/>
        <a:p>
          <a:endParaRPr lang="en-US"/>
        </a:p>
      </dgm:t>
    </dgm:pt>
    <dgm:pt modelId="{7657AD51-6B5C-420B-98A6-3A81CC96D128}">
      <dgm:prSet phldrT="[Text]"/>
      <dgm:spPr/>
      <dgm:t>
        <a:bodyPr/>
        <a:lstStyle/>
        <a:p>
          <a:r>
            <a:rPr lang="en-US"/>
            <a:t>Special Operators</a:t>
          </a:r>
        </a:p>
      </dgm:t>
    </dgm:pt>
    <dgm:pt modelId="{5927F2EC-0CF4-4F53-9877-D703B7528540}" type="parTrans" cxnId="{902C3D28-4F1B-43EF-9B89-1EF81E502C47}">
      <dgm:prSet/>
      <dgm:spPr/>
      <dgm:t>
        <a:bodyPr/>
        <a:lstStyle/>
        <a:p>
          <a:endParaRPr lang="en-US"/>
        </a:p>
      </dgm:t>
    </dgm:pt>
    <dgm:pt modelId="{1B257BB2-D620-47CA-925F-463A543A0B9A}" type="sibTrans" cxnId="{902C3D28-4F1B-43EF-9B89-1EF81E502C47}">
      <dgm:prSet/>
      <dgm:spPr/>
      <dgm:t>
        <a:bodyPr/>
        <a:lstStyle/>
        <a:p>
          <a:endParaRPr lang="en-US"/>
        </a:p>
      </dgm:t>
    </dgm:pt>
    <dgm:pt modelId="{4BEBC5E0-9D72-4F84-AD31-FBB5D7D84E5D}" type="pres">
      <dgm:prSet presAssocID="{CEABBE11-9246-4AFD-AC34-D71F9865FE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4E9FA8-1141-4622-86DC-8C63A1F4FC58}" type="pres">
      <dgm:prSet presAssocID="{DE902E08-2F3E-4FB6-9B08-416F2D492C4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251FF7-3259-4444-AF2E-37FC2115AB3B}" type="pres">
      <dgm:prSet presAssocID="{DE902E08-2F3E-4FB6-9B08-416F2D492C4A}" presName="rootComposite1" presStyleCnt="0"/>
      <dgm:spPr/>
      <dgm:t>
        <a:bodyPr/>
        <a:lstStyle/>
        <a:p>
          <a:endParaRPr lang="en-US"/>
        </a:p>
      </dgm:t>
    </dgm:pt>
    <dgm:pt modelId="{24769130-79DC-4E64-8E3D-3440A869AF6E}" type="pres">
      <dgm:prSet presAssocID="{DE902E08-2F3E-4FB6-9B08-416F2D492C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3FA2E-409B-41D6-890D-697A35B05067}" type="pres">
      <dgm:prSet presAssocID="{DE902E08-2F3E-4FB6-9B08-416F2D492C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55E396-4E9D-4569-9915-6A59DF53330E}" type="pres">
      <dgm:prSet presAssocID="{DE902E08-2F3E-4FB6-9B08-416F2D492C4A}" presName="hierChild2" presStyleCnt="0"/>
      <dgm:spPr/>
      <dgm:t>
        <a:bodyPr/>
        <a:lstStyle/>
        <a:p>
          <a:endParaRPr lang="en-US"/>
        </a:p>
      </dgm:t>
    </dgm:pt>
    <dgm:pt modelId="{ACA0B15A-12E2-4C9D-9240-EFB2DC65DE82}" type="pres">
      <dgm:prSet presAssocID="{E5F05298-4A1C-40BF-814B-6471E94D777C}" presName="Name37" presStyleLbl="parChTrans1D2" presStyleIdx="0" presStyleCnt="8"/>
      <dgm:spPr/>
      <dgm:t>
        <a:bodyPr/>
        <a:lstStyle/>
        <a:p>
          <a:endParaRPr lang="en-US"/>
        </a:p>
      </dgm:t>
    </dgm:pt>
    <dgm:pt modelId="{A9D5E416-512A-4252-BEE4-2152BFFE460F}" type="pres">
      <dgm:prSet presAssocID="{1AB83930-CFCB-4AE0-8BB7-9050FE7578A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7E358A-64EA-4F21-940C-DB8E51E841B4}" type="pres">
      <dgm:prSet presAssocID="{1AB83930-CFCB-4AE0-8BB7-9050FE7578A3}" presName="rootComposite" presStyleCnt="0"/>
      <dgm:spPr/>
      <dgm:t>
        <a:bodyPr/>
        <a:lstStyle/>
        <a:p>
          <a:endParaRPr lang="en-US"/>
        </a:p>
      </dgm:t>
    </dgm:pt>
    <dgm:pt modelId="{773257B3-93E3-4EBE-A853-3BF53D7858C1}" type="pres">
      <dgm:prSet presAssocID="{1AB83930-CFCB-4AE0-8BB7-9050FE7578A3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31ED0E-C67C-4B79-9FE8-56E1CDFAE1D0}" type="pres">
      <dgm:prSet presAssocID="{1AB83930-CFCB-4AE0-8BB7-9050FE7578A3}" presName="rootConnector" presStyleLbl="node2" presStyleIdx="0" presStyleCnt="8"/>
      <dgm:spPr/>
      <dgm:t>
        <a:bodyPr/>
        <a:lstStyle/>
        <a:p>
          <a:endParaRPr lang="en-US"/>
        </a:p>
      </dgm:t>
    </dgm:pt>
    <dgm:pt modelId="{2632F436-9B38-48A1-B196-9852C916AE4B}" type="pres">
      <dgm:prSet presAssocID="{1AB83930-CFCB-4AE0-8BB7-9050FE7578A3}" presName="hierChild4" presStyleCnt="0"/>
      <dgm:spPr/>
      <dgm:t>
        <a:bodyPr/>
        <a:lstStyle/>
        <a:p>
          <a:endParaRPr lang="en-US"/>
        </a:p>
      </dgm:t>
    </dgm:pt>
    <dgm:pt modelId="{E2E5C016-E16C-463D-AB72-A8DBF5B2F790}" type="pres">
      <dgm:prSet presAssocID="{1AB83930-CFCB-4AE0-8BB7-9050FE7578A3}" presName="hierChild5" presStyleCnt="0"/>
      <dgm:spPr/>
      <dgm:t>
        <a:bodyPr/>
        <a:lstStyle/>
        <a:p>
          <a:endParaRPr lang="en-US"/>
        </a:p>
      </dgm:t>
    </dgm:pt>
    <dgm:pt modelId="{6529651C-C36B-46B9-902F-1F4E7E2BC438}" type="pres">
      <dgm:prSet presAssocID="{4D60803D-B1E5-43C9-B6B1-E8FE056B2818}" presName="Name37" presStyleLbl="parChTrans1D2" presStyleIdx="1" presStyleCnt="8"/>
      <dgm:spPr/>
      <dgm:t>
        <a:bodyPr/>
        <a:lstStyle/>
        <a:p>
          <a:endParaRPr lang="en-US"/>
        </a:p>
      </dgm:t>
    </dgm:pt>
    <dgm:pt modelId="{93150B50-EB04-4C23-9E27-C6BF3C36A82C}" type="pres">
      <dgm:prSet presAssocID="{8CC7D2CE-686E-4130-AD5A-8AD587ECB5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8A13C3E-712C-494F-8F93-861E2D9BE089}" type="pres">
      <dgm:prSet presAssocID="{8CC7D2CE-686E-4130-AD5A-8AD587ECB53E}" presName="rootComposite" presStyleCnt="0"/>
      <dgm:spPr/>
      <dgm:t>
        <a:bodyPr/>
        <a:lstStyle/>
        <a:p>
          <a:endParaRPr lang="en-US"/>
        </a:p>
      </dgm:t>
    </dgm:pt>
    <dgm:pt modelId="{042FF500-7989-4301-BF7F-398E795EA772}" type="pres">
      <dgm:prSet presAssocID="{8CC7D2CE-686E-4130-AD5A-8AD587ECB53E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9630B4-0ADA-4428-8614-29A6859C07DC}" type="pres">
      <dgm:prSet presAssocID="{8CC7D2CE-686E-4130-AD5A-8AD587ECB53E}" presName="rootConnector" presStyleLbl="node2" presStyleIdx="1" presStyleCnt="8"/>
      <dgm:spPr/>
      <dgm:t>
        <a:bodyPr/>
        <a:lstStyle/>
        <a:p>
          <a:endParaRPr lang="en-US"/>
        </a:p>
      </dgm:t>
    </dgm:pt>
    <dgm:pt modelId="{2F775134-EE71-4CDF-B990-1D046078E03E}" type="pres">
      <dgm:prSet presAssocID="{8CC7D2CE-686E-4130-AD5A-8AD587ECB53E}" presName="hierChild4" presStyleCnt="0"/>
      <dgm:spPr/>
      <dgm:t>
        <a:bodyPr/>
        <a:lstStyle/>
        <a:p>
          <a:endParaRPr lang="en-US"/>
        </a:p>
      </dgm:t>
    </dgm:pt>
    <dgm:pt modelId="{0D884632-4A0E-4CE0-BFAE-0EEC39784DB8}" type="pres">
      <dgm:prSet presAssocID="{8CC7D2CE-686E-4130-AD5A-8AD587ECB53E}" presName="hierChild5" presStyleCnt="0"/>
      <dgm:spPr/>
      <dgm:t>
        <a:bodyPr/>
        <a:lstStyle/>
        <a:p>
          <a:endParaRPr lang="en-US"/>
        </a:p>
      </dgm:t>
    </dgm:pt>
    <dgm:pt modelId="{2F3EBE00-3190-462E-B8F3-FFCF9E168638}" type="pres">
      <dgm:prSet presAssocID="{BB23DEE4-4E2C-4874-839A-216E936C81AC}" presName="Name37" presStyleLbl="parChTrans1D2" presStyleIdx="2" presStyleCnt="8"/>
      <dgm:spPr/>
      <dgm:t>
        <a:bodyPr/>
        <a:lstStyle/>
        <a:p>
          <a:endParaRPr lang="en-US"/>
        </a:p>
      </dgm:t>
    </dgm:pt>
    <dgm:pt modelId="{62339D62-F619-4880-90FF-766359AA2CD7}" type="pres">
      <dgm:prSet presAssocID="{C899A680-7C24-4069-BA82-3B22649D225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C0FA8BC-F490-41D6-94F8-89551D994A0D}" type="pres">
      <dgm:prSet presAssocID="{C899A680-7C24-4069-BA82-3B22649D2256}" presName="rootComposite" presStyleCnt="0"/>
      <dgm:spPr/>
      <dgm:t>
        <a:bodyPr/>
        <a:lstStyle/>
        <a:p>
          <a:endParaRPr lang="en-US"/>
        </a:p>
      </dgm:t>
    </dgm:pt>
    <dgm:pt modelId="{54D54EC7-1802-4CA4-846E-69FBB01C2C89}" type="pres">
      <dgm:prSet presAssocID="{C899A680-7C24-4069-BA82-3B22649D2256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3361D4-38A4-4113-AD93-CBC7220F0F06}" type="pres">
      <dgm:prSet presAssocID="{C899A680-7C24-4069-BA82-3B22649D2256}" presName="rootConnector" presStyleLbl="node2" presStyleIdx="2" presStyleCnt="8"/>
      <dgm:spPr/>
      <dgm:t>
        <a:bodyPr/>
        <a:lstStyle/>
        <a:p>
          <a:endParaRPr lang="en-US"/>
        </a:p>
      </dgm:t>
    </dgm:pt>
    <dgm:pt modelId="{675892CC-577C-471B-9A25-FFA8A06B5D77}" type="pres">
      <dgm:prSet presAssocID="{C899A680-7C24-4069-BA82-3B22649D2256}" presName="hierChild4" presStyleCnt="0"/>
      <dgm:spPr/>
      <dgm:t>
        <a:bodyPr/>
        <a:lstStyle/>
        <a:p>
          <a:endParaRPr lang="en-US"/>
        </a:p>
      </dgm:t>
    </dgm:pt>
    <dgm:pt modelId="{CACEABC8-37FE-4055-BFB6-0152B5569E29}" type="pres">
      <dgm:prSet presAssocID="{C899A680-7C24-4069-BA82-3B22649D2256}" presName="hierChild5" presStyleCnt="0"/>
      <dgm:spPr/>
      <dgm:t>
        <a:bodyPr/>
        <a:lstStyle/>
        <a:p>
          <a:endParaRPr lang="en-US"/>
        </a:p>
      </dgm:t>
    </dgm:pt>
    <dgm:pt modelId="{2B94D781-FABF-4864-9746-5AB24E0165C2}" type="pres">
      <dgm:prSet presAssocID="{60C30704-F5F1-4A1E-83D3-1368349E3599}" presName="Name37" presStyleLbl="parChTrans1D2" presStyleIdx="3" presStyleCnt="8"/>
      <dgm:spPr/>
      <dgm:t>
        <a:bodyPr/>
        <a:lstStyle/>
        <a:p>
          <a:endParaRPr lang="en-US"/>
        </a:p>
      </dgm:t>
    </dgm:pt>
    <dgm:pt modelId="{4A0B3BEE-F756-407A-951E-7171996BB2D6}" type="pres">
      <dgm:prSet presAssocID="{27C8266C-74BB-4D92-929E-051FCEAC2C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896819-21D1-4A05-9D3C-99396F5EB6A4}" type="pres">
      <dgm:prSet presAssocID="{27C8266C-74BB-4D92-929E-051FCEAC2C3E}" presName="rootComposite" presStyleCnt="0"/>
      <dgm:spPr/>
      <dgm:t>
        <a:bodyPr/>
        <a:lstStyle/>
        <a:p>
          <a:endParaRPr lang="en-US"/>
        </a:p>
      </dgm:t>
    </dgm:pt>
    <dgm:pt modelId="{85A666B0-274C-4446-B65E-A8D1FB6942BF}" type="pres">
      <dgm:prSet presAssocID="{27C8266C-74BB-4D92-929E-051FCEAC2C3E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12AD05-82A8-4F33-A14D-7B932E0BCAD2}" type="pres">
      <dgm:prSet presAssocID="{27C8266C-74BB-4D92-929E-051FCEAC2C3E}" presName="rootConnector" presStyleLbl="node2" presStyleIdx="3" presStyleCnt="8"/>
      <dgm:spPr/>
      <dgm:t>
        <a:bodyPr/>
        <a:lstStyle/>
        <a:p>
          <a:endParaRPr lang="en-US"/>
        </a:p>
      </dgm:t>
    </dgm:pt>
    <dgm:pt modelId="{1A189124-B859-4328-8CC8-BB9E3A569825}" type="pres">
      <dgm:prSet presAssocID="{27C8266C-74BB-4D92-929E-051FCEAC2C3E}" presName="hierChild4" presStyleCnt="0"/>
      <dgm:spPr/>
      <dgm:t>
        <a:bodyPr/>
        <a:lstStyle/>
        <a:p>
          <a:endParaRPr lang="en-US"/>
        </a:p>
      </dgm:t>
    </dgm:pt>
    <dgm:pt modelId="{7A536078-7998-49ED-8F8C-D3CFC438B41E}" type="pres">
      <dgm:prSet presAssocID="{27C8266C-74BB-4D92-929E-051FCEAC2C3E}" presName="hierChild5" presStyleCnt="0"/>
      <dgm:spPr/>
      <dgm:t>
        <a:bodyPr/>
        <a:lstStyle/>
        <a:p>
          <a:endParaRPr lang="en-US"/>
        </a:p>
      </dgm:t>
    </dgm:pt>
    <dgm:pt modelId="{2AB6F4FD-F45B-46A5-9FA1-4701FBBCC6F4}" type="pres">
      <dgm:prSet presAssocID="{350657F2-CBFC-4C45-B964-0570F0D864CA}" presName="Name37" presStyleLbl="parChTrans1D2" presStyleIdx="4" presStyleCnt="8"/>
      <dgm:spPr/>
      <dgm:t>
        <a:bodyPr/>
        <a:lstStyle/>
        <a:p>
          <a:endParaRPr lang="en-US"/>
        </a:p>
      </dgm:t>
    </dgm:pt>
    <dgm:pt modelId="{F5F7FEFC-E5BE-4146-ADD0-24CCC864D817}" type="pres">
      <dgm:prSet presAssocID="{3C45B0FC-E26E-4BE8-B27B-C17448453D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878353B-AF35-438A-800B-E1D238E225F2}" type="pres">
      <dgm:prSet presAssocID="{3C45B0FC-E26E-4BE8-B27B-C17448453DE1}" presName="rootComposite" presStyleCnt="0"/>
      <dgm:spPr/>
      <dgm:t>
        <a:bodyPr/>
        <a:lstStyle/>
        <a:p>
          <a:endParaRPr lang="en-US"/>
        </a:p>
      </dgm:t>
    </dgm:pt>
    <dgm:pt modelId="{1E7483C6-9DE9-4D06-92EB-9CB03EF33588}" type="pres">
      <dgm:prSet presAssocID="{3C45B0FC-E26E-4BE8-B27B-C17448453DE1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FE626-79D0-46C6-AAE0-B6BD328F1A2D}" type="pres">
      <dgm:prSet presAssocID="{3C45B0FC-E26E-4BE8-B27B-C17448453DE1}" presName="rootConnector" presStyleLbl="node2" presStyleIdx="4" presStyleCnt="8"/>
      <dgm:spPr/>
      <dgm:t>
        <a:bodyPr/>
        <a:lstStyle/>
        <a:p>
          <a:endParaRPr lang="en-US"/>
        </a:p>
      </dgm:t>
    </dgm:pt>
    <dgm:pt modelId="{84351B17-18F7-4D86-8675-A1FA59F6989D}" type="pres">
      <dgm:prSet presAssocID="{3C45B0FC-E26E-4BE8-B27B-C17448453DE1}" presName="hierChild4" presStyleCnt="0"/>
      <dgm:spPr/>
      <dgm:t>
        <a:bodyPr/>
        <a:lstStyle/>
        <a:p>
          <a:endParaRPr lang="en-US"/>
        </a:p>
      </dgm:t>
    </dgm:pt>
    <dgm:pt modelId="{5D7262E1-A4E1-4397-A043-554374A98638}" type="pres">
      <dgm:prSet presAssocID="{3C45B0FC-E26E-4BE8-B27B-C17448453DE1}" presName="hierChild5" presStyleCnt="0"/>
      <dgm:spPr/>
      <dgm:t>
        <a:bodyPr/>
        <a:lstStyle/>
        <a:p>
          <a:endParaRPr lang="en-US"/>
        </a:p>
      </dgm:t>
    </dgm:pt>
    <dgm:pt modelId="{422F3A23-C170-46F1-A918-D31B60376D9F}" type="pres">
      <dgm:prSet presAssocID="{91B08B1A-1725-4A0D-B76F-64CB9BFEBBC6}" presName="Name37" presStyleLbl="parChTrans1D2" presStyleIdx="5" presStyleCnt="8"/>
      <dgm:spPr/>
      <dgm:t>
        <a:bodyPr/>
        <a:lstStyle/>
        <a:p>
          <a:endParaRPr lang="en-US"/>
        </a:p>
      </dgm:t>
    </dgm:pt>
    <dgm:pt modelId="{54BCEB96-9682-4E3F-841D-44E9A68AC62A}" type="pres">
      <dgm:prSet presAssocID="{F0991505-A9B1-46D4-B5EA-89D3E80F0A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1EB695-7A95-4872-BAEA-4679835D1C05}" type="pres">
      <dgm:prSet presAssocID="{F0991505-A9B1-46D4-B5EA-89D3E80F0A08}" presName="rootComposite" presStyleCnt="0"/>
      <dgm:spPr/>
      <dgm:t>
        <a:bodyPr/>
        <a:lstStyle/>
        <a:p>
          <a:endParaRPr lang="en-US"/>
        </a:p>
      </dgm:t>
    </dgm:pt>
    <dgm:pt modelId="{CCD55FAA-A6D0-4FB7-9813-C5B86648B44E}" type="pres">
      <dgm:prSet presAssocID="{F0991505-A9B1-46D4-B5EA-89D3E80F0A08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E09F73-AC9F-479B-8DD4-3BADE3CA2AA8}" type="pres">
      <dgm:prSet presAssocID="{F0991505-A9B1-46D4-B5EA-89D3E80F0A08}" presName="rootConnector" presStyleLbl="node2" presStyleIdx="5" presStyleCnt="8"/>
      <dgm:spPr/>
      <dgm:t>
        <a:bodyPr/>
        <a:lstStyle/>
        <a:p>
          <a:endParaRPr lang="en-US"/>
        </a:p>
      </dgm:t>
    </dgm:pt>
    <dgm:pt modelId="{70DC31D9-71EE-4E6B-B809-F66D0A02F15F}" type="pres">
      <dgm:prSet presAssocID="{F0991505-A9B1-46D4-B5EA-89D3E80F0A08}" presName="hierChild4" presStyleCnt="0"/>
      <dgm:spPr/>
      <dgm:t>
        <a:bodyPr/>
        <a:lstStyle/>
        <a:p>
          <a:endParaRPr lang="en-US"/>
        </a:p>
      </dgm:t>
    </dgm:pt>
    <dgm:pt modelId="{8D91E0DF-741E-4F86-BB78-3975A2BE8EEF}" type="pres">
      <dgm:prSet presAssocID="{F0991505-A9B1-46D4-B5EA-89D3E80F0A08}" presName="hierChild5" presStyleCnt="0"/>
      <dgm:spPr/>
      <dgm:t>
        <a:bodyPr/>
        <a:lstStyle/>
        <a:p>
          <a:endParaRPr lang="en-US"/>
        </a:p>
      </dgm:t>
    </dgm:pt>
    <dgm:pt modelId="{699A89C6-23CE-4E7D-957E-567F59EF17AB}" type="pres">
      <dgm:prSet presAssocID="{034B2DAD-9F55-4EAF-B854-70A2152C96AF}" presName="Name37" presStyleLbl="parChTrans1D2" presStyleIdx="6" presStyleCnt="8"/>
      <dgm:spPr/>
      <dgm:t>
        <a:bodyPr/>
        <a:lstStyle/>
        <a:p>
          <a:endParaRPr lang="en-US"/>
        </a:p>
      </dgm:t>
    </dgm:pt>
    <dgm:pt modelId="{8D2C930B-E0FB-47F2-980B-23AAF837A35B}" type="pres">
      <dgm:prSet presAssocID="{E9FB2A8C-27C6-4D38-B3E7-9FF6993F13F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F5E9FB-8612-4BD4-96BC-A04AAB4DDC2C}" type="pres">
      <dgm:prSet presAssocID="{E9FB2A8C-27C6-4D38-B3E7-9FF6993F13F2}" presName="rootComposite" presStyleCnt="0"/>
      <dgm:spPr/>
      <dgm:t>
        <a:bodyPr/>
        <a:lstStyle/>
        <a:p>
          <a:endParaRPr lang="en-US"/>
        </a:p>
      </dgm:t>
    </dgm:pt>
    <dgm:pt modelId="{AC4D5110-6F77-4BEA-B608-5FD68F4F9335}" type="pres">
      <dgm:prSet presAssocID="{E9FB2A8C-27C6-4D38-B3E7-9FF6993F13F2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8B0AAA-41BF-4F6A-9DDE-4162074C8A22}" type="pres">
      <dgm:prSet presAssocID="{E9FB2A8C-27C6-4D38-B3E7-9FF6993F13F2}" presName="rootConnector" presStyleLbl="node2" presStyleIdx="6" presStyleCnt="8"/>
      <dgm:spPr/>
      <dgm:t>
        <a:bodyPr/>
        <a:lstStyle/>
        <a:p>
          <a:endParaRPr lang="en-US"/>
        </a:p>
      </dgm:t>
    </dgm:pt>
    <dgm:pt modelId="{B6E8A4FB-102C-4C34-A83B-3DD1F68760E5}" type="pres">
      <dgm:prSet presAssocID="{E9FB2A8C-27C6-4D38-B3E7-9FF6993F13F2}" presName="hierChild4" presStyleCnt="0"/>
      <dgm:spPr/>
      <dgm:t>
        <a:bodyPr/>
        <a:lstStyle/>
        <a:p>
          <a:endParaRPr lang="en-US"/>
        </a:p>
      </dgm:t>
    </dgm:pt>
    <dgm:pt modelId="{5A5C9BF6-047B-4A39-80B9-8A6F02E507F6}" type="pres">
      <dgm:prSet presAssocID="{E9FB2A8C-27C6-4D38-B3E7-9FF6993F13F2}" presName="hierChild5" presStyleCnt="0"/>
      <dgm:spPr/>
      <dgm:t>
        <a:bodyPr/>
        <a:lstStyle/>
        <a:p>
          <a:endParaRPr lang="en-US"/>
        </a:p>
      </dgm:t>
    </dgm:pt>
    <dgm:pt modelId="{C68F4049-3253-4DA1-8AC7-0CFD84196A14}" type="pres">
      <dgm:prSet presAssocID="{5927F2EC-0CF4-4F53-9877-D703B7528540}" presName="Name37" presStyleLbl="parChTrans1D2" presStyleIdx="7" presStyleCnt="8"/>
      <dgm:spPr/>
      <dgm:t>
        <a:bodyPr/>
        <a:lstStyle/>
        <a:p>
          <a:endParaRPr lang="en-US"/>
        </a:p>
      </dgm:t>
    </dgm:pt>
    <dgm:pt modelId="{6B056029-60A7-45E6-9879-F4C82B48BD92}" type="pres">
      <dgm:prSet presAssocID="{7657AD51-6B5C-420B-98A6-3A81CC96D1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540610-3A75-4764-9B7F-AC5542ECC3E3}" type="pres">
      <dgm:prSet presAssocID="{7657AD51-6B5C-420B-98A6-3A81CC96D128}" presName="rootComposite" presStyleCnt="0"/>
      <dgm:spPr/>
      <dgm:t>
        <a:bodyPr/>
        <a:lstStyle/>
        <a:p>
          <a:endParaRPr lang="en-US"/>
        </a:p>
      </dgm:t>
    </dgm:pt>
    <dgm:pt modelId="{A601ABA4-7C98-4D8E-9BED-E02D9A0702D8}" type="pres">
      <dgm:prSet presAssocID="{7657AD51-6B5C-420B-98A6-3A81CC96D128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B8544-7224-4C46-B800-50318D97BF7F}" type="pres">
      <dgm:prSet presAssocID="{7657AD51-6B5C-420B-98A6-3A81CC96D128}" presName="rootConnector" presStyleLbl="node2" presStyleIdx="7" presStyleCnt="8"/>
      <dgm:spPr/>
      <dgm:t>
        <a:bodyPr/>
        <a:lstStyle/>
        <a:p>
          <a:endParaRPr lang="en-US"/>
        </a:p>
      </dgm:t>
    </dgm:pt>
    <dgm:pt modelId="{169AF3EB-B89C-48E4-A6C5-3B6186A8F99D}" type="pres">
      <dgm:prSet presAssocID="{7657AD51-6B5C-420B-98A6-3A81CC96D128}" presName="hierChild4" presStyleCnt="0"/>
      <dgm:spPr/>
      <dgm:t>
        <a:bodyPr/>
        <a:lstStyle/>
        <a:p>
          <a:endParaRPr lang="en-US"/>
        </a:p>
      </dgm:t>
    </dgm:pt>
    <dgm:pt modelId="{16BFC0AF-F3FF-4BA8-A1EA-5B8A78644207}" type="pres">
      <dgm:prSet presAssocID="{7657AD51-6B5C-420B-98A6-3A81CC96D128}" presName="hierChild5" presStyleCnt="0"/>
      <dgm:spPr/>
      <dgm:t>
        <a:bodyPr/>
        <a:lstStyle/>
        <a:p>
          <a:endParaRPr lang="en-US"/>
        </a:p>
      </dgm:t>
    </dgm:pt>
    <dgm:pt modelId="{39F3E77E-F0A1-4F97-A292-49F24368497D}" type="pres">
      <dgm:prSet presAssocID="{DE902E08-2F3E-4FB6-9B08-416F2D492C4A}" presName="hierChild3" presStyleCnt="0"/>
      <dgm:spPr/>
      <dgm:t>
        <a:bodyPr/>
        <a:lstStyle/>
        <a:p>
          <a:endParaRPr lang="en-US"/>
        </a:p>
      </dgm:t>
    </dgm:pt>
  </dgm:ptLst>
  <dgm:cxnLst>
    <dgm:cxn modelId="{CBC27EE6-B5B2-459B-BA52-A7939252C01C}" type="presOf" srcId="{350657F2-CBFC-4C45-B964-0570F0D864CA}" destId="{2AB6F4FD-F45B-46A5-9FA1-4701FBBCC6F4}" srcOrd="0" destOrd="0" presId="urn:microsoft.com/office/officeart/2005/8/layout/orgChart1"/>
    <dgm:cxn modelId="{D46C1654-1FAB-4E73-856A-C5A2DC0C6C0C}" srcId="{DE902E08-2F3E-4FB6-9B08-416F2D492C4A}" destId="{F0991505-A9B1-46D4-B5EA-89D3E80F0A08}" srcOrd="5" destOrd="0" parTransId="{91B08B1A-1725-4A0D-B76F-64CB9BFEBBC6}" sibTransId="{4FA9909B-EEF8-45DB-A208-81957861DE2D}"/>
    <dgm:cxn modelId="{A6B7D01E-97F9-4024-B8CD-343D9788C60A}" type="presOf" srcId="{8CC7D2CE-686E-4130-AD5A-8AD587ECB53E}" destId="{042FF500-7989-4301-BF7F-398E795EA772}" srcOrd="0" destOrd="0" presId="urn:microsoft.com/office/officeart/2005/8/layout/orgChart1"/>
    <dgm:cxn modelId="{7D9959D0-B94E-48FD-A471-2EEB9FCAC2AC}" type="presOf" srcId="{4D60803D-B1E5-43C9-B6B1-E8FE056B2818}" destId="{6529651C-C36B-46B9-902F-1F4E7E2BC438}" srcOrd="0" destOrd="0" presId="urn:microsoft.com/office/officeart/2005/8/layout/orgChart1"/>
    <dgm:cxn modelId="{F598ADA6-51D8-4F03-B207-B08E93183D9D}" type="presOf" srcId="{E5F05298-4A1C-40BF-814B-6471E94D777C}" destId="{ACA0B15A-12E2-4C9D-9240-EFB2DC65DE82}" srcOrd="0" destOrd="0" presId="urn:microsoft.com/office/officeart/2005/8/layout/orgChart1"/>
    <dgm:cxn modelId="{22779275-94DF-4F76-B212-4556B846EE8C}" srcId="{DE902E08-2F3E-4FB6-9B08-416F2D492C4A}" destId="{3C45B0FC-E26E-4BE8-B27B-C17448453DE1}" srcOrd="4" destOrd="0" parTransId="{350657F2-CBFC-4C45-B964-0570F0D864CA}" sibTransId="{388676B9-41C3-46AC-B17D-8C2BE2FBF7E6}"/>
    <dgm:cxn modelId="{C2845B34-902A-432F-95EB-FF27DB744DAA}" type="presOf" srcId="{7657AD51-6B5C-420B-98A6-3A81CC96D128}" destId="{A601ABA4-7C98-4D8E-9BED-E02D9A0702D8}" srcOrd="0" destOrd="0" presId="urn:microsoft.com/office/officeart/2005/8/layout/orgChart1"/>
    <dgm:cxn modelId="{AABD086B-503C-43C1-8641-E8AA02F14D61}" type="presOf" srcId="{3C45B0FC-E26E-4BE8-B27B-C17448453DE1}" destId="{1E7483C6-9DE9-4D06-92EB-9CB03EF33588}" srcOrd="0" destOrd="0" presId="urn:microsoft.com/office/officeart/2005/8/layout/orgChart1"/>
    <dgm:cxn modelId="{68D1177C-B5AE-4801-88B9-4A44B5F89C00}" type="presOf" srcId="{E9FB2A8C-27C6-4D38-B3E7-9FF6993F13F2}" destId="{AC4D5110-6F77-4BEA-B608-5FD68F4F9335}" srcOrd="0" destOrd="0" presId="urn:microsoft.com/office/officeart/2005/8/layout/orgChart1"/>
    <dgm:cxn modelId="{12C06FE5-3451-4E35-BA98-CA2E4A86D17B}" type="presOf" srcId="{27C8266C-74BB-4D92-929E-051FCEAC2C3E}" destId="{1612AD05-82A8-4F33-A14D-7B932E0BCAD2}" srcOrd="1" destOrd="0" presId="urn:microsoft.com/office/officeart/2005/8/layout/orgChart1"/>
    <dgm:cxn modelId="{1AF44F91-A3F7-43F5-86F8-340772C621FC}" type="presOf" srcId="{3C45B0FC-E26E-4BE8-B27B-C17448453DE1}" destId="{B32FE626-79D0-46C6-AAE0-B6BD328F1A2D}" srcOrd="1" destOrd="0" presId="urn:microsoft.com/office/officeart/2005/8/layout/orgChart1"/>
    <dgm:cxn modelId="{52016925-CBA1-4DEA-8F4D-3D8FFE8F1639}" type="presOf" srcId="{F0991505-A9B1-46D4-B5EA-89D3E80F0A08}" destId="{00E09F73-AC9F-479B-8DD4-3BADE3CA2AA8}" srcOrd="1" destOrd="0" presId="urn:microsoft.com/office/officeart/2005/8/layout/orgChart1"/>
    <dgm:cxn modelId="{6C0F1407-0230-4F1B-9B7B-3120BBEEF725}" type="presOf" srcId="{27C8266C-74BB-4D92-929E-051FCEAC2C3E}" destId="{85A666B0-274C-4446-B65E-A8D1FB6942BF}" srcOrd="0" destOrd="0" presId="urn:microsoft.com/office/officeart/2005/8/layout/orgChart1"/>
    <dgm:cxn modelId="{CD973798-FF52-4F3F-B1FF-340E84249003}" srcId="{DE902E08-2F3E-4FB6-9B08-416F2D492C4A}" destId="{1AB83930-CFCB-4AE0-8BB7-9050FE7578A3}" srcOrd="0" destOrd="0" parTransId="{E5F05298-4A1C-40BF-814B-6471E94D777C}" sibTransId="{E4102340-F1F6-49FF-9ED1-B41EC75BC835}"/>
    <dgm:cxn modelId="{3A75B10E-C000-458E-A0BB-3825B56C466D}" type="presOf" srcId="{60C30704-F5F1-4A1E-83D3-1368349E3599}" destId="{2B94D781-FABF-4864-9746-5AB24E0165C2}" srcOrd="0" destOrd="0" presId="urn:microsoft.com/office/officeart/2005/8/layout/orgChart1"/>
    <dgm:cxn modelId="{D7969327-59FC-474A-98CA-C9F015D286B2}" type="presOf" srcId="{DE902E08-2F3E-4FB6-9B08-416F2D492C4A}" destId="{8743FA2E-409B-41D6-890D-697A35B05067}" srcOrd="1" destOrd="0" presId="urn:microsoft.com/office/officeart/2005/8/layout/orgChart1"/>
    <dgm:cxn modelId="{78DE6B24-0B09-41B0-8934-B8A420B89F84}" srcId="{DE902E08-2F3E-4FB6-9B08-416F2D492C4A}" destId="{27C8266C-74BB-4D92-929E-051FCEAC2C3E}" srcOrd="3" destOrd="0" parTransId="{60C30704-F5F1-4A1E-83D3-1368349E3599}" sibTransId="{8223246C-64ED-41AF-8CE6-83BFD5767536}"/>
    <dgm:cxn modelId="{69CDCF7B-2BC8-4FEC-AFC3-B630F4CAE6F9}" type="presOf" srcId="{5927F2EC-0CF4-4F53-9877-D703B7528540}" destId="{C68F4049-3253-4DA1-8AC7-0CFD84196A14}" srcOrd="0" destOrd="0" presId="urn:microsoft.com/office/officeart/2005/8/layout/orgChart1"/>
    <dgm:cxn modelId="{902C3D28-4F1B-43EF-9B89-1EF81E502C47}" srcId="{DE902E08-2F3E-4FB6-9B08-416F2D492C4A}" destId="{7657AD51-6B5C-420B-98A6-3A81CC96D128}" srcOrd="7" destOrd="0" parTransId="{5927F2EC-0CF4-4F53-9877-D703B7528540}" sibTransId="{1B257BB2-D620-47CA-925F-463A543A0B9A}"/>
    <dgm:cxn modelId="{6B13B5FB-26D4-418B-8191-A3B87123454D}" type="presOf" srcId="{C899A680-7C24-4069-BA82-3B22649D2256}" destId="{54D54EC7-1802-4CA4-846E-69FBB01C2C89}" srcOrd="0" destOrd="0" presId="urn:microsoft.com/office/officeart/2005/8/layout/orgChart1"/>
    <dgm:cxn modelId="{B2240807-348A-463A-906E-E9F9A66B723D}" type="presOf" srcId="{034B2DAD-9F55-4EAF-B854-70A2152C96AF}" destId="{699A89C6-23CE-4E7D-957E-567F59EF17AB}" srcOrd="0" destOrd="0" presId="urn:microsoft.com/office/officeart/2005/8/layout/orgChart1"/>
    <dgm:cxn modelId="{9BCB94DF-C3A6-4EEE-8E3E-BBC66929EC84}" type="presOf" srcId="{F0991505-A9B1-46D4-B5EA-89D3E80F0A08}" destId="{CCD55FAA-A6D0-4FB7-9813-C5B86648B44E}" srcOrd="0" destOrd="0" presId="urn:microsoft.com/office/officeart/2005/8/layout/orgChart1"/>
    <dgm:cxn modelId="{FACBD354-F0DF-4836-9C20-DC09435A8807}" type="presOf" srcId="{1AB83930-CFCB-4AE0-8BB7-9050FE7578A3}" destId="{8331ED0E-C67C-4B79-9FE8-56E1CDFAE1D0}" srcOrd="1" destOrd="0" presId="urn:microsoft.com/office/officeart/2005/8/layout/orgChart1"/>
    <dgm:cxn modelId="{34F91C55-C1AB-4C3B-9B69-A26EAEA64193}" type="presOf" srcId="{91B08B1A-1725-4A0D-B76F-64CB9BFEBBC6}" destId="{422F3A23-C170-46F1-A918-D31B60376D9F}" srcOrd="0" destOrd="0" presId="urn:microsoft.com/office/officeart/2005/8/layout/orgChart1"/>
    <dgm:cxn modelId="{25442B41-EB21-4AA7-9E49-B53913D60B97}" type="presOf" srcId="{DE902E08-2F3E-4FB6-9B08-416F2D492C4A}" destId="{24769130-79DC-4E64-8E3D-3440A869AF6E}" srcOrd="0" destOrd="0" presId="urn:microsoft.com/office/officeart/2005/8/layout/orgChart1"/>
    <dgm:cxn modelId="{AABC74AC-7CA6-4C90-9642-C95AC490476E}" type="presOf" srcId="{E9FB2A8C-27C6-4D38-B3E7-9FF6993F13F2}" destId="{DC8B0AAA-41BF-4F6A-9DDE-4162074C8A22}" srcOrd="1" destOrd="0" presId="urn:microsoft.com/office/officeart/2005/8/layout/orgChart1"/>
    <dgm:cxn modelId="{46A824AC-33B7-4552-BCF7-1EEB0F334ABC}" srcId="{DE902E08-2F3E-4FB6-9B08-416F2D492C4A}" destId="{C899A680-7C24-4069-BA82-3B22649D2256}" srcOrd="2" destOrd="0" parTransId="{BB23DEE4-4E2C-4874-839A-216E936C81AC}" sibTransId="{A3050489-8AF8-47CC-86CC-B3EFA8101B1B}"/>
    <dgm:cxn modelId="{D214B267-822F-4858-8495-24B4152A2045}" srcId="{DE902E08-2F3E-4FB6-9B08-416F2D492C4A}" destId="{8CC7D2CE-686E-4130-AD5A-8AD587ECB53E}" srcOrd="1" destOrd="0" parTransId="{4D60803D-B1E5-43C9-B6B1-E8FE056B2818}" sibTransId="{7A304797-9540-45FD-9489-5D00CBBF004E}"/>
    <dgm:cxn modelId="{26B240A2-C30F-4D50-A4B2-68289EDE0FC1}" srcId="{CEABBE11-9246-4AFD-AC34-D71F9865FE53}" destId="{DE902E08-2F3E-4FB6-9B08-416F2D492C4A}" srcOrd="0" destOrd="0" parTransId="{894E14EF-CE6D-4351-A246-537DF240E4D1}" sibTransId="{FB510AD9-F222-4043-902E-4997A2571EE7}"/>
    <dgm:cxn modelId="{5E083DEE-C88E-4363-A947-288D8BC33FD5}" type="presOf" srcId="{CEABBE11-9246-4AFD-AC34-D71F9865FE53}" destId="{4BEBC5E0-9D72-4F84-AD31-FBB5D7D84E5D}" srcOrd="0" destOrd="0" presId="urn:microsoft.com/office/officeart/2005/8/layout/orgChart1"/>
    <dgm:cxn modelId="{0B596AF9-8FB7-4FC1-9D4F-96FD75FF2D20}" srcId="{DE902E08-2F3E-4FB6-9B08-416F2D492C4A}" destId="{E9FB2A8C-27C6-4D38-B3E7-9FF6993F13F2}" srcOrd="6" destOrd="0" parTransId="{034B2DAD-9F55-4EAF-B854-70A2152C96AF}" sibTransId="{375DDC63-F32A-4DAC-BDD2-C1E522B6F84D}"/>
    <dgm:cxn modelId="{1EF21BAD-43F5-4369-A626-43BBEEE8E15D}" type="presOf" srcId="{1AB83930-CFCB-4AE0-8BB7-9050FE7578A3}" destId="{773257B3-93E3-4EBE-A853-3BF53D7858C1}" srcOrd="0" destOrd="0" presId="urn:microsoft.com/office/officeart/2005/8/layout/orgChart1"/>
    <dgm:cxn modelId="{539D523A-7B92-4AD5-AB9A-2747A6D4D253}" type="presOf" srcId="{7657AD51-6B5C-420B-98A6-3A81CC96D128}" destId="{F1BB8544-7224-4C46-B800-50318D97BF7F}" srcOrd="1" destOrd="0" presId="urn:microsoft.com/office/officeart/2005/8/layout/orgChart1"/>
    <dgm:cxn modelId="{85A83456-0708-4692-BC48-591C74E750ED}" type="presOf" srcId="{8CC7D2CE-686E-4130-AD5A-8AD587ECB53E}" destId="{7F9630B4-0ADA-4428-8614-29A6859C07DC}" srcOrd="1" destOrd="0" presId="urn:microsoft.com/office/officeart/2005/8/layout/orgChart1"/>
    <dgm:cxn modelId="{FED04884-ECB4-46E7-9B11-BCB47EE08E53}" type="presOf" srcId="{C899A680-7C24-4069-BA82-3B22649D2256}" destId="{FF3361D4-38A4-4113-AD93-CBC7220F0F06}" srcOrd="1" destOrd="0" presId="urn:microsoft.com/office/officeart/2005/8/layout/orgChart1"/>
    <dgm:cxn modelId="{75CCA7D9-231A-472F-A898-27868A4F9270}" type="presOf" srcId="{BB23DEE4-4E2C-4874-839A-216E936C81AC}" destId="{2F3EBE00-3190-462E-B8F3-FFCF9E168638}" srcOrd="0" destOrd="0" presId="urn:microsoft.com/office/officeart/2005/8/layout/orgChart1"/>
    <dgm:cxn modelId="{6C6CABE9-151D-497A-9F2D-3729B203FC02}" type="presParOf" srcId="{4BEBC5E0-9D72-4F84-AD31-FBB5D7D84E5D}" destId="{8F4E9FA8-1141-4622-86DC-8C63A1F4FC58}" srcOrd="0" destOrd="0" presId="urn:microsoft.com/office/officeart/2005/8/layout/orgChart1"/>
    <dgm:cxn modelId="{1A6B154F-E48A-422E-A33B-533155877D5A}" type="presParOf" srcId="{8F4E9FA8-1141-4622-86DC-8C63A1F4FC58}" destId="{8C251FF7-3259-4444-AF2E-37FC2115AB3B}" srcOrd="0" destOrd="0" presId="urn:microsoft.com/office/officeart/2005/8/layout/orgChart1"/>
    <dgm:cxn modelId="{AA424322-1B14-498B-ADB4-D1B500E2CA6D}" type="presParOf" srcId="{8C251FF7-3259-4444-AF2E-37FC2115AB3B}" destId="{24769130-79DC-4E64-8E3D-3440A869AF6E}" srcOrd="0" destOrd="0" presId="urn:microsoft.com/office/officeart/2005/8/layout/orgChart1"/>
    <dgm:cxn modelId="{191B61E1-41B9-4345-B073-10994779C846}" type="presParOf" srcId="{8C251FF7-3259-4444-AF2E-37FC2115AB3B}" destId="{8743FA2E-409B-41D6-890D-697A35B05067}" srcOrd="1" destOrd="0" presId="urn:microsoft.com/office/officeart/2005/8/layout/orgChart1"/>
    <dgm:cxn modelId="{B776B52F-0CB1-4DDB-887A-694BAC56FE1A}" type="presParOf" srcId="{8F4E9FA8-1141-4622-86DC-8C63A1F4FC58}" destId="{B255E396-4E9D-4569-9915-6A59DF53330E}" srcOrd="1" destOrd="0" presId="urn:microsoft.com/office/officeart/2005/8/layout/orgChart1"/>
    <dgm:cxn modelId="{72157B58-E9AD-43FD-89D7-87A552880271}" type="presParOf" srcId="{B255E396-4E9D-4569-9915-6A59DF53330E}" destId="{ACA0B15A-12E2-4C9D-9240-EFB2DC65DE82}" srcOrd="0" destOrd="0" presId="urn:microsoft.com/office/officeart/2005/8/layout/orgChart1"/>
    <dgm:cxn modelId="{0A122A8A-32FE-4C94-B5A3-2BF346367CEB}" type="presParOf" srcId="{B255E396-4E9D-4569-9915-6A59DF53330E}" destId="{A9D5E416-512A-4252-BEE4-2152BFFE460F}" srcOrd="1" destOrd="0" presId="urn:microsoft.com/office/officeart/2005/8/layout/orgChart1"/>
    <dgm:cxn modelId="{48958F0E-12B7-4663-BA1B-F7E6E2AE68F2}" type="presParOf" srcId="{A9D5E416-512A-4252-BEE4-2152BFFE460F}" destId="{517E358A-64EA-4F21-940C-DB8E51E841B4}" srcOrd="0" destOrd="0" presId="urn:microsoft.com/office/officeart/2005/8/layout/orgChart1"/>
    <dgm:cxn modelId="{B6151242-2B5E-4DAB-9D0C-1DE80FA058A1}" type="presParOf" srcId="{517E358A-64EA-4F21-940C-DB8E51E841B4}" destId="{773257B3-93E3-4EBE-A853-3BF53D7858C1}" srcOrd="0" destOrd="0" presId="urn:microsoft.com/office/officeart/2005/8/layout/orgChart1"/>
    <dgm:cxn modelId="{3B85EC6C-725F-4AFC-BC65-FA50387EAE8E}" type="presParOf" srcId="{517E358A-64EA-4F21-940C-DB8E51E841B4}" destId="{8331ED0E-C67C-4B79-9FE8-56E1CDFAE1D0}" srcOrd="1" destOrd="0" presId="urn:microsoft.com/office/officeart/2005/8/layout/orgChart1"/>
    <dgm:cxn modelId="{A1B77FC4-A65B-4B4B-9A71-0BD03FBC1A2D}" type="presParOf" srcId="{A9D5E416-512A-4252-BEE4-2152BFFE460F}" destId="{2632F436-9B38-48A1-B196-9852C916AE4B}" srcOrd="1" destOrd="0" presId="urn:microsoft.com/office/officeart/2005/8/layout/orgChart1"/>
    <dgm:cxn modelId="{634B17F4-6B12-4C75-92E1-FBEE918AE484}" type="presParOf" srcId="{A9D5E416-512A-4252-BEE4-2152BFFE460F}" destId="{E2E5C016-E16C-463D-AB72-A8DBF5B2F790}" srcOrd="2" destOrd="0" presId="urn:microsoft.com/office/officeart/2005/8/layout/orgChart1"/>
    <dgm:cxn modelId="{3650542F-323D-4D4D-865E-5B283EEE4C78}" type="presParOf" srcId="{B255E396-4E9D-4569-9915-6A59DF53330E}" destId="{6529651C-C36B-46B9-902F-1F4E7E2BC438}" srcOrd="2" destOrd="0" presId="urn:microsoft.com/office/officeart/2005/8/layout/orgChart1"/>
    <dgm:cxn modelId="{7C6D5517-440E-48A7-B6FC-F8CAA0FB0DFF}" type="presParOf" srcId="{B255E396-4E9D-4569-9915-6A59DF53330E}" destId="{93150B50-EB04-4C23-9E27-C6BF3C36A82C}" srcOrd="3" destOrd="0" presId="urn:microsoft.com/office/officeart/2005/8/layout/orgChart1"/>
    <dgm:cxn modelId="{0FAAD484-7B6B-4D9E-A9F7-52F4BFD0C9BB}" type="presParOf" srcId="{93150B50-EB04-4C23-9E27-C6BF3C36A82C}" destId="{78A13C3E-712C-494F-8F93-861E2D9BE089}" srcOrd="0" destOrd="0" presId="urn:microsoft.com/office/officeart/2005/8/layout/orgChart1"/>
    <dgm:cxn modelId="{6D90806E-54C1-42DE-BB89-734D6D72CBB2}" type="presParOf" srcId="{78A13C3E-712C-494F-8F93-861E2D9BE089}" destId="{042FF500-7989-4301-BF7F-398E795EA772}" srcOrd="0" destOrd="0" presId="urn:microsoft.com/office/officeart/2005/8/layout/orgChart1"/>
    <dgm:cxn modelId="{3F7A5BD9-C896-4B73-A3A8-1B006F5724AE}" type="presParOf" srcId="{78A13C3E-712C-494F-8F93-861E2D9BE089}" destId="{7F9630B4-0ADA-4428-8614-29A6859C07DC}" srcOrd="1" destOrd="0" presId="urn:microsoft.com/office/officeart/2005/8/layout/orgChart1"/>
    <dgm:cxn modelId="{CBC2C46D-8D2A-45B0-95E8-BD3F3D47604D}" type="presParOf" srcId="{93150B50-EB04-4C23-9E27-C6BF3C36A82C}" destId="{2F775134-EE71-4CDF-B990-1D046078E03E}" srcOrd="1" destOrd="0" presId="urn:microsoft.com/office/officeart/2005/8/layout/orgChart1"/>
    <dgm:cxn modelId="{50FAA358-B55B-4C0F-A81D-0543250681E6}" type="presParOf" srcId="{93150B50-EB04-4C23-9E27-C6BF3C36A82C}" destId="{0D884632-4A0E-4CE0-BFAE-0EEC39784DB8}" srcOrd="2" destOrd="0" presId="urn:microsoft.com/office/officeart/2005/8/layout/orgChart1"/>
    <dgm:cxn modelId="{DC07CB6D-F760-454A-8FC3-517A8BADABC6}" type="presParOf" srcId="{B255E396-4E9D-4569-9915-6A59DF53330E}" destId="{2F3EBE00-3190-462E-B8F3-FFCF9E168638}" srcOrd="4" destOrd="0" presId="urn:microsoft.com/office/officeart/2005/8/layout/orgChart1"/>
    <dgm:cxn modelId="{953592B1-DCA7-41E7-9CB6-7CA0921E47ED}" type="presParOf" srcId="{B255E396-4E9D-4569-9915-6A59DF53330E}" destId="{62339D62-F619-4880-90FF-766359AA2CD7}" srcOrd="5" destOrd="0" presId="urn:microsoft.com/office/officeart/2005/8/layout/orgChart1"/>
    <dgm:cxn modelId="{4BEB8584-8264-4A47-8C13-44D70C247CE7}" type="presParOf" srcId="{62339D62-F619-4880-90FF-766359AA2CD7}" destId="{9C0FA8BC-F490-41D6-94F8-89551D994A0D}" srcOrd="0" destOrd="0" presId="urn:microsoft.com/office/officeart/2005/8/layout/orgChart1"/>
    <dgm:cxn modelId="{52DB7DCD-5427-4ECD-9069-B3D0E41BDCAC}" type="presParOf" srcId="{9C0FA8BC-F490-41D6-94F8-89551D994A0D}" destId="{54D54EC7-1802-4CA4-846E-69FBB01C2C89}" srcOrd="0" destOrd="0" presId="urn:microsoft.com/office/officeart/2005/8/layout/orgChart1"/>
    <dgm:cxn modelId="{1512B2E6-5FA2-4383-BF77-789BD14297E4}" type="presParOf" srcId="{9C0FA8BC-F490-41D6-94F8-89551D994A0D}" destId="{FF3361D4-38A4-4113-AD93-CBC7220F0F06}" srcOrd="1" destOrd="0" presId="urn:microsoft.com/office/officeart/2005/8/layout/orgChart1"/>
    <dgm:cxn modelId="{E2094C33-12BE-4D68-96A5-990D73661569}" type="presParOf" srcId="{62339D62-F619-4880-90FF-766359AA2CD7}" destId="{675892CC-577C-471B-9A25-FFA8A06B5D77}" srcOrd="1" destOrd="0" presId="urn:microsoft.com/office/officeart/2005/8/layout/orgChart1"/>
    <dgm:cxn modelId="{4D956F54-C793-4FF4-8815-68772AE3A0E3}" type="presParOf" srcId="{62339D62-F619-4880-90FF-766359AA2CD7}" destId="{CACEABC8-37FE-4055-BFB6-0152B5569E29}" srcOrd="2" destOrd="0" presId="urn:microsoft.com/office/officeart/2005/8/layout/orgChart1"/>
    <dgm:cxn modelId="{FAD8D37A-6BAA-4049-A44E-C4D54789C1D6}" type="presParOf" srcId="{B255E396-4E9D-4569-9915-6A59DF53330E}" destId="{2B94D781-FABF-4864-9746-5AB24E0165C2}" srcOrd="6" destOrd="0" presId="urn:microsoft.com/office/officeart/2005/8/layout/orgChart1"/>
    <dgm:cxn modelId="{33135F53-8D92-41D7-A431-27C8EE42FD56}" type="presParOf" srcId="{B255E396-4E9D-4569-9915-6A59DF53330E}" destId="{4A0B3BEE-F756-407A-951E-7171996BB2D6}" srcOrd="7" destOrd="0" presId="urn:microsoft.com/office/officeart/2005/8/layout/orgChart1"/>
    <dgm:cxn modelId="{98EFB492-4D85-4CA4-B1BC-8FD1BF361CFE}" type="presParOf" srcId="{4A0B3BEE-F756-407A-951E-7171996BB2D6}" destId="{AC896819-21D1-4A05-9D3C-99396F5EB6A4}" srcOrd="0" destOrd="0" presId="urn:microsoft.com/office/officeart/2005/8/layout/orgChart1"/>
    <dgm:cxn modelId="{ABB9E072-007F-494B-BC34-718EC24509FE}" type="presParOf" srcId="{AC896819-21D1-4A05-9D3C-99396F5EB6A4}" destId="{85A666B0-274C-4446-B65E-A8D1FB6942BF}" srcOrd="0" destOrd="0" presId="urn:microsoft.com/office/officeart/2005/8/layout/orgChart1"/>
    <dgm:cxn modelId="{CE0004B6-ADAB-4C35-BF94-CAAC5131D381}" type="presParOf" srcId="{AC896819-21D1-4A05-9D3C-99396F5EB6A4}" destId="{1612AD05-82A8-4F33-A14D-7B932E0BCAD2}" srcOrd="1" destOrd="0" presId="urn:microsoft.com/office/officeart/2005/8/layout/orgChart1"/>
    <dgm:cxn modelId="{6D676AD6-3980-47EC-B091-5182843B9652}" type="presParOf" srcId="{4A0B3BEE-F756-407A-951E-7171996BB2D6}" destId="{1A189124-B859-4328-8CC8-BB9E3A569825}" srcOrd="1" destOrd="0" presId="urn:microsoft.com/office/officeart/2005/8/layout/orgChart1"/>
    <dgm:cxn modelId="{DFF4DE9E-7CCA-4F1D-B9A0-3CED0972641E}" type="presParOf" srcId="{4A0B3BEE-F756-407A-951E-7171996BB2D6}" destId="{7A536078-7998-49ED-8F8C-D3CFC438B41E}" srcOrd="2" destOrd="0" presId="urn:microsoft.com/office/officeart/2005/8/layout/orgChart1"/>
    <dgm:cxn modelId="{A989CD6F-FF28-4556-83FE-88298246EE51}" type="presParOf" srcId="{B255E396-4E9D-4569-9915-6A59DF53330E}" destId="{2AB6F4FD-F45B-46A5-9FA1-4701FBBCC6F4}" srcOrd="8" destOrd="0" presId="urn:microsoft.com/office/officeart/2005/8/layout/orgChart1"/>
    <dgm:cxn modelId="{310D20B3-09EE-42EA-BB93-F8D26CC3B7C4}" type="presParOf" srcId="{B255E396-4E9D-4569-9915-6A59DF53330E}" destId="{F5F7FEFC-E5BE-4146-ADD0-24CCC864D817}" srcOrd="9" destOrd="0" presId="urn:microsoft.com/office/officeart/2005/8/layout/orgChart1"/>
    <dgm:cxn modelId="{CA2B67D0-6324-4534-AEB9-019A6E97CF6F}" type="presParOf" srcId="{F5F7FEFC-E5BE-4146-ADD0-24CCC864D817}" destId="{D878353B-AF35-438A-800B-E1D238E225F2}" srcOrd="0" destOrd="0" presId="urn:microsoft.com/office/officeart/2005/8/layout/orgChart1"/>
    <dgm:cxn modelId="{526C3C94-E7B1-4555-9CDC-E0C858371778}" type="presParOf" srcId="{D878353B-AF35-438A-800B-E1D238E225F2}" destId="{1E7483C6-9DE9-4D06-92EB-9CB03EF33588}" srcOrd="0" destOrd="0" presId="urn:microsoft.com/office/officeart/2005/8/layout/orgChart1"/>
    <dgm:cxn modelId="{47B287E0-FF5C-45F4-A27A-58249DDE2694}" type="presParOf" srcId="{D878353B-AF35-438A-800B-E1D238E225F2}" destId="{B32FE626-79D0-46C6-AAE0-B6BD328F1A2D}" srcOrd="1" destOrd="0" presId="urn:microsoft.com/office/officeart/2005/8/layout/orgChart1"/>
    <dgm:cxn modelId="{3AAA953E-F02A-4E3E-99E3-0C8AC009FE68}" type="presParOf" srcId="{F5F7FEFC-E5BE-4146-ADD0-24CCC864D817}" destId="{84351B17-18F7-4D86-8675-A1FA59F6989D}" srcOrd="1" destOrd="0" presId="urn:microsoft.com/office/officeart/2005/8/layout/orgChart1"/>
    <dgm:cxn modelId="{1FD22270-DFB2-4E9C-8DA0-F92BC98FD912}" type="presParOf" srcId="{F5F7FEFC-E5BE-4146-ADD0-24CCC864D817}" destId="{5D7262E1-A4E1-4397-A043-554374A98638}" srcOrd="2" destOrd="0" presId="urn:microsoft.com/office/officeart/2005/8/layout/orgChart1"/>
    <dgm:cxn modelId="{4E4DCFD7-B175-4223-A487-9B3D4A423CA9}" type="presParOf" srcId="{B255E396-4E9D-4569-9915-6A59DF53330E}" destId="{422F3A23-C170-46F1-A918-D31B60376D9F}" srcOrd="10" destOrd="0" presId="urn:microsoft.com/office/officeart/2005/8/layout/orgChart1"/>
    <dgm:cxn modelId="{E36ECE36-9DF0-4074-8048-F015D81EC4BC}" type="presParOf" srcId="{B255E396-4E9D-4569-9915-6A59DF53330E}" destId="{54BCEB96-9682-4E3F-841D-44E9A68AC62A}" srcOrd="11" destOrd="0" presId="urn:microsoft.com/office/officeart/2005/8/layout/orgChart1"/>
    <dgm:cxn modelId="{0CBFA0D4-489F-4786-83A4-D504C32ADF1F}" type="presParOf" srcId="{54BCEB96-9682-4E3F-841D-44E9A68AC62A}" destId="{311EB695-7A95-4872-BAEA-4679835D1C05}" srcOrd="0" destOrd="0" presId="urn:microsoft.com/office/officeart/2005/8/layout/orgChart1"/>
    <dgm:cxn modelId="{3EB15422-F6B1-425C-B70E-83FC925A8A0D}" type="presParOf" srcId="{311EB695-7A95-4872-BAEA-4679835D1C05}" destId="{CCD55FAA-A6D0-4FB7-9813-C5B86648B44E}" srcOrd="0" destOrd="0" presId="urn:microsoft.com/office/officeart/2005/8/layout/orgChart1"/>
    <dgm:cxn modelId="{ED934131-34B9-40C2-B2D2-71E4791C744B}" type="presParOf" srcId="{311EB695-7A95-4872-BAEA-4679835D1C05}" destId="{00E09F73-AC9F-479B-8DD4-3BADE3CA2AA8}" srcOrd="1" destOrd="0" presId="urn:microsoft.com/office/officeart/2005/8/layout/orgChart1"/>
    <dgm:cxn modelId="{9730EEEF-7946-4A4B-8D35-5859282BE477}" type="presParOf" srcId="{54BCEB96-9682-4E3F-841D-44E9A68AC62A}" destId="{70DC31D9-71EE-4E6B-B809-F66D0A02F15F}" srcOrd="1" destOrd="0" presId="urn:microsoft.com/office/officeart/2005/8/layout/orgChart1"/>
    <dgm:cxn modelId="{1B166310-1B31-48FC-8BC9-7B89BE2F209A}" type="presParOf" srcId="{54BCEB96-9682-4E3F-841D-44E9A68AC62A}" destId="{8D91E0DF-741E-4F86-BB78-3975A2BE8EEF}" srcOrd="2" destOrd="0" presId="urn:microsoft.com/office/officeart/2005/8/layout/orgChart1"/>
    <dgm:cxn modelId="{FA48FF02-949E-479E-9F2A-719DD67B20AB}" type="presParOf" srcId="{B255E396-4E9D-4569-9915-6A59DF53330E}" destId="{699A89C6-23CE-4E7D-957E-567F59EF17AB}" srcOrd="12" destOrd="0" presId="urn:microsoft.com/office/officeart/2005/8/layout/orgChart1"/>
    <dgm:cxn modelId="{DA4D5500-C063-40B0-9CBF-5E7F847049F6}" type="presParOf" srcId="{B255E396-4E9D-4569-9915-6A59DF53330E}" destId="{8D2C930B-E0FB-47F2-980B-23AAF837A35B}" srcOrd="13" destOrd="0" presId="urn:microsoft.com/office/officeart/2005/8/layout/orgChart1"/>
    <dgm:cxn modelId="{A9801DAD-F3CB-461C-8213-C1C8F2955929}" type="presParOf" srcId="{8D2C930B-E0FB-47F2-980B-23AAF837A35B}" destId="{18F5E9FB-8612-4BD4-96BC-A04AAB4DDC2C}" srcOrd="0" destOrd="0" presId="urn:microsoft.com/office/officeart/2005/8/layout/orgChart1"/>
    <dgm:cxn modelId="{31DD46C2-3BDE-4A26-894E-D5F82083D2DE}" type="presParOf" srcId="{18F5E9FB-8612-4BD4-96BC-A04AAB4DDC2C}" destId="{AC4D5110-6F77-4BEA-B608-5FD68F4F9335}" srcOrd="0" destOrd="0" presId="urn:microsoft.com/office/officeart/2005/8/layout/orgChart1"/>
    <dgm:cxn modelId="{F31F29F0-EF0F-4AB9-AE81-DEC6F39F75F4}" type="presParOf" srcId="{18F5E9FB-8612-4BD4-96BC-A04AAB4DDC2C}" destId="{DC8B0AAA-41BF-4F6A-9DDE-4162074C8A22}" srcOrd="1" destOrd="0" presId="urn:microsoft.com/office/officeart/2005/8/layout/orgChart1"/>
    <dgm:cxn modelId="{CFBA4D61-792A-4989-A456-7D429A09C882}" type="presParOf" srcId="{8D2C930B-E0FB-47F2-980B-23AAF837A35B}" destId="{B6E8A4FB-102C-4C34-A83B-3DD1F68760E5}" srcOrd="1" destOrd="0" presId="urn:microsoft.com/office/officeart/2005/8/layout/orgChart1"/>
    <dgm:cxn modelId="{DC2FFB21-0BBB-4B04-A14C-4664442C3DA8}" type="presParOf" srcId="{8D2C930B-E0FB-47F2-980B-23AAF837A35B}" destId="{5A5C9BF6-047B-4A39-80B9-8A6F02E507F6}" srcOrd="2" destOrd="0" presId="urn:microsoft.com/office/officeart/2005/8/layout/orgChart1"/>
    <dgm:cxn modelId="{3BCC84F3-27E7-4C28-B74B-327ABCCC21BD}" type="presParOf" srcId="{B255E396-4E9D-4569-9915-6A59DF53330E}" destId="{C68F4049-3253-4DA1-8AC7-0CFD84196A14}" srcOrd="14" destOrd="0" presId="urn:microsoft.com/office/officeart/2005/8/layout/orgChart1"/>
    <dgm:cxn modelId="{F9A9C0D4-0C07-4006-95BE-FA898829DB34}" type="presParOf" srcId="{B255E396-4E9D-4569-9915-6A59DF53330E}" destId="{6B056029-60A7-45E6-9879-F4C82B48BD92}" srcOrd="15" destOrd="0" presId="urn:microsoft.com/office/officeart/2005/8/layout/orgChart1"/>
    <dgm:cxn modelId="{CA1FC3D1-FB03-442D-BAC8-A17D3D66BA4C}" type="presParOf" srcId="{6B056029-60A7-45E6-9879-F4C82B48BD92}" destId="{73540610-3A75-4764-9B7F-AC5542ECC3E3}" srcOrd="0" destOrd="0" presId="urn:microsoft.com/office/officeart/2005/8/layout/orgChart1"/>
    <dgm:cxn modelId="{B240E31C-9719-4D0B-91EE-E5BB324304BE}" type="presParOf" srcId="{73540610-3A75-4764-9B7F-AC5542ECC3E3}" destId="{A601ABA4-7C98-4D8E-9BED-E02D9A0702D8}" srcOrd="0" destOrd="0" presId="urn:microsoft.com/office/officeart/2005/8/layout/orgChart1"/>
    <dgm:cxn modelId="{94E9DD86-1CB1-4BD6-9601-706CE9CC31BF}" type="presParOf" srcId="{73540610-3A75-4764-9B7F-AC5542ECC3E3}" destId="{F1BB8544-7224-4C46-B800-50318D97BF7F}" srcOrd="1" destOrd="0" presId="urn:microsoft.com/office/officeart/2005/8/layout/orgChart1"/>
    <dgm:cxn modelId="{C972A1C3-05D4-4631-9F05-330E1D241648}" type="presParOf" srcId="{6B056029-60A7-45E6-9879-F4C82B48BD92}" destId="{169AF3EB-B89C-48E4-A6C5-3B6186A8F99D}" srcOrd="1" destOrd="0" presId="urn:microsoft.com/office/officeart/2005/8/layout/orgChart1"/>
    <dgm:cxn modelId="{E7264481-39EB-47C4-8B83-2B214AAEDC61}" type="presParOf" srcId="{6B056029-60A7-45E6-9879-F4C82B48BD92}" destId="{16BFC0AF-F3FF-4BA8-A1EA-5B8A78644207}" srcOrd="2" destOrd="0" presId="urn:microsoft.com/office/officeart/2005/8/layout/orgChart1"/>
    <dgm:cxn modelId="{19F0571D-0DA5-4252-AB55-874C8B7B3918}" type="presParOf" srcId="{8F4E9FA8-1141-4622-86DC-8C63A1F4FC58}" destId="{39F3E77E-F0A1-4F97-A292-49F2436849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B49DA-D31B-4D9D-A6AD-795071F57FF7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77E55D6-B498-4482-BAC3-EECDF86EB300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5F76BE33-0A53-4DC3-813C-71F108718A8A}" type="parTrans" cxnId="{E0260309-DEA3-4619-B455-EED2C7BBD945}">
      <dgm:prSet/>
      <dgm:spPr/>
      <dgm:t>
        <a:bodyPr/>
        <a:lstStyle/>
        <a:p>
          <a:endParaRPr lang="en-US"/>
        </a:p>
      </dgm:t>
    </dgm:pt>
    <dgm:pt modelId="{400DA2D7-2EDF-478A-9785-ECBCABB9561C}" type="sibTrans" cxnId="{E0260309-DEA3-4619-B455-EED2C7BBD945}">
      <dgm:prSet/>
      <dgm:spPr/>
      <dgm:t>
        <a:bodyPr/>
        <a:lstStyle/>
        <a:p>
          <a:endParaRPr lang="en-US"/>
        </a:p>
      </dgm:t>
    </dgm:pt>
    <dgm:pt modelId="{674BB092-A3B9-4911-8C7F-82CB7BD0BEAF}">
      <dgm:prSet phldrT="[Text]"/>
      <dgm:spPr/>
      <dgm:t>
        <a:bodyPr/>
        <a:lstStyle/>
        <a:p>
          <a:r>
            <a:rPr lang="en-US" dirty="0" smtClean="0"/>
            <a:t>Infix Expression</a:t>
          </a:r>
          <a:endParaRPr lang="en-US" dirty="0"/>
        </a:p>
      </dgm:t>
    </dgm:pt>
    <dgm:pt modelId="{4849D5DD-9DCA-4ABF-80CB-75E00E092807}" type="parTrans" cxnId="{ADBFB038-9840-4D0A-8185-4110B3191716}">
      <dgm:prSet/>
      <dgm:spPr/>
      <dgm:t>
        <a:bodyPr/>
        <a:lstStyle/>
        <a:p>
          <a:endParaRPr lang="en-US"/>
        </a:p>
      </dgm:t>
    </dgm:pt>
    <dgm:pt modelId="{6996995C-B514-4632-8977-4BD30576F7FF}" type="sibTrans" cxnId="{ADBFB038-9840-4D0A-8185-4110B3191716}">
      <dgm:prSet/>
      <dgm:spPr/>
      <dgm:t>
        <a:bodyPr/>
        <a:lstStyle/>
        <a:p>
          <a:endParaRPr lang="en-US"/>
        </a:p>
      </dgm:t>
    </dgm:pt>
    <dgm:pt modelId="{D031675A-C276-4814-B767-91B5B6F4555B}">
      <dgm:prSet phldrT="[Text]"/>
      <dgm:spPr/>
      <dgm:t>
        <a:bodyPr/>
        <a:lstStyle/>
        <a:p>
          <a:r>
            <a:rPr lang="en-US" dirty="0" smtClean="0"/>
            <a:t>Postfix Expression</a:t>
          </a:r>
          <a:endParaRPr lang="en-US" dirty="0"/>
        </a:p>
      </dgm:t>
    </dgm:pt>
    <dgm:pt modelId="{740FEF05-1B9A-4E82-9AF2-7B3297810D9F}" type="parTrans" cxnId="{4346C4A4-0837-4313-A96D-F35C4E1313E9}">
      <dgm:prSet/>
      <dgm:spPr/>
      <dgm:t>
        <a:bodyPr/>
        <a:lstStyle/>
        <a:p>
          <a:endParaRPr lang="en-US"/>
        </a:p>
      </dgm:t>
    </dgm:pt>
    <dgm:pt modelId="{6354974B-16BF-4DEF-A849-205258955A4D}" type="sibTrans" cxnId="{4346C4A4-0837-4313-A96D-F35C4E1313E9}">
      <dgm:prSet/>
      <dgm:spPr/>
      <dgm:t>
        <a:bodyPr/>
        <a:lstStyle/>
        <a:p>
          <a:endParaRPr lang="en-US"/>
        </a:p>
      </dgm:t>
    </dgm:pt>
    <dgm:pt modelId="{348F816B-73EE-4F0C-91AF-9F0B0363DF38}">
      <dgm:prSet phldrT="[Text]"/>
      <dgm:spPr/>
      <dgm:t>
        <a:bodyPr/>
        <a:lstStyle/>
        <a:p>
          <a:r>
            <a:rPr lang="en-US" dirty="0" smtClean="0"/>
            <a:t>Prefix Expressions</a:t>
          </a:r>
          <a:endParaRPr lang="en-US" dirty="0"/>
        </a:p>
      </dgm:t>
    </dgm:pt>
    <dgm:pt modelId="{786FB999-56F6-448C-98B4-21F7B0907B90}" type="parTrans" cxnId="{580CF873-F877-400E-8FEB-C4640919AF0C}">
      <dgm:prSet/>
      <dgm:spPr/>
      <dgm:t>
        <a:bodyPr/>
        <a:lstStyle/>
        <a:p>
          <a:endParaRPr lang="en-US"/>
        </a:p>
      </dgm:t>
    </dgm:pt>
    <dgm:pt modelId="{4A7C8C30-B83F-4B5E-9072-AB438FE3F7D5}" type="sibTrans" cxnId="{580CF873-F877-400E-8FEB-C4640919AF0C}">
      <dgm:prSet/>
      <dgm:spPr/>
      <dgm:t>
        <a:bodyPr/>
        <a:lstStyle/>
        <a:p>
          <a:endParaRPr lang="en-US"/>
        </a:p>
      </dgm:t>
    </dgm:pt>
    <dgm:pt modelId="{7231315A-4EE9-456F-8F2A-C3C0FD9C6ADE}" type="pres">
      <dgm:prSet presAssocID="{517B49DA-D31B-4D9D-A6AD-795071F57F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0E3920-BA89-4B6C-B9F2-99F875860997}" type="pres">
      <dgm:prSet presAssocID="{B77E55D6-B498-4482-BAC3-EECDF86EB300}" presName="hierRoot1" presStyleCnt="0">
        <dgm:presLayoutVars>
          <dgm:hierBranch val="init"/>
        </dgm:presLayoutVars>
      </dgm:prSet>
      <dgm:spPr/>
    </dgm:pt>
    <dgm:pt modelId="{9C6AE588-E739-4679-B2A2-C0B557D81171}" type="pres">
      <dgm:prSet presAssocID="{B77E55D6-B498-4482-BAC3-EECDF86EB300}" presName="rootComposite1" presStyleCnt="0"/>
      <dgm:spPr/>
    </dgm:pt>
    <dgm:pt modelId="{5E6DDFC8-FB1D-4151-95E3-6A7E2221A104}" type="pres">
      <dgm:prSet presAssocID="{B77E55D6-B498-4482-BAC3-EECDF86EB300}" presName="rootText1" presStyleLbl="node0" presStyleIdx="0" presStyleCnt="1">
        <dgm:presLayoutVars>
          <dgm:chPref val="3"/>
        </dgm:presLayoutVars>
      </dgm:prSet>
      <dgm:spPr/>
    </dgm:pt>
    <dgm:pt modelId="{C20D115E-CB17-47D0-B393-0B4695A70530}" type="pres">
      <dgm:prSet presAssocID="{B77E55D6-B498-4482-BAC3-EECDF86EB300}" presName="rootConnector1" presStyleLbl="node1" presStyleIdx="0" presStyleCnt="0"/>
      <dgm:spPr/>
    </dgm:pt>
    <dgm:pt modelId="{36E7B939-D45E-4B6B-BB88-14A5FA3ABCA1}" type="pres">
      <dgm:prSet presAssocID="{B77E55D6-B498-4482-BAC3-EECDF86EB300}" presName="hierChild2" presStyleCnt="0"/>
      <dgm:spPr/>
    </dgm:pt>
    <dgm:pt modelId="{90F61013-5C08-4611-95F0-2BF24A97EA35}" type="pres">
      <dgm:prSet presAssocID="{4849D5DD-9DCA-4ABF-80CB-75E00E092807}" presName="Name37" presStyleLbl="parChTrans1D2" presStyleIdx="0" presStyleCnt="3"/>
      <dgm:spPr/>
    </dgm:pt>
    <dgm:pt modelId="{8A3798A5-8444-4A85-A869-00B588B68C42}" type="pres">
      <dgm:prSet presAssocID="{674BB092-A3B9-4911-8C7F-82CB7BD0BEAF}" presName="hierRoot2" presStyleCnt="0">
        <dgm:presLayoutVars>
          <dgm:hierBranch val="init"/>
        </dgm:presLayoutVars>
      </dgm:prSet>
      <dgm:spPr/>
    </dgm:pt>
    <dgm:pt modelId="{68464190-127B-445C-817C-8C406A3E31B1}" type="pres">
      <dgm:prSet presAssocID="{674BB092-A3B9-4911-8C7F-82CB7BD0BEAF}" presName="rootComposite" presStyleCnt="0"/>
      <dgm:spPr/>
    </dgm:pt>
    <dgm:pt modelId="{877A55AB-97A7-410D-A1E1-B84819ECAB9A}" type="pres">
      <dgm:prSet presAssocID="{674BB092-A3B9-4911-8C7F-82CB7BD0BEAF}" presName="rootText" presStyleLbl="node2" presStyleIdx="0" presStyleCnt="3">
        <dgm:presLayoutVars>
          <dgm:chPref val="3"/>
        </dgm:presLayoutVars>
      </dgm:prSet>
      <dgm:spPr/>
    </dgm:pt>
    <dgm:pt modelId="{7DDE76B4-4545-475D-B320-87DBD5D3E119}" type="pres">
      <dgm:prSet presAssocID="{674BB092-A3B9-4911-8C7F-82CB7BD0BEAF}" presName="rootConnector" presStyleLbl="node2" presStyleIdx="0" presStyleCnt="3"/>
      <dgm:spPr/>
    </dgm:pt>
    <dgm:pt modelId="{9E5D3F49-0D39-47AB-90D5-D3EBD69717DF}" type="pres">
      <dgm:prSet presAssocID="{674BB092-A3B9-4911-8C7F-82CB7BD0BEAF}" presName="hierChild4" presStyleCnt="0"/>
      <dgm:spPr/>
    </dgm:pt>
    <dgm:pt modelId="{584DC742-4511-4DAF-880B-75E369361E20}" type="pres">
      <dgm:prSet presAssocID="{674BB092-A3B9-4911-8C7F-82CB7BD0BEAF}" presName="hierChild5" presStyleCnt="0"/>
      <dgm:spPr/>
    </dgm:pt>
    <dgm:pt modelId="{DB21577A-89E7-45CF-8420-9FBDB7D6E9A8}" type="pres">
      <dgm:prSet presAssocID="{740FEF05-1B9A-4E82-9AF2-7B3297810D9F}" presName="Name37" presStyleLbl="parChTrans1D2" presStyleIdx="1" presStyleCnt="3"/>
      <dgm:spPr/>
    </dgm:pt>
    <dgm:pt modelId="{029FA1A3-24A6-44A9-B9CA-04C5DFE2B252}" type="pres">
      <dgm:prSet presAssocID="{D031675A-C276-4814-B767-91B5B6F4555B}" presName="hierRoot2" presStyleCnt="0">
        <dgm:presLayoutVars>
          <dgm:hierBranch val="init"/>
        </dgm:presLayoutVars>
      </dgm:prSet>
      <dgm:spPr/>
    </dgm:pt>
    <dgm:pt modelId="{C48025E8-FFF5-4950-BD81-0BC7380C25F8}" type="pres">
      <dgm:prSet presAssocID="{D031675A-C276-4814-B767-91B5B6F4555B}" presName="rootComposite" presStyleCnt="0"/>
      <dgm:spPr/>
    </dgm:pt>
    <dgm:pt modelId="{CBD8A975-2F47-45D8-9A90-0FA629418C6F}" type="pres">
      <dgm:prSet presAssocID="{D031675A-C276-4814-B767-91B5B6F4555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BACAB-89F5-4217-A474-A47C236B35F0}" type="pres">
      <dgm:prSet presAssocID="{D031675A-C276-4814-B767-91B5B6F4555B}" presName="rootConnector" presStyleLbl="node2" presStyleIdx="1" presStyleCnt="3"/>
      <dgm:spPr/>
    </dgm:pt>
    <dgm:pt modelId="{5CA57B29-28FE-4B6D-B088-0E3ABEFDD740}" type="pres">
      <dgm:prSet presAssocID="{D031675A-C276-4814-B767-91B5B6F4555B}" presName="hierChild4" presStyleCnt="0"/>
      <dgm:spPr/>
    </dgm:pt>
    <dgm:pt modelId="{490DF1DB-7C44-46E8-9C7F-CB2A64E73838}" type="pres">
      <dgm:prSet presAssocID="{D031675A-C276-4814-B767-91B5B6F4555B}" presName="hierChild5" presStyleCnt="0"/>
      <dgm:spPr/>
    </dgm:pt>
    <dgm:pt modelId="{F9FB128F-AB33-4058-952F-235BD8C1E6CA}" type="pres">
      <dgm:prSet presAssocID="{786FB999-56F6-448C-98B4-21F7B0907B90}" presName="Name37" presStyleLbl="parChTrans1D2" presStyleIdx="2" presStyleCnt="3"/>
      <dgm:spPr/>
    </dgm:pt>
    <dgm:pt modelId="{24E1D5C9-2CA1-45B8-88C7-5D4933B45D6F}" type="pres">
      <dgm:prSet presAssocID="{348F816B-73EE-4F0C-91AF-9F0B0363DF38}" presName="hierRoot2" presStyleCnt="0">
        <dgm:presLayoutVars>
          <dgm:hierBranch val="init"/>
        </dgm:presLayoutVars>
      </dgm:prSet>
      <dgm:spPr/>
    </dgm:pt>
    <dgm:pt modelId="{761EE482-4AC8-4C76-8ED5-B7D20DCD36FF}" type="pres">
      <dgm:prSet presAssocID="{348F816B-73EE-4F0C-91AF-9F0B0363DF38}" presName="rootComposite" presStyleCnt="0"/>
      <dgm:spPr/>
    </dgm:pt>
    <dgm:pt modelId="{6916A46F-9C5D-45AD-916E-F96233684755}" type="pres">
      <dgm:prSet presAssocID="{348F816B-73EE-4F0C-91AF-9F0B0363DF3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8E39D-74C3-4EDD-82DB-CEA77AEA5B67}" type="pres">
      <dgm:prSet presAssocID="{348F816B-73EE-4F0C-91AF-9F0B0363DF38}" presName="rootConnector" presStyleLbl="node2" presStyleIdx="2" presStyleCnt="3"/>
      <dgm:spPr/>
    </dgm:pt>
    <dgm:pt modelId="{87468456-6CA2-438A-998D-797EED4529B5}" type="pres">
      <dgm:prSet presAssocID="{348F816B-73EE-4F0C-91AF-9F0B0363DF38}" presName="hierChild4" presStyleCnt="0"/>
      <dgm:spPr/>
    </dgm:pt>
    <dgm:pt modelId="{34882C42-EDCD-459A-9CE2-31361F2EFE1A}" type="pres">
      <dgm:prSet presAssocID="{348F816B-73EE-4F0C-91AF-9F0B0363DF38}" presName="hierChild5" presStyleCnt="0"/>
      <dgm:spPr/>
    </dgm:pt>
    <dgm:pt modelId="{0D594A74-C14B-4F24-B366-067218042FB7}" type="pres">
      <dgm:prSet presAssocID="{B77E55D6-B498-4482-BAC3-EECDF86EB300}" presName="hierChild3" presStyleCnt="0"/>
      <dgm:spPr/>
    </dgm:pt>
  </dgm:ptLst>
  <dgm:cxnLst>
    <dgm:cxn modelId="{1276E646-5A41-48C9-9738-1FCA88CC02E6}" type="presOf" srcId="{D031675A-C276-4814-B767-91B5B6F4555B}" destId="{CBD8A975-2F47-45D8-9A90-0FA629418C6F}" srcOrd="0" destOrd="0" presId="urn:microsoft.com/office/officeart/2005/8/layout/orgChart1"/>
    <dgm:cxn modelId="{DBAE93B2-4F2F-4F43-931A-C0A6A92942FF}" type="presOf" srcId="{674BB092-A3B9-4911-8C7F-82CB7BD0BEAF}" destId="{7DDE76B4-4545-475D-B320-87DBD5D3E119}" srcOrd="1" destOrd="0" presId="urn:microsoft.com/office/officeart/2005/8/layout/orgChart1"/>
    <dgm:cxn modelId="{BAD420D1-A5CC-41EF-8C5D-BFFC4038112D}" type="presOf" srcId="{740FEF05-1B9A-4E82-9AF2-7B3297810D9F}" destId="{DB21577A-89E7-45CF-8420-9FBDB7D6E9A8}" srcOrd="0" destOrd="0" presId="urn:microsoft.com/office/officeart/2005/8/layout/orgChart1"/>
    <dgm:cxn modelId="{F1224C36-77DB-4F28-A5D8-629CC1DB1961}" type="presOf" srcId="{674BB092-A3B9-4911-8C7F-82CB7BD0BEAF}" destId="{877A55AB-97A7-410D-A1E1-B84819ECAB9A}" srcOrd="0" destOrd="0" presId="urn:microsoft.com/office/officeart/2005/8/layout/orgChart1"/>
    <dgm:cxn modelId="{4346C4A4-0837-4313-A96D-F35C4E1313E9}" srcId="{B77E55D6-B498-4482-BAC3-EECDF86EB300}" destId="{D031675A-C276-4814-B767-91B5B6F4555B}" srcOrd="1" destOrd="0" parTransId="{740FEF05-1B9A-4E82-9AF2-7B3297810D9F}" sibTransId="{6354974B-16BF-4DEF-A849-205258955A4D}"/>
    <dgm:cxn modelId="{F8BF57B2-7A2B-4913-8280-EA264E7689BC}" type="presOf" srcId="{D031675A-C276-4814-B767-91B5B6F4555B}" destId="{693BACAB-89F5-4217-A474-A47C236B35F0}" srcOrd="1" destOrd="0" presId="urn:microsoft.com/office/officeart/2005/8/layout/orgChart1"/>
    <dgm:cxn modelId="{9EAC27E9-5CAC-43FD-952A-60FFE41E878A}" type="presOf" srcId="{B77E55D6-B498-4482-BAC3-EECDF86EB300}" destId="{C20D115E-CB17-47D0-B393-0B4695A70530}" srcOrd="1" destOrd="0" presId="urn:microsoft.com/office/officeart/2005/8/layout/orgChart1"/>
    <dgm:cxn modelId="{B0276A5B-0756-447C-A582-0293AF250F1E}" type="presOf" srcId="{786FB999-56F6-448C-98B4-21F7B0907B90}" destId="{F9FB128F-AB33-4058-952F-235BD8C1E6CA}" srcOrd="0" destOrd="0" presId="urn:microsoft.com/office/officeart/2005/8/layout/orgChart1"/>
    <dgm:cxn modelId="{ADBFB038-9840-4D0A-8185-4110B3191716}" srcId="{B77E55D6-B498-4482-BAC3-EECDF86EB300}" destId="{674BB092-A3B9-4911-8C7F-82CB7BD0BEAF}" srcOrd="0" destOrd="0" parTransId="{4849D5DD-9DCA-4ABF-80CB-75E00E092807}" sibTransId="{6996995C-B514-4632-8977-4BD30576F7FF}"/>
    <dgm:cxn modelId="{E73AECEA-69CD-451B-A73E-EDFD0383925F}" type="presOf" srcId="{348F816B-73EE-4F0C-91AF-9F0B0363DF38}" destId="{6916A46F-9C5D-45AD-916E-F96233684755}" srcOrd="0" destOrd="0" presId="urn:microsoft.com/office/officeart/2005/8/layout/orgChart1"/>
    <dgm:cxn modelId="{E0260309-DEA3-4619-B455-EED2C7BBD945}" srcId="{517B49DA-D31B-4D9D-A6AD-795071F57FF7}" destId="{B77E55D6-B498-4482-BAC3-EECDF86EB300}" srcOrd="0" destOrd="0" parTransId="{5F76BE33-0A53-4DC3-813C-71F108718A8A}" sibTransId="{400DA2D7-2EDF-478A-9785-ECBCABB9561C}"/>
    <dgm:cxn modelId="{28E3A9F9-137C-4F25-B6B5-71FCD16C258F}" type="presOf" srcId="{517B49DA-D31B-4D9D-A6AD-795071F57FF7}" destId="{7231315A-4EE9-456F-8F2A-C3C0FD9C6ADE}" srcOrd="0" destOrd="0" presId="urn:microsoft.com/office/officeart/2005/8/layout/orgChart1"/>
    <dgm:cxn modelId="{D4345174-FCD8-4622-9648-3F50EA6BE8B9}" type="presOf" srcId="{348F816B-73EE-4F0C-91AF-9F0B0363DF38}" destId="{52A8E39D-74C3-4EDD-82DB-CEA77AEA5B67}" srcOrd="1" destOrd="0" presId="urn:microsoft.com/office/officeart/2005/8/layout/orgChart1"/>
    <dgm:cxn modelId="{4A1109E6-3163-4C50-B3B3-EC9C56836726}" type="presOf" srcId="{4849D5DD-9DCA-4ABF-80CB-75E00E092807}" destId="{90F61013-5C08-4611-95F0-2BF24A97EA35}" srcOrd="0" destOrd="0" presId="urn:microsoft.com/office/officeart/2005/8/layout/orgChart1"/>
    <dgm:cxn modelId="{580CF873-F877-400E-8FEB-C4640919AF0C}" srcId="{B77E55D6-B498-4482-BAC3-EECDF86EB300}" destId="{348F816B-73EE-4F0C-91AF-9F0B0363DF38}" srcOrd="2" destOrd="0" parTransId="{786FB999-56F6-448C-98B4-21F7B0907B90}" sibTransId="{4A7C8C30-B83F-4B5E-9072-AB438FE3F7D5}"/>
    <dgm:cxn modelId="{72464981-C534-4232-B08C-CDD06D1CCD7A}" type="presOf" srcId="{B77E55D6-B498-4482-BAC3-EECDF86EB300}" destId="{5E6DDFC8-FB1D-4151-95E3-6A7E2221A104}" srcOrd="0" destOrd="0" presId="urn:microsoft.com/office/officeart/2005/8/layout/orgChart1"/>
    <dgm:cxn modelId="{91CA8E38-48ED-4009-92F4-DB4DCB175CD4}" type="presParOf" srcId="{7231315A-4EE9-456F-8F2A-C3C0FD9C6ADE}" destId="{980E3920-BA89-4B6C-B9F2-99F875860997}" srcOrd="0" destOrd="0" presId="urn:microsoft.com/office/officeart/2005/8/layout/orgChart1"/>
    <dgm:cxn modelId="{BFAA02AA-AC03-4944-A738-5FA4BEC8D715}" type="presParOf" srcId="{980E3920-BA89-4B6C-B9F2-99F875860997}" destId="{9C6AE588-E739-4679-B2A2-C0B557D81171}" srcOrd="0" destOrd="0" presId="urn:microsoft.com/office/officeart/2005/8/layout/orgChart1"/>
    <dgm:cxn modelId="{5580D25F-4BAA-4B8F-A806-98CD8545FCD5}" type="presParOf" srcId="{9C6AE588-E739-4679-B2A2-C0B557D81171}" destId="{5E6DDFC8-FB1D-4151-95E3-6A7E2221A104}" srcOrd="0" destOrd="0" presId="urn:microsoft.com/office/officeart/2005/8/layout/orgChart1"/>
    <dgm:cxn modelId="{A91DF5DE-A304-42AB-A391-21ABD8864AC9}" type="presParOf" srcId="{9C6AE588-E739-4679-B2A2-C0B557D81171}" destId="{C20D115E-CB17-47D0-B393-0B4695A70530}" srcOrd="1" destOrd="0" presId="urn:microsoft.com/office/officeart/2005/8/layout/orgChart1"/>
    <dgm:cxn modelId="{296FDB16-5BEB-4CE0-9FF6-D8EECF36256A}" type="presParOf" srcId="{980E3920-BA89-4B6C-B9F2-99F875860997}" destId="{36E7B939-D45E-4B6B-BB88-14A5FA3ABCA1}" srcOrd="1" destOrd="0" presId="urn:microsoft.com/office/officeart/2005/8/layout/orgChart1"/>
    <dgm:cxn modelId="{8796DB2C-27AE-42A4-8B40-2ECD0C7FAF50}" type="presParOf" srcId="{36E7B939-D45E-4B6B-BB88-14A5FA3ABCA1}" destId="{90F61013-5C08-4611-95F0-2BF24A97EA35}" srcOrd="0" destOrd="0" presId="urn:microsoft.com/office/officeart/2005/8/layout/orgChart1"/>
    <dgm:cxn modelId="{3F9C344A-967F-4FC4-B72B-51B696E653A1}" type="presParOf" srcId="{36E7B939-D45E-4B6B-BB88-14A5FA3ABCA1}" destId="{8A3798A5-8444-4A85-A869-00B588B68C42}" srcOrd="1" destOrd="0" presId="urn:microsoft.com/office/officeart/2005/8/layout/orgChart1"/>
    <dgm:cxn modelId="{DB1226C8-D8DD-4690-B18C-3E8D3149F061}" type="presParOf" srcId="{8A3798A5-8444-4A85-A869-00B588B68C42}" destId="{68464190-127B-445C-817C-8C406A3E31B1}" srcOrd="0" destOrd="0" presId="urn:microsoft.com/office/officeart/2005/8/layout/orgChart1"/>
    <dgm:cxn modelId="{2952FFD7-B599-429F-8811-A9773FB684FC}" type="presParOf" srcId="{68464190-127B-445C-817C-8C406A3E31B1}" destId="{877A55AB-97A7-410D-A1E1-B84819ECAB9A}" srcOrd="0" destOrd="0" presId="urn:microsoft.com/office/officeart/2005/8/layout/orgChart1"/>
    <dgm:cxn modelId="{60DF9EBE-D6CE-4349-AA4C-4679E8285EC2}" type="presParOf" srcId="{68464190-127B-445C-817C-8C406A3E31B1}" destId="{7DDE76B4-4545-475D-B320-87DBD5D3E119}" srcOrd="1" destOrd="0" presId="urn:microsoft.com/office/officeart/2005/8/layout/orgChart1"/>
    <dgm:cxn modelId="{974423F2-4F47-4704-B685-436ABE7BF5A7}" type="presParOf" srcId="{8A3798A5-8444-4A85-A869-00B588B68C42}" destId="{9E5D3F49-0D39-47AB-90D5-D3EBD69717DF}" srcOrd="1" destOrd="0" presId="urn:microsoft.com/office/officeart/2005/8/layout/orgChart1"/>
    <dgm:cxn modelId="{CB5521B2-2994-496A-A39F-EF36DD19690B}" type="presParOf" srcId="{8A3798A5-8444-4A85-A869-00B588B68C42}" destId="{584DC742-4511-4DAF-880B-75E369361E20}" srcOrd="2" destOrd="0" presId="urn:microsoft.com/office/officeart/2005/8/layout/orgChart1"/>
    <dgm:cxn modelId="{6E1EAA6E-B88A-4AF2-B70E-57FF1B099B1F}" type="presParOf" srcId="{36E7B939-D45E-4B6B-BB88-14A5FA3ABCA1}" destId="{DB21577A-89E7-45CF-8420-9FBDB7D6E9A8}" srcOrd="2" destOrd="0" presId="urn:microsoft.com/office/officeart/2005/8/layout/orgChart1"/>
    <dgm:cxn modelId="{56E26CCE-21D9-4A0E-A444-92B8078ED803}" type="presParOf" srcId="{36E7B939-D45E-4B6B-BB88-14A5FA3ABCA1}" destId="{029FA1A3-24A6-44A9-B9CA-04C5DFE2B252}" srcOrd="3" destOrd="0" presId="urn:microsoft.com/office/officeart/2005/8/layout/orgChart1"/>
    <dgm:cxn modelId="{606AD828-3C57-4537-8D18-6C5A2299F8CD}" type="presParOf" srcId="{029FA1A3-24A6-44A9-B9CA-04C5DFE2B252}" destId="{C48025E8-FFF5-4950-BD81-0BC7380C25F8}" srcOrd="0" destOrd="0" presId="urn:microsoft.com/office/officeart/2005/8/layout/orgChart1"/>
    <dgm:cxn modelId="{8873200A-D737-4EFA-9621-7092F69078B0}" type="presParOf" srcId="{C48025E8-FFF5-4950-BD81-0BC7380C25F8}" destId="{CBD8A975-2F47-45D8-9A90-0FA629418C6F}" srcOrd="0" destOrd="0" presId="urn:microsoft.com/office/officeart/2005/8/layout/orgChart1"/>
    <dgm:cxn modelId="{A0173964-0699-411A-94BA-11B06B1EB024}" type="presParOf" srcId="{C48025E8-FFF5-4950-BD81-0BC7380C25F8}" destId="{693BACAB-89F5-4217-A474-A47C236B35F0}" srcOrd="1" destOrd="0" presId="urn:microsoft.com/office/officeart/2005/8/layout/orgChart1"/>
    <dgm:cxn modelId="{5FF06402-CAC0-4054-9D6C-0291CD0A4732}" type="presParOf" srcId="{029FA1A3-24A6-44A9-B9CA-04C5DFE2B252}" destId="{5CA57B29-28FE-4B6D-B088-0E3ABEFDD740}" srcOrd="1" destOrd="0" presId="urn:microsoft.com/office/officeart/2005/8/layout/orgChart1"/>
    <dgm:cxn modelId="{42B506A0-0589-4CCD-8283-C97A1EDE1336}" type="presParOf" srcId="{029FA1A3-24A6-44A9-B9CA-04C5DFE2B252}" destId="{490DF1DB-7C44-46E8-9C7F-CB2A64E73838}" srcOrd="2" destOrd="0" presId="urn:microsoft.com/office/officeart/2005/8/layout/orgChart1"/>
    <dgm:cxn modelId="{C1EC3D66-EDF4-4413-A3E8-9C885E37F5E6}" type="presParOf" srcId="{36E7B939-D45E-4B6B-BB88-14A5FA3ABCA1}" destId="{F9FB128F-AB33-4058-952F-235BD8C1E6CA}" srcOrd="4" destOrd="0" presId="urn:microsoft.com/office/officeart/2005/8/layout/orgChart1"/>
    <dgm:cxn modelId="{CD1A7E78-58E6-430E-B8CA-F81FC1B217A8}" type="presParOf" srcId="{36E7B939-D45E-4B6B-BB88-14A5FA3ABCA1}" destId="{24E1D5C9-2CA1-45B8-88C7-5D4933B45D6F}" srcOrd="5" destOrd="0" presId="urn:microsoft.com/office/officeart/2005/8/layout/orgChart1"/>
    <dgm:cxn modelId="{971C9D99-0490-4EAD-BBE8-1042622F2154}" type="presParOf" srcId="{24E1D5C9-2CA1-45B8-88C7-5D4933B45D6F}" destId="{761EE482-4AC8-4C76-8ED5-B7D20DCD36FF}" srcOrd="0" destOrd="0" presId="urn:microsoft.com/office/officeart/2005/8/layout/orgChart1"/>
    <dgm:cxn modelId="{6969E773-E27F-4EEA-A007-23454E2E2501}" type="presParOf" srcId="{761EE482-4AC8-4C76-8ED5-B7D20DCD36FF}" destId="{6916A46F-9C5D-45AD-916E-F96233684755}" srcOrd="0" destOrd="0" presId="urn:microsoft.com/office/officeart/2005/8/layout/orgChart1"/>
    <dgm:cxn modelId="{3757DA96-3DF5-477A-8C47-2F88A54C68A5}" type="presParOf" srcId="{761EE482-4AC8-4C76-8ED5-B7D20DCD36FF}" destId="{52A8E39D-74C3-4EDD-82DB-CEA77AEA5B67}" srcOrd="1" destOrd="0" presId="urn:microsoft.com/office/officeart/2005/8/layout/orgChart1"/>
    <dgm:cxn modelId="{CE68486F-17C0-443F-B24E-6E74A41369AF}" type="presParOf" srcId="{24E1D5C9-2CA1-45B8-88C7-5D4933B45D6F}" destId="{87468456-6CA2-438A-998D-797EED4529B5}" srcOrd="1" destOrd="0" presId="urn:microsoft.com/office/officeart/2005/8/layout/orgChart1"/>
    <dgm:cxn modelId="{92FA826A-0890-4613-A4AB-AE03696709A7}" type="presParOf" srcId="{24E1D5C9-2CA1-45B8-88C7-5D4933B45D6F}" destId="{34882C42-EDCD-459A-9CE2-31361F2EFE1A}" srcOrd="2" destOrd="0" presId="urn:microsoft.com/office/officeart/2005/8/layout/orgChart1"/>
    <dgm:cxn modelId="{C8E79F3A-2567-4339-BC6E-C388B03F6E9F}" type="presParOf" srcId="{980E3920-BA89-4B6C-B9F2-99F875860997}" destId="{0D594A74-C14B-4F24-B366-067218042F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4049-3253-4DA1-8AC7-0CFD84196A14}">
      <dsp:nvSpPr>
        <dsp:cNvPr id="0" name=""/>
        <dsp:cNvSpPr/>
      </dsp:nvSpPr>
      <dsp:spPr>
        <a:xfrm>
          <a:off x="4953000" y="1661027"/>
          <a:ext cx="4429736" cy="21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8"/>
              </a:lnTo>
              <a:lnTo>
                <a:pt x="4429736" y="109828"/>
              </a:lnTo>
              <a:lnTo>
                <a:pt x="4429736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89C6-23CE-4E7D-957E-567F59EF17AB}">
      <dsp:nvSpPr>
        <dsp:cNvPr id="0" name=""/>
        <dsp:cNvSpPr/>
      </dsp:nvSpPr>
      <dsp:spPr>
        <a:xfrm>
          <a:off x="4953000" y="1661027"/>
          <a:ext cx="3164097" cy="21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8"/>
              </a:lnTo>
              <a:lnTo>
                <a:pt x="3164097" y="109828"/>
              </a:lnTo>
              <a:lnTo>
                <a:pt x="3164097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3A23-C170-46F1-A918-D31B60376D9F}">
      <dsp:nvSpPr>
        <dsp:cNvPr id="0" name=""/>
        <dsp:cNvSpPr/>
      </dsp:nvSpPr>
      <dsp:spPr>
        <a:xfrm>
          <a:off x="4953000" y="1661027"/>
          <a:ext cx="1898458" cy="21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8"/>
              </a:lnTo>
              <a:lnTo>
                <a:pt x="1898458" y="109828"/>
              </a:lnTo>
              <a:lnTo>
                <a:pt x="1898458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6F4FD-F45B-46A5-9FA1-4701FBBCC6F4}">
      <dsp:nvSpPr>
        <dsp:cNvPr id="0" name=""/>
        <dsp:cNvSpPr/>
      </dsp:nvSpPr>
      <dsp:spPr>
        <a:xfrm>
          <a:off x="4953000" y="1661027"/>
          <a:ext cx="632819" cy="21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8"/>
              </a:lnTo>
              <a:lnTo>
                <a:pt x="632819" y="109828"/>
              </a:lnTo>
              <a:lnTo>
                <a:pt x="632819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4D781-FABF-4864-9746-5AB24E0165C2}">
      <dsp:nvSpPr>
        <dsp:cNvPr id="0" name=""/>
        <dsp:cNvSpPr/>
      </dsp:nvSpPr>
      <dsp:spPr>
        <a:xfrm>
          <a:off x="4320180" y="1661027"/>
          <a:ext cx="632819" cy="219656"/>
        </a:xfrm>
        <a:custGeom>
          <a:avLst/>
          <a:gdLst/>
          <a:ahLst/>
          <a:cxnLst/>
          <a:rect l="0" t="0" r="0" b="0"/>
          <a:pathLst>
            <a:path>
              <a:moveTo>
                <a:pt x="632819" y="0"/>
              </a:moveTo>
              <a:lnTo>
                <a:pt x="632819" y="109828"/>
              </a:lnTo>
              <a:lnTo>
                <a:pt x="0" y="109828"/>
              </a:lnTo>
              <a:lnTo>
                <a:pt x="0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EBE00-3190-462E-B8F3-FFCF9E168638}">
      <dsp:nvSpPr>
        <dsp:cNvPr id="0" name=""/>
        <dsp:cNvSpPr/>
      </dsp:nvSpPr>
      <dsp:spPr>
        <a:xfrm>
          <a:off x="3054541" y="1661027"/>
          <a:ext cx="1898458" cy="219656"/>
        </a:xfrm>
        <a:custGeom>
          <a:avLst/>
          <a:gdLst/>
          <a:ahLst/>
          <a:cxnLst/>
          <a:rect l="0" t="0" r="0" b="0"/>
          <a:pathLst>
            <a:path>
              <a:moveTo>
                <a:pt x="1898458" y="0"/>
              </a:moveTo>
              <a:lnTo>
                <a:pt x="1898458" y="109828"/>
              </a:lnTo>
              <a:lnTo>
                <a:pt x="0" y="109828"/>
              </a:lnTo>
              <a:lnTo>
                <a:pt x="0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9651C-C36B-46B9-902F-1F4E7E2BC438}">
      <dsp:nvSpPr>
        <dsp:cNvPr id="0" name=""/>
        <dsp:cNvSpPr/>
      </dsp:nvSpPr>
      <dsp:spPr>
        <a:xfrm>
          <a:off x="1788902" y="1661027"/>
          <a:ext cx="3164097" cy="219656"/>
        </a:xfrm>
        <a:custGeom>
          <a:avLst/>
          <a:gdLst/>
          <a:ahLst/>
          <a:cxnLst/>
          <a:rect l="0" t="0" r="0" b="0"/>
          <a:pathLst>
            <a:path>
              <a:moveTo>
                <a:pt x="3164097" y="0"/>
              </a:moveTo>
              <a:lnTo>
                <a:pt x="3164097" y="109828"/>
              </a:lnTo>
              <a:lnTo>
                <a:pt x="0" y="109828"/>
              </a:lnTo>
              <a:lnTo>
                <a:pt x="0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0B15A-12E2-4C9D-9240-EFB2DC65DE82}">
      <dsp:nvSpPr>
        <dsp:cNvPr id="0" name=""/>
        <dsp:cNvSpPr/>
      </dsp:nvSpPr>
      <dsp:spPr>
        <a:xfrm>
          <a:off x="523263" y="1661027"/>
          <a:ext cx="4429736" cy="219656"/>
        </a:xfrm>
        <a:custGeom>
          <a:avLst/>
          <a:gdLst/>
          <a:ahLst/>
          <a:cxnLst/>
          <a:rect l="0" t="0" r="0" b="0"/>
          <a:pathLst>
            <a:path>
              <a:moveTo>
                <a:pt x="4429736" y="0"/>
              </a:moveTo>
              <a:lnTo>
                <a:pt x="4429736" y="109828"/>
              </a:lnTo>
              <a:lnTo>
                <a:pt x="0" y="109828"/>
              </a:lnTo>
              <a:lnTo>
                <a:pt x="0" y="21965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69130-79DC-4E64-8E3D-3440A869AF6E}">
      <dsp:nvSpPr>
        <dsp:cNvPr id="0" name=""/>
        <dsp:cNvSpPr/>
      </dsp:nvSpPr>
      <dsp:spPr>
        <a:xfrm>
          <a:off x="4430008" y="1138036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Operators</a:t>
          </a:r>
        </a:p>
      </dsp:txBody>
      <dsp:txXfrm>
        <a:off x="4430008" y="1138036"/>
        <a:ext cx="1045982" cy="522991"/>
      </dsp:txXfrm>
    </dsp:sp>
    <dsp:sp modelId="{773257B3-93E3-4EBE-A853-3BF53D7858C1}">
      <dsp:nvSpPr>
        <dsp:cNvPr id="0" name=""/>
        <dsp:cNvSpPr/>
      </dsp:nvSpPr>
      <dsp:spPr>
        <a:xfrm>
          <a:off x="272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Arithemetic Operators</a:t>
          </a:r>
        </a:p>
      </dsp:txBody>
      <dsp:txXfrm>
        <a:off x="272" y="1880684"/>
        <a:ext cx="1045982" cy="522991"/>
      </dsp:txXfrm>
    </dsp:sp>
    <dsp:sp modelId="{042FF500-7989-4301-BF7F-398E795EA772}">
      <dsp:nvSpPr>
        <dsp:cNvPr id="0" name=""/>
        <dsp:cNvSpPr/>
      </dsp:nvSpPr>
      <dsp:spPr>
        <a:xfrm>
          <a:off x="1265911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Relational Operators </a:t>
          </a:r>
        </a:p>
      </dsp:txBody>
      <dsp:txXfrm>
        <a:off x="1265911" y="1880684"/>
        <a:ext cx="1045982" cy="522991"/>
      </dsp:txXfrm>
    </dsp:sp>
    <dsp:sp modelId="{54D54EC7-1802-4CA4-846E-69FBB01C2C89}">
      <dsp:nvSpPr>
        <dsp:cNvPr id="0" name=""/>
        <dsp:cNvSpPr/>
      </dsp:nvSpPr>
      <dsp:spPr>
        <a:xfrm>
          <a:off x="2531550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Logical Operators</a:t>
          </a:r>
        </a:p>
      </dsp:txBody>
      <dsp:txXfrm>
        <a:off x="2531550" y="1880684"/>
        <a:ext cx="1045982" cy="522991"/>
      </dsp:txXfrm>
    </dsp:sp>
    <dsp:sp modelId="{85A666B0-274C-4446-B65E-A8D1FB6942BF}">
      <dsp:nvSpPr>
        <dsp:cNvPr id="0" name=""/>
        <dsp:cNvSpPr/>
      </dsp:nvSpPr>
      <dsp:spPr>
        <a:xfrm>
          <a:off x="3797189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Assignment Operator</a:t>
          </a:r>
        </a:p>
      </dsp:txBody>
      <dsp:txXfrm>
        <a:off x="3797189" y="1880684"/>
        <a:ext cx="1045982" cy="522991"/>
      </dsp:txXfrm>
    </dsp:sp>
    <dsp:sp modelId="{1E7483C6-9DE9-4D06-92EB-9CB03EF33588}">
      <dsp:nvSpPr>
        <dsp:cNvPr id="0" name=""/>
        <dsp:cNvSpPr/>
      </dsp:nvSpPr>
      <dsp:spPr>
        <a:xfrm>
          <a:off x="5062828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Increment and Decrement Operators</a:t>
          </a:r>
        </a:p>
      </dsp:txBody>
      <dsp:txXfrm>
        <a:off x="5062828" y="1880684"/>
        <a:ext cx="1045982" cy="522991"/>
      </dsp:txXfrm>
    </dsp:sp>
    <dsp:sp modelId="{CCD55FAA-A6D0-4FB7-9813-C5B86648B44E}">
      <dsp:nvSpPr>
        <dsp:cNvPr id="0" name=""/>
        <dsp:cNvSpPr/>
      </dsp:nvSpPr>
      <dsp:spPr>
        <a:xfrm>
          <a:off x="6328467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Conditional Operators</a:t>
          </a:r>
        </a:p>
      </dsp:txBody>
      <dsp:txXfrm>
        <a:off x="6328467" y="1880684"/>
        <a:ext cx="1045982" cy="522991"/>
      </dsp:txXfrm>
    </dsp:sp>
    <dsp:sp modelId="{AC4D5110-6F77-4BEA-B608-5FD68F4F9335}">
      <dsp:nvSpPr>
        <dsp:cNvPr id="0" name=""/>
        <dsp:cNvSpPr/>
      </dsp:nvSpPr>
      <dsp:spPr>
        <a:xfrm>
          <a:off x="7594106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Bitwise Operators</a:t>
          </a:r>
        </a:p>
      </dsp:txBody>
      <dsp:txXfrm>
        <a:off x="7594106" y="1880684"/>
        <a:ext cx="1045982" cy="522991"/>
      </dsp:txXfrm>
    </dsp:sp>
    <dsp:sp modelId="{A601ABA4-7C98-4D8E-9BED-E02D9A0702D8}">
      <dsp:nvSpPr>
        <dsp:cNvPr id="0" name=""/>
        <dsp:cNvSpPr/>
      </dsp:nvSpPr>
      <dsp:spPr>
        <a:xfrm>
          <a:off x="8859745" y="1880684"/>
          <a:ext cx="1045982" cy="5229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Special Operators</a:t>
          </a:r>
        </a:p>
      </dsp:txBody>
      <dsp:txXfrm>
        <a:off x="8859745" y="1880684"/>
        <a:ext cx="1045982" cy="522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B128F-AB33-4058-952F-235BD8C1E6CA}">
      <dsp:nvSpPr>
        <dsp:cNvPr id="0" name=""/>
        <dsp:cNvSpPr/>
      </dsp:nvSpPr>
      <dsp:spPr>
        <a:xfrm>
          <a:off x="2437606" y="1621198"/>
          <a:ext cx="1724624" cy="299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57"/>
              </a:lnTo>
              <a:lnTo>
                <a:pt x="1724624" y="149657"/>
              </a:lnTo>
              <a:lnTo>
                <a:pt x="1724624" y="29931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1577A-89E7-45CF-8420-9FBDB7D6E9A8}">
      <dsp:nvSpPr>
        <dsp:cNvPr id="0" name=""/>
        <dsp:cNvSpPr/>
      </dsp:nvSpPr>
      <dsp:spPr>
        <a:xfrm>
          <a:off x="2391886" y="1621198"/>
          <a:ext cx="91440" cy="299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31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61013-5C08-4611-95F0-2BF24A97EA35}">
      <dsp:nvSpPr>
        <dsp:cNvPr id="0" name=""/>
        <dsp:cNvSpPr/>
      </dsp:nvSpPr>
      <dsp:spPr>
        <a:xfrm>
          <a:off x="712982" y="1621198"/>
          <a:ext cx="1724624" cy="299314"/>
        </a:xfrm>
        <a:custGeom>
          <a:avLst/>
          <a:gdLst/>
          <a:ahLst/>
          <a:cxnLst/>
          <a:rect l="0" t="0" r="0" b="0"/>
          <a:pathLst>
            <a:path>
              <a:moveTo>
                <a:pt x="1724624" y="0"/>
              </a:moveTo>
              <a:lnTo>
                <a:pt x="1724624" y="149657"/>
              </a:lnTo>
              <a:lnTo>
                <a:pt x="0" y="149657"/>
              </a:lnTo>
              <a:lnTo>
                <a:pt x="0" y="29931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DDFC8-FB1D-4151-95E3-6A7E2221A104}">
      <dsp:nvSpPr>
        <dsp:cNvPr id="0" name=""/>
        <dsp:cNvSpPr/>
      </dsp:nvSpPr>
      <dsp:spPr>
        <a:xfrm>
          <a:off x="1724951" y="908543"/>
          <a:ext cx="1425309" cy="7126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Expressions</a:t>
          </a:r>
          <a:endParaRPr lang="en-US" sz="2400" kern="1200" dirty="0"/>
        </a:p>
      </dsp:txBody>
      <dsp:txXfrm>
        <a:off x="1724951" y="908543"/>
        <a:ext cx="1425309" cy="712654"/>
      </dsp:txXfrm>
    </dsp:sp>
    <dsp:sp modelId="{877A55AB-97A7-410D-A1E1-B84819ECAB9A}">
      <dsp:nvSpPr>
        <dsp:cNvPr id="0" name=""/>
        <dsp:cNvSpPr/>
      </dsp:nvSpPr>
      <dsp:spPr>
        <a:xfrm>
          <a:off x="327" y="1920513"/>
          <a:ext cx="1425309" cy="7126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Infix Expression</a:t>
          </a:r>
          <a:endParaRPr lang="en-US" sz="2400" kern="1200" dirty="0"/>
        </a:p>
      </dsp:txBody>
      <dsp:txXfrm>
        <a:off x="327" y="1920513"/>
        <a:ext cx="1425309" cy="712654"/>
      </dsp:txXfrm>
    </dsp:sp>
    <dsp:sp modelId="{CBD8A975-2F47-45D8-9A90-0FA629418C6F}">
      <dsp:nvSpPr>
        <dsp:cNvPr id="0" name=""/>
        <dsp:cNvSpPr/>
      </dsp:nvSpPr>
      <dsp:spPr>
        <a:xfrm>
          <a:off x="1724951" y="1920513"/>
          <a:ext cx="1425309" cy="7126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Postfix Expression</a:t>
          </a:r>
          <a:endParaRPr lang="en-US" sz="2400" kern="1200" dirty="0"/>
        </a:p>
      </dsp:txBody>
      <dsp:txXfrm>
        <a:off x="1724951" y="1920513"/>
        <a:ext cx="1425309" cy="712654"/>
      </dsp:txXfrm>
    </dsp:sp>
    <dsp:sp modelId="{6916A46F-9C5D-45AD-916E-F96233684755}">
      <dsp:nvSpPr>
        <dsp:cNvPr id="0" name=""/>
        <dsp:cNvSpPr/>
      </dsp:nvSpPr>
      <dsp:spPr>
        <a:xfrm>
          <a:off x="3449576" y="1920513"/>
          <a:ext cx="1425309" cy="7126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Prefix Expressions</a:t>
          </a:r>
          <a:endParaRPr lang="en-US" sz="2400" kern="1200" dirty="0"/>
        </a:p>
      </dsp:txBody>
      <dsp:txXfrm>
        <a:off x="3449576" y="1920513"/>
        <a:ext cx="1425309" cy="71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38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320D-9BA1-4373-8216-FB594C31CF22}" type="datetimeFigureOut">
              <a:rPr lang="en-US" smtClean="0"/>
              <a:t>2022-01-05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5D76-008D-49FE-8CBB-5B59643ED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Presented By : Vishal Balakrishna Shenoy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 is a </a:t>
            </a:r>
            <a:r>
              <a:rPr lang="en-US" dirty="0" smtClean="0"/>
              <a:t>symbol.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tells the compiler to perform a </a:t>
            </a:r>
            <a:r>
              <a:rPr lang="en-US" dirty="0" smtClean="0"/>
              <a:t>specific function.</a:t>
            </a:r>
          </a:p>
          <a:p>
            <a:r>
              <a:rPr lang="en-US" dirty="0" smtClean="0"/>
              <a:t> The function can be mathematical </a:t>
            </a:r>
            <a:r>
              <a:rPr lang="en-US" dirty="0"/>
              <a:t>or logical function.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5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Operators in 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4664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9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Relational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496392"/>
              </p:ext>
            </p:extLst>
          </p:nvPr>
        </p:nvGraphicFramePr>
        <p:xfrm>
          <a:off x="886969" y="3225797"/>
          <a:ext cx="5132832" cy="265379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10580"/>
                <a:gridCol w="1711126"/>
                <a:gridCol w="1711126"/>
              </a:tblGrid>
              <a:tr h="43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Arithmetic  Operator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Meaning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</a:tr>
              <a:tr h="43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Unary Plus or Addition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X+Y, 1+2, A+B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</a:tr>
              <a:tr h="43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Unary Minus or Subtraction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X-Y, A-B, 5-5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</a:tr>
              <a:tr h="456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Multiplication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X*Y, 3*4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</a:tr>
              <a:tr h="43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Division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X/Y ,1/2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</a:tr>
              <a:tr h="43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Modulo Division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10%2, 5%3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2" marR="55972" marT="0" marB="0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91316733"/>
              </p:ext>
            </p:extLst>
          </p:nvPr>
        </p:nvGraphicFramePr>
        <p:xfrm>
          <a:off x="6199632" y="3225793"/>
          <a:ext cx="4847778" cy="265379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23889"/>
                <a:gridCol w="2423889"/>
              </a:tblGrid>
              <a:tr h="37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Relational Operator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  <a:tr h="37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 less than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  <a:tr h="37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 greater than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  <a:tr h="39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 less than or equal 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  <a:tr h="37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 greater than or equal 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  <a:tr h="37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 equal 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  <a:tr h="376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not equal to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00" marR="554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Assignment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5869612"/>
              </p:ext>
            </p:extLst>
          </p:nvPr>
        </p:nvGraphicFramePr>
        <p:xfrm>
          <a:off x="1141409" y="3225798"/>
          <a:ext cx="4948496" cy="266254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74248"/>
                <a:gridCol w="2474248"/>
              </a:tblGrid>
              <a:tr h="698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Logical Operator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</a:tr>
              <a:tr h="645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&amp;&amp;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</a:tr>
              <a:tr h="672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||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</a:tr>
              <a:tr h="645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!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Operator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58393378"/>
              </p:ext>
            </p:extLst>
          </p:nvPr>
        </p:nvGraphicFramePr>
        <p:xfrm>
          <a:off x="6217920" y="3225793"/>
          <a:ext cx="4829490" cy="266254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14745"/>
                <a:gridCol w="2414745"/>
              </a:tblGrid>
              <a:tr h="389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Assignment Operator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  <a:tr h="360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Assigning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  <a:tr h="374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Incrementing and assigning the same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  <a:tr h="360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Decrementing and assigning the same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  <a:tr h="360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Multiplying and assigning the same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  <a:tr h="360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/=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Dividing and assigning the same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  <a:tr h="360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Modulo Dividing and assigning the same 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1" marR="5606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</a:t>
            </a:r>
            <a:r>
              <a:rPr lang="en-US" dirty="0"/>
              <a:t>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562682"/>
              </p:ext>
            </p:extLst>
          </p:nvPr>
        </p:nvGraphicFramePr>
        <p:xfrm>
          <a:off x="1141411" y="2249488"/>
          <a:ext cx="9986836" cy="376726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993418"/>
                <a:gridCol w="4993418"/>
              </a:tblGrid>
              <a:tr h="746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Increment and Decrement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</a:tr>
              <a:tr h="746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++A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Incrementing the value by 1 before it is used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</a:tr>
              <a:tr h="780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A++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Incrementing the value by 1 after it is used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</a:tr>
              <a:tr h="746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--A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Decrementing the value by 1 before it is used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</a:tr>
              <a:tr h="746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Decrementing the value by 1 after it is used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873" marR="1188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2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 Operators as the name suggests are used to check the condition. It is also called ternary operator. </a:t>
            </a:r>
            <a:endParaRPr lang="en-US" dirty="0" smtClean="0"/>
          </a:p>
          <a:p>
            <a:r>
              <a:rPr lang="en-US" dirty="0"/>
              <a:t>In C gives two ternary operators they are ‘?’ and ‘:’. </a:t>
            </a:r>
          </a:p>
        </p:txBody>
      </p:sp>
    </p:spTree>
    <p:extLst>
      <p:ext uri="{BB962C8B-B14F-4D97-AF65-F5344CB8AC3E}">
        <p14:creationId xmlns:p14="http://schemas.microsoft.com/office/powerpoint/2010/main" val="10289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and Special Operators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6297177"/>
              </p:ext>
            </p:extLst>
          </p:nvPr>
        </p:nvGraphicFramePr>
        <p:xfrm>
          <a:off x="1141409" y="3225796"/>
          <a:ext cx="4878392" cy="256540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39196"/>
                <a:gridCol w="2439196"/>
              </a:tblGrid>
              <a:tr h="457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</a:tr>
              <a:tr h="417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AND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</a:tr>
              <a:tr h="436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|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OR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</a:tr>
              <a:tr h="417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^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Bitwise XOR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</a:tr>
              <a:tr h="417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&lt;&lt;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Shift Left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</a:tr>
              <a:tr h="417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&gt;&gt;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Shift Right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65" marR="55765" marT="0" marB="0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46744270"/>
              </p:ext>
            </p:extLst>
          </p:nvPr>
        </p:nvGraphicFramePr>
        <p:xfrm>
          <a:off x="6199632" y="3225794"/>
          <a:ext cx="4847778" cy="256540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23889"/>
                <a:gridCol w="2423889"/>
              </a:tblGrid>
              <a:tr h="36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 Operator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n-US" sz="1200">
                          <a:effectLst/>
                        </a:rPr>
                        <a:t>Meaning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</a:tr>
              <a:tr h="740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used to get the address of the variable.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 : &amp;a will give address of 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</a:tr>
              <a:tr h="740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used as a pointer to a variable.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Example: *a is a pointer to the variable 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</a:tr>
              <a:tr h="72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Sizeof()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gives the size of the variable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Example : </a:t>
                      </a:r>
                      <a:r>
                        <a:rPr lang="en-US" sz="1200" dirty="0" err="1">
                          <a:effectLst/>
                        </a:rPr>
                        <a:t>Sizeof</a:t>
                      </a:r>
                      <a:r>
                        <a:rPr lang="en-US" sz="1200" dirty="0">
                          <a:effectLst/>
                        </a:rPr>
                        <a:t>(char) will return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9" marR="5572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6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Expression and its types?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expression can be defined as a sequence</a:t>
            </a:r>
          </a:p>
          <a:p>
            <a:pPr lvl="1"/>
            <a:r>
              <a:rPr lang="en-US" dirty="0" smtClean="0"/>
              <a:t>Operands and</a:t>
            </a:r>
          </a:p>
          <a:p>
            <a:pPr lvl="1"/>
            <a:r>
              <a:rPr lang="en-US" dirty="0" smtClean="0"/>
              <a:t>Operators</a:t>
            </a:r>
          </a:p>
          <a:p>
            <a:r>
              <a:rPr lang="en-US" dirty="0" smtClean="0"/>
              <a:t>There are 3 types of expressions</a:t>
            </a:r>
          </a:p>
          <a:p>
            <a:pPr lvl="1"/>
            <a:r>
              <a:rPr lang="en-US" dirty="0" smtClean="0"/>
              <a:t>Infix Expression</a:t>
            </a:r>
          </a:p>
          <a:p>
            <a:pPr lvl="1"/>
            <a:r>
              <a:rPr lang="en-US" dirty="0" smtClean="0"/>
              <a:t>Postfix Expression</a:t>
            </a:r>
          </a:p>
          <a:p>
            <a:pPr lvl="1"/>
            <a:r>
              <a:rPr lang="en-US" dirty="0" smtClean="0"/>
              <a:t>Prefix Expression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9170267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8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116</TotalTime>
  <Words>424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Operators and Expressions</vt:lpstr>
      <vt:lpstr>What is an Operator</vt:lpstr>
      <vt:lpstr>Types of Operators in C</vt:lpstr>
      <vt:lpstr>Arithmetic and Relational Operators</vt:lpstr>
      <vt:lpstr>Logical and Assignment Operators</vt:lpstr>
      <vt:lpstr>Increment AND Decrement Operators</vt:lpstr>
      <vt:lpstr>Conditional Operators</vt:lpstr>
      <vt:lpstr>Bitwise and Special Operators </vt:lpstr>
      <vt:lpstr>What is an Expression and its types?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Vishal Shenoy</dc:creator>
  <cp:lastModifiedBy>Vishal Shenoy</cp:lastModifiedBy>
  <cp:revision>9</cp:revision>
  <dcterms:created xsi:type="dcterms:W3CDTF">2022-01-05T08:18:42Z</dcterms:created>
  <dcterms:modified xsi:type="dcterms:W3CDTF">2022-01-05T10:42:09Z</dcterms:modified>
</cp:coreProperties>
</file>