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8757383-F167-4FFC-8BAE-D8F2B36B32A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93B3F0-6187-46B9-9D49-D7EA10F30AC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486401"/>
            <a:ext cx="6934200" cy="137159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The objective </a:t>
            </a:r>
            <a:r>
              <a:rPr lang="en-US" sz="2700" dirty="0">
                <a:solidFill>
                  <a:schemeClr val="tx1"/>
                </a:solidFill>
              </a:rPr>
              <a:t>of the </a:t>
            </a:r>
            <a:r>
              <a:rPr lang="en-US" sz="2700" dirty="0" smtClean="0">
                <a:solidFill>
                  <a:schemeClr val="tx1"/>
                </a:solidFill>
              </a:rPr>
              <a:t>Project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smtClean="0">
                <a:solidFill>
                  <a:schemeClr val="tx1"/>
                </a:solidFill>
              </a:rPr>
              <a:t>is to analyze </a:t>
            </a:r>
            <a:r>
              <a:rPr lang="en-US" sz="2700" dirty="0">
                <a:solidFill>
                  <a:schemeClr val="tx1"/>
                </a:solidFill>
              </a:rPr>
              <a:t>pizza sales data using SQL in order to uncover meaningful business insights such as top-selling products, peak sales hours, revenue trends, and customer ordering behavior — with the goal of supporting data-driven decision-making for sales growth and operational efficiency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40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4" name="Picture 3" descr="C:\DATA ANALYST\POWER BI\VS PBI Projects\vp\vp\7069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1445202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228600"/>
            <a:ext cx="8534400" cy="762000"/>
          </a:xfrm>
          <a:prstGeom prst="rect">
            <a:avLst/>
          </a:prstGeom>
        </p:spPr>
        <p:txBody>
          <a:bodyPr vert="horz" anchor="b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dirty="0" smtClean="0">
                <a:solidFill>
                  <a:schemeClr val="tx1"/>
                </a:solidFill>
                <a:latin typeface="Arial Black" pitchFamily="34" charset="0"/>
              </a:rPr>
              <a:t>PIZZA LAND SALES ANALYSIS</a:t>
            </a:r>
            <a:r>
              <a:rPr lang="en-US" sz="36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3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1445202"/>
            <a:ext cx="3352800" cy="1033462"/>
          </a:xfrm>
          <a:prstGeom prst="rect">
            <a:avLst/>
          </a:prstGeom>
        </p:spPr>
        <p:txBody>
          <a:bodyPr vert="horz" anchor="b">
            <a:normAutofit fontScale="55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 smtClean="0">
                <a:solidFill>
                  <a:schemeClr val="tx1"/>
                </a:solidFill>
                <a:latin typeface="Arial Black" pitchFamily="34" charset="0"/>
              </a:rPr>
              <a:t>Presented by :</a:t>
            </a:r>
          </a:p>
          <a:p>
            <a:pPr algn="l"/>
            <a:endParaRPr lang="en-US" sz="32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  <a:latin typeface="Arial Black" pitchFamily="34" charset="0"/>
              </a:rPr>
              <a:t>VISHAL SHETTY </a:t>
            </a:r>
            <a:br>
              <a:rPr lang="en-US" sz="36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36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Analyze the cumulative revenue generated over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5334000" cy="2504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01046"/>
            <a:ext cx="2524368" cy="364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803"/>
            <a:ext cx="7772400" cy="1526597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>Calculate </a:t>
            </a:r>
            <a:r>
              <a:rPr lang="en-US" sz="2800" dirty="0">
                <a:solidFill>
                  <a:schemeClr val="tx1"/>
                </a:solidFill>
                <a:latin typeface="Arial Black" pitchFamily="34" charset="0"/>
              </a:rPr>
              <a:t>the percentage contribution of each pizza type to total </a:t>
            </a:r>
            <a: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  <a:t>revenue</a:t>
            </a:r>
            <a:br>
              <a:rPr lang="en-US" sz="28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28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743200"/>
            <a:ext cx="3276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Find pizza size revenue contribution by each category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0800"/>
            <a:ext cx="5410200" cy="36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1" y="2590800"/>
            <a:ext cx="8340436" cy="22860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SQL helped uncover valuable patterns in pizza sales data.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Identified top-selling pizzas, peak order times, and customer preferences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Analyzed revenue trends, average order values, and monthly growth.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Data-driven </a:t>
            </a:r>
            <a:r>
              <a:rPr lang="en-US" sz="1600" dirty="0">
                <a:solidFill>
                  <a:schemeClr val="tx1"/>
                </a:solidFill>
              </a:rPr>
              <a:t>insights can support better inventory planning, promotions, and customer </a:t>
            </a:r>
            <a:r>
              <a:rPr lang="en-US" sz="1600" dirty="0" smtClean="0">
                <a:solidFill>
                  <a:schemeClr val="tx1"/>
                </a:solidFill>
              </a:rPr>
              <a:t>targeting</a:t>
            </a:r>
            <a:endParaRPr lang="en-US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1027" name="Picture 3" descr="C:\DATA ANALYST\POWER BI\VS PBI Projects\vp\vp\7069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1445202"/>
            <a:ext cx="20669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5029200"/>
            <a:ext cx="7772400" cy="129539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! 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304801"/>
            <a:ext cx="8382000" cy="761999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CONCLUSION &amp; KEY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TAKEAWAY</a:t>
            </a:r>
            <a:endParaRPr 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Calculate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Total number of orders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placed</a:t>
            </a:r>
            <a:endParaRPr lang="en-US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82" y="3048001"/>
            <a:ext cx="6400800" cy="1066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45" y="4337176"/>
            <a:ext cx="2514600" cy="18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Calculate 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otal Revenue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generated from pizza sales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5936"/>
            <a:ext cx="6344376" cy="144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8" y="4419600"/>
            <a:ext cx="2593971" cy="185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Identify Total Pizzas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Sold</a:t>
            </a:r>
            <a:b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04181"/>
            <a:ext cx="6509928" cy="113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54" y="4438206"/>
            <a:ext cx="2939820" cy="16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Identify pizzas ordered by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size</a:t>
            </a:r>
            <a:b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96793"/>
            <a:ext cx="6324600" cy="1276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99" y="4114800"/>
            <a:ext cx="312420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Calculate average order </a:t>
            </a:r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value</a:t>
            </a:r>
            <a:b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</a:br>
            <a:endParaRPr lang="en-US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5" y="2549967"/>
            <a:ext cx="6595929" cy="2098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75" y="4779818"/>
            <a:ext cx="316895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Find the total quantity of each pizza category ordered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667000"/>
            <a:ext cx="5410201" cy="2462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80" y="2667000"/>
            <a:ext cx="3112943" cy="24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Determine the distribution of orders by hour of the day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32791"/>
            <a:ext cx="4572000" cy="1305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1"/>
            <a:ext cx="259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  <a:latin typeface="Arial Black" pitchFamily="34" charset="0"/>
              </a:rPr>
              <a:t>Determine the top 3 most ordered pizza types based on revenue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43200"/>
            <a:ext cx="6400800" cy="1446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3400"/>
            <a:ext cx="4724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</TotalTime>
  <Words>98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             The objective of the Project is to analyze pizza sales data using SQL in order to uncover meaningful business insights such as top-selling products, peak sales hours, revenue trends, and customer ordering behavior — with the goal of supporting data-driven decision-making for sales growth and operational efficiency  </vt:lpstr>
      <vt:lpstr>Calculate  Total number of orders placed</vt:lpstr>
      <vt:lpstr>Calculate Total Revenue generated from pizza sales</vt:lpstr>
      <vt:lpstr>Identify Total Pizzas Sold </vt:lpstr>
      <vt:lpstr>Identify pizzas ordered by size </vt:lpstr>
      <vt:lpstr>Calculate average order value </vt:lpstr>
      <vt:lpstr>Find the total quantity of each pizza category ordered</vt:lpstr>
      <vt:lpstr>Determine the distribution of orders by hour of the day</vt:lpstr>
      <vt:lpstr>Determine the top 3 most ordered pizza types based on revenue</vt:lpstr>
      <vt:lpstr>Analyze the cumulative revenue generated over time</vt:lpstr>
      <vt:lpstr>         Calculate the percentage contribution of each pizza type to total revenue </vt:lpstr>
      <vt:lpstr> Find pizza size revenue contribution by each category</vt:lpstr>
      <vt:lpstr>SQL helped uncover valuable patterns in pizza sales data.  Identified top-selling pizzas, peak order times, and customer preferences.  Analyzed revenue trends, average order values, and monthly growth.  Data-driven insights can support better inventory planning, promotions, and customer targeting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Calculate the Total number of orders placed</dc:title>
  <dc:creator>DELL</dc:creator>
  <cp:lastModifiedBy>DELL</cp:lastModifiedBy>
  <cp:revision>12</cp:revision>
  <dcterms:created xsi:type="dcterms:W3CDTF">2025-07-04T19:45:00Z</dcterms:created>
  <dcterms:modified xsi:type="dcterms:W3CDTF">2025-07-04T21:22:30Z</dcterms:modified>
</cp:coreProperties>
</file>