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sldIdLst>
    <p:sldId id="259" r:id="rId5"/>
    <p:sldId id="274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7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0BDAF-B410-42D8-AA28-CB70D8B3F7DF}" type="doc">
      <dgm:prSet loTypeId="urn:microsoft.com/office/officeart/2005/8/layout/radial6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F5DF06F0-CFB0-49F1-9626-B7F4ADB3D3E9}" type="pres">
      <dgm:prSet presAssocID="{55B0BDAF-B410-42D8-AA28-CB70D8B3F7D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00C6B64-BC02-4A26-BEA9-D437F7558557}" type="presOf" srcId="{55B0BDAF-B410-42D8-AA28-CB70D8B3F7DF}" destId="{F5DF06F0-CFB0-49F1-9626-B7F4ADB3D3E9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B0BDAF-B410-42D8-AA28-CB70D8B3F7DF}" type="doc">
      <dgm:prSet loTypeId="urn:microsoft.com/office/officeart/2005/8/layout/radial6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F5DF06F0-CFB0-49F1-9626-B7F4ADB3D3E9}" type="pres">
      <dgm:prSet presAssocID="{55B0BDAF-B410-42D8-AA28-CB70D8B3F7D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00C6B64-BC02-4A26-BEA9-D437F7558557}" type="presOf" srcId="{55B0BDAF-B410-42D8-AA28-CB70D8B3F7DF}" destId="{F5DF06F0-CFB0-49F1-9626-B7F4ADB3D3E9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936" y="15538"/>
            <a:ext cx="8768064" cy="87745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Workflow/Methodology</a:t>
            </a:r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1556CB0E-CFA1-CFE2-93E6-5A56FABDE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74766"/>
              </p:ext>
            </p:extLst>
          </p:nvPr>
        </p:nvGraphicFramePr>
        <p:xfrm>
          <a:off x="6827645" y="2339145"/>
          <a:ext cx="6054829" cy="438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C57EF0-DDF5-3428-A95F-B176B959F176}"/>
              </a:ext>
            </a:extLst>
          </p:cNvPr>
          <p:cNvSpPr txBox="1"/>
          <p:nvPr/>
        </p:nvSpPr>
        <p:spPr>
          <a:xfrm>
            <a:off x="3731551" y="1462769"/>
            <a:ext cx="7898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dirty="0">
                <a:solidFill>
                  <a:schemeClr val="accent4"/>
                </a:solidFill>
              </a:rPr>
              <a:t>Abstract(overview of project in Nutshell)</a:t>
            </a:r>
          </a:p>
          <a:p>
            <a:r>
              <a:rPr lang="en-US" dirty="0">
                <a:solidFill>
                  <a:schemeClr val="accent4"/>
                </a:solidFill>
              </a:rPr>
              <a:t>2.Introduction</a:t>
            </a:r>
          </a:p>
          <a:p>
            <a:r>
              <a:rPr lang="en-US" dirty="0">
                <a:solidFill>
                  <a:schemeClr val="accent4"/>
                </a:solidFill>
              </a:rPr>
              <a:t>3. Detailed problem statement.</a:t>
            </a:r>
          </a:p>
          <a:p>
            <a:r>
              <a:rPr lang="en-US" dirty="0"/>
              <a:t>4.Literature view(merits and demerits existing system.###</a:t>
            </a:r>
          </a:p>
          <a:p>
            <a:r>
              <a:rPr lang="en-US" dirty="0"/>
              <a:t>5</a:t>
            </a:r>
            <a:r>
              <a:rPr lang="en-US" dirty="0">
                <a:solidFill>
                  <a:schemeClr val="accent4"/>
                </a:solidFill>
              </a:rPr>
              <a:t>.Proposed Approach</a:t>
            </a:r>
          </a:p>
          <a:p>
            <a:r>
              <a:rPr lang="en-US" dirty="0"/>
              <a:t>6.Feasibility/Applicability of proposed approach.(Applications)</a:t>
            </a:r>
          </a:p>
          <a:p>
            <a:r>
              <a:rPr lang="en-US" dirty="0"/>
              <a:t>8.</a:t>
            </a:r>
            <a:r>
              <a:rPr lang="en-US" dirty="0">
                <a:solidFill>
                  <a:schemeClr val="accent4"/>
                </a:solidFill>
              </a:rPr>
              <a:t>Development Env.</a:t>
            </a:r>
          </a:p>
          <a:p>
            <a:r>
              <a:rPr lang="en-US" dirty="0">
                <a:solidFill>
                  <a:schemeClr val="accent4"/>
                </a:solidFill>
              </a:rPr>
              <a:t>9.Refences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65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936" y="15538"/>
            <a:ext cx="8768064" cy="87745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existing systems and their merits</a:t>
            </a:r>
            <a:endParaRPr lang="en-US" sz="3200" dirty="0"/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1556CB0E-CFA1-CFE2-93E6-5A56FABDE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74766"/>
              </p:ext>
            </p:extLst>
          </p:nvPr>
        </p:nvGraphicFramePr>
        <p:xfrm>
          <a:off x="6827645" y="2339145"/>
          <a:ext cx="6054829" cy="438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66830" y="1084217"/>
            <a:ext cx="84647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Existing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Chennai Police, ESRI India has sold two licenses of Arc view GIS software and has imparted training.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GIS based systems are being used by New Delhi, Hyderabad and Assam Police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Government of Maharashtra has sanctioned the proposal of Mumbai Police to implement GIS/GPS based systems.</a:t>
            </a:r>
          </a:p>
          <a:p>
            <a:endParaRPr lang="en-US" dirty="0"/>
          </a:p>
          <a:p>
            <a:r>
              <a:rPr lang="en-US" sz="2400" b="1" dirty="0" smtClean="0"/>
              <a:t>Merits: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current trend of digitization, GIS/GPS systems provide a robust and unique method for analyzing and solving crime related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Systems provide a well mapped view of different areas and previous crime data of those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used for locating different hotspots of crime.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77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936" y="15538"/>
            <a:ext cx="8768064" cy="118269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prstClr val="black"/>
                </a:solidFill>
              </a:rPr>
              <a:t>demerits of existing system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093BB-436D-FF72-F005-D3917D93C40D}"/>
              </a:ext>
            </a:extLst>
          </p:cNvPr>
          <p:cNvSpPr txBox="1"/>
          <p:nvPr/>
        </p:nvSpPr>
        <p:spPr>
          <a:xfrm>
            <a:off x="3607102" y="1383429"/>
            <a:ext cx="82458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Demerits: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The current available systems are in initial phase and still being developed.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Police officers lack training in these new computerized systems and the systems are not well optimized and easy to use.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Properly mapped and statistical information is not available for public.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Currently available systems are only capable of mapping past data and not for prediction and other analytical use.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Such GIS systems are recently being considered and it might take a few years to develop properly working systems which even public can access.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8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717</TotalTime>
  <Words>241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Vapor Trail</vt:lpstr>
      <vt:lpstr>Project Workflow/Methodology</vt:lpstr>
      <vt:lpstr>existing systems and their merits</vt:lpstr>
      <vt:lpstr>demerits of existing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analysis</dc:title>
  <dc:creator>Pooja Patkar</dc:creator>
  <cp:lastModifiedBy>WELCOME</cp:lastModifiedBy>
  <cp:revision>34</cp:revision>
  <dcterms:created xsi:type="dcterms:W3CDTF">2022-08-02T23:48:27Z</dcterms:created>
  <dcterms:modified xsi:type="dcterms:W3CDTF">2022-09-14T18:48:40Z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