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14694" y="4046089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5559" y="5076059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02499" y="4042914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13289" y="4496939"/>
            <a:ext cx="342900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29294" y="5071614"/>
            <a:ext cx="342900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57594" y="4274689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42224" y="4275324"/>
            <a:ext cx="2172335" cy="2927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29629" y="4378194"/>
            <a:ext cx="570230" cy="695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172829" y="4731254"/>
            <a:ext cx="114173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26654" y="4389624"/>
            <a:ext cx="916305" cy="6838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5"/>
          <p:cNvSpPr txBox="1"/>
          <p:nvPr/>
        </p:nvSpPr>
        <p:spPr>
          <a:xfrm>
            <a:off x="4662039" y="4053709"/>
            <a:ext cx="685800" cy="3467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5 Gbps</a:t>
            </a:r>
          </a:p>
        </p:txBody>
      </p:sp>
      <p:sp>
        <p:nvSpPr>
          <p:cNvPr id="15" name="Text Box 64"/>
          <p:cNvSpPr txBox="1"/>
          <p:nvPr/>
        </p:nvSpPr>
        <p:spPr>
          <a:xfrm rot="570089">
            <a:off x="7080754" y="4180709"/>
            <a:ext cx="91630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1 Gbps</a:t>
            </a:r>
          </a:p>
        </p:txBody>
      </p:sp>
      <p:sp>
        <p:nvSpPr>
          <p:cNvPr id="16" name="Text Box 65"/>
          <p:cNvSpPr txBox="1"/>
          <p:nvPr/>
        </p:nvSpPr>
        <p:spPr>
          <a:xfrm rot="20247391">
            <a:off x="7447784" y="4954774"/>
            <a:ext cx="909320" cy="4578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20 Gbps </a:t>
            </a:r>
          </a:p>
        </p:txBody>
      </p:sp>
      <p:sp>
        <p:nvSpPr>
          <p:cNvPr id="17" name="Text Box 68"/>
          <p:cNvSpPr txBox="1"/>
          <p:nvPr/>
        </p:nvSpPr>
        <p:spPr>
          <a:xfrm>
            <a:off x="5459599" y="4959854"/>
            <a:ext cx="911860" cy="34226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 100 Gbps</a:t>
            </a:r>
          </a:p>
        </p:txBody>
      </p:sp>
      <p:sp>
        <p:nvSpPr>
          <p:cNvPr id="18" name="Text Box 69"/>
          <p:cNvSpPr txBox="1"/>
          <p:nvPr/>
        </p:nvSpPr>
        <p:spPr>
          <a:xfrm rot="3177625">
            <a:off x="4093396" y="4610287"/>
            <a:ext cx="791845" cy="3492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10 Gbps</a:t>
            </a:r>
          </a:p>
        </p:txBody>
      </p:sp>
      <p:sp>
        <p:nvSpPr>
          <p:cNvPr id="19" name="Text Box 72"/>
          <p:cNvSpPr txBox="1"/>
          <p:nvPr/>
        </p:nvSpPr>
        <p:spPr>
          <a:xfrm rot="2263293">
            <a:off x="5894574" y="4769354"/>
            <a:ext cx="1142365" cy="33909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40 Gbps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29094" y="5188454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5112254" y="3827014"/>
            <a:ext cx="459105" cy="79946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372094" y="3942584"/>
            <a:ext cx="459105" cy="79946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00594" y="3154549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F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43294" y="3268849"/>
            <a:ext cx="1257300" cy="8001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142859" y="3268849"/>
            <a:ext cx="2392680" cy="12566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4"/>
          <p:cNvSpPr txBox="1"/>
          <p:nvPr/>
        </p:nvSpPr>
        <p:spPr>
          <a:xfrm rot="19422100">
            <a:off x="4616954" y="3277104"/>
            <a:ext cx="1019175" cy="3467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20 Gbps</a:t>
            </a:r>
          </a:p>
        </p:txBody>
      </p:sp>
      <p:sp>
        <p:nvSpPr>
          <p:cNvPr id="27" name="Text Box 85"/>
          <p:cNvSpPr txBox="1"/>
          <p:nvPr/>
        </p:nvSpPr>
        <p:spPr>
          <a:xfrm rot="1642086">
            <a:off x="6965184" y="3632069"/>
            <a:ext cx="1030605" cy="3467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100 Gbps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00494" y="1295269"/>
            <a:ext cx="1833880" cy="9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User requirements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Source: A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Destination: D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Bandwidth: 8 Gbps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29" name="Down Arrow 28"/>
          <p:cNvSpPr/>
          <p:nvPr/>
        </p:nvSpPr>
        <p:spPr>
          <a:xfrm flipH="1">
            <a:off x="5581519" y="2438904"/>
            <a:ext cx="800735" cy="5715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41273" y="2986361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12138" y="4016966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29078" y="2983186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39868" y="3437846"/>
            <a:ext cx="342900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55873" y="4012521"/>
            <a:ext cx="342900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56208" y="3319101"/>
            <a:ext cx="570230" cy="695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99408" y="3672161"/>
            <a:ext cx="114173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53233" y="3330531"/>
            <a:ext cx="916305" cy="6838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"/>
          <p:cNvSpPr txBox="1"/>
          <p:nvPr/>
        </p:nvSpPr>
        <p:spPr>
          <a:xfrm rot="20247391">
            <a:off x="7274363" y="3895681"/>
            <a:ext cx="909320" cy="4578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20 Gbps </a:t>
            </a:r>
          </a:p>
        </p:txBody>
      </p:sp>
      <p:sp>
        <p:nvSpPr>
          <p:cNvPr id="11" name="Text Box 21"/>
          <p:cNvSpPr txBox="1"/>
          <p:nvPr/>
        </p:nvSpPr>
        <p:spPr>
          <a:xfrm>
            <a:off x="5286178" y="3900761"/>
            <a:ext cx="911860" cy="34226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 100 Gbps</a:t>
            </a:r>
          </a:p>
        </p:txBody>
      </p:sp>
      <p:sp>
        <p:nvSpPr>
          <p:cNvPr id="12" name="Text Box 17"/>
          <p:cNvSpPr txBox="1"/>
          <p:nvPr/>
        </p:nvSpPr>
        <p:spPr>
          <a:xfrm rot="3177625">
            <a:off x="3919975" y="3551194"/>
            <a:ext cx="791845" cy="3492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10 Gbps</a:t>
            </a:r>
          </a:p>
        </p:txBody>
      </p:sp>
      <p:sp>
        <p:nvSpPr>
          <p:cNvPr id="13" name="Text Box 18"/>
          <p:cNvSpPr txBox="1"/>
          <p:nvPr/>
        </p:nvSpPr>
        <p:spPr>
          <a:xfrm rot="2263293">
            <a:off x="5721153" y="3710261"/>
            <a:ext cx="1142365" cy="33909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40 Gbps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55673" y="4129361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627173" y="2094821"/>
            <a:ext cx="342900" cy="342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69873" y="2209121"/>
            <a:ext cx="1257300" cy="8001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969438" y="2209121"/>
            <a:ext cx="2392680" cy="12566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/>
          <p:nvPr/>
        </p:nvSpPr>
        <p:spPr>
          <a:xfrm rot="19422100">
            <a:off x="4621333" y="2588851"/>
            <a:ext cx="854710" cy="3467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20 Gbps</a:t>
            </a:r>
          </a:p>
        </p:txBody>
      </p:sp>
      <p:sp>
        <p:nvSpPr>
          <p:cNvPr id="19" name="Text Box 5"/>
          <p:cNvSpPr txBox="1"/>
          <p:nvPr/>
        </p:nvSpPr>
        <p:spPr>
          <a:xfrm rot="1642086">
            <a:off x="6563798" y="2802211"/>
            <a:ext cx="1030605" cy="3467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charset="0"/>
                <a:cs typeface="Times New Roman" charset="0"/>
              </a:rPr>
              <a:t>100 Gbps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56208" y="2018621"/>
            <a:ext cx="1370330" cy="916940"/>
          </a:xfrm>
          <a:prstGeom prst="straightConnector1">
            <a:avLst/>
          </a:prstGeom>
          <a:ln>
            <a:solidFill>
              <a:srgbClr val="C43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84373" y="2132286"/>
            <a:ext cx="2169795" cy="1136015"/>
          </a:xfrm>
          <a:prstGeom prst="straightConnector1">
            <a:avLst/>
          </a:prstGeom>
          <a:ln>
            <a:solidFill>
              <a:srgbClr val="C43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32538" y="-3773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2832538" y="-33160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58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Sundarrajan, Vishal</dc:creator>
  <cp:lastModifiedBy>Sundarrajan, Vishal</cp:lastModifiedBy>
  <cp:revision>5</cp:revision>
  <cp:lastPrinted>2017-12-07T18:26:49Z</cp:lastPrinted>
  <dcterms:created xsi:type="dcterms:W3CDTF">2017-12-07T17:48:22Z</dcterms:created>
  <dcterms:modified xsi:type="dcterms:W3CDTF">2017-12-08T03:09:18Z</dcterms:modified>
</cp:coreProperties>
</file>