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5" r:id="rId4"/>
  </p:sldMasterIdLst>
  <p:notesMasterIdLst>
    <p:notesMasterId r:id="rId17"/>
  </p:notesMasterIdLst>
  <p:handoutMasterIdLst>
    <p:handoutMasterId r:id="rId18"/>
  </p:handoutMasterIdLst>
  <p:sldIdLst>
    <p:sldId id="324" r:id="rId5"/>
    <p:sldId id="327" r:id="rId6"/>
    <p:sldId id="302" r:id="rId7"/>
    <p:sldId id="315" r:id="rId8"/>
    <p:sldId id="294" r:id="rId9"/>
    <p:sldId id="329" r:id="rId10"/>
    <p:sldId id="330" r:id="rId11"/>
    <p:sldId id="331" r:id="rId12"/>
    <p:sldId id="333" r:id="rId13"/>
    <p:sldId id="332" r:id="rId14"/>
    <p:sldId id="334" r:id="rId15"/>
    <p:sldId id="32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>
      <p:cViewPr varScale="1">
        <p:scale>
          <a:sx n="104" d="100"/>
          <a:sy n="104" d="100"/>
        </p:scale>
        <p:origin x="870" y="96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8FF89D-2741-4BB9-92BE-E9172367F42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DD659EE-4275-4A79-9E4E-59856283B097}">
      <dgm:prSet phldrT="[Text]"/>
      <dgm:spPr/>
      <dgm:t>
        <a:bodyPr/>
        <a:lstStyle/>
        <a:p>
          <a:r>
            <a:rPr lang="en-IN" dirty="0"/>
            <a:t>Vishal </a:t>
          </a:r>
          <a:r>
            <a:rPr lang="en-IN" dirty="0" err="1"/>
            <a:t>Tomar</a:t>
          </a:r>
          <a:endParaRPr lang="en-IN" dirty="0"/>
        </a:p>
      </dgm:t>
    </dgm:pt>
    <dgm:pt modelId="{57308FA8-5EF8-4AAA-BE2B-B94ADF706804}" type="parTrans" cxnId="{F44026B7-88C3-4085-9F76-A06F91C7F1CF}">
      <dgm:prSet/>
      <dgm:spPr/>
      <dgm:t>
        <a:bodyPr/>
        <a:lstStyle/>
        <a:p>
          <a:endParaRPr lang="en-IN"/>
        </a:p>
      </dgm:t>
    </dgm:pt>
    <dgm:pt modelId="{8E690BA3-ABCC-42A2-B4B7-C3B0D38B8E36}" type="sibTrans" cxnId="{F44026B7-88C3-4085-9F76-A06F91C7F1CF}">
      <dgm:prSet/>
      <dgm:spPr/>
      <dgm:t>
        <a:bodyPr/>
        <a:lstStyle/>
        <a:p>
          <a:endParaRPr lang="en-IN"/>
        </a:p>
      </dgm:t>
    </dgm:pt>
    <dgm:pt modelId="{224676A3-43DB-49CC-8543-D912C07D8AFA}">
      <dgm:prSet phldrT="[Text]"/>
      <dgm:spPr/>
      <dgm:t>
        <a:bodyPr/>
        <a:lstStyle/>
        <a:p>
          <a:r>
            <a:rPr lang="en-IN"/>
            <a:t>Eshwar Konda</a:t>
          </a:r>
          <a:endParaRPr lang="en-IN" dirty="0"/>
        </a:p>
      </dgm:t>
    </dgm:pt>
    <dgm:pt modelId="{D25BD218-5079-4ABF-82C4-FB6AE7473528}" type="parTrans" cxnId="{FFF84FC2-BD38-412C-B440-E9060568C69C}">
      <dgm:prSet/>
      <dgm:spPr/>
      <dgm:t>
        <a:bodyPr/>
        <a:lstStyle/>
        <a:p>
          <a:endParaRPr lang="en-IN"/>
        </a:p>
      </dgm:t>
    </dgm:pt>
    <dgm:pt modelId="{A16ACAE8-A0F1-4C69-97FF-6D12911F9CCF}" type="sibTrans" cxnId="{FFF84FC2-BD38-412C-B440-E9060568C69C}">
      <dgm:prSet/>
      <dgm:spPr/>
      <dgm:t>
        <a:bodyPr/>
        <a:lstStyle/>
        <a:p>
          <a:endParaRPr lang="en-IN"/>
        </a:p>
      </dgm:t>
    </dgm:pt>
    <dgm:pt modelId="{6CF33F79-492C-456B-B4BF-150022AAFDF1}" type="pres">
      <dgm:prSet presAssocID="{A88FF89D-2741-4BB9-92BE-E9172367F42F}" presName="linear" presStyleCnt="0">
        <dgm:presLayoutVars>
          <dgm:animLvl val="lvl"/>
          <dgm:resizeHandles val="exact"/>
        </dgm:presLayoutVars>
      </dgm:prSet>
      <dgm:spPr/>
    </dgm:pt>
    <dgm:pt modelId="{A24EAF7F-908D-484F-B21E-9C4FE4E33BD8}" type="pres">
      <dgm:prSet presAssocID="{7DD659EE-4275-4A79-9E4E-59856283B097}" presName="parentText" presStyleLbl="node1" presStyleIdx="0" presStyleCnt="2" custLinFactNeighborY="-10283">
        <dgm:presLayoutVars>
          <dgm:chMax val="0"/>
          <dgm:bulletEnabled val="1"/>
        </dgm:presLayoutVars>
      </dgm:prSet>
      <dgm:spPr/>
    </dgm:pt>
    <dgm:pt modelId="{B3EF9833-6D90-4D88-9526-12B595839A37}" type="pres">
      <dgm:prSet presAssocID="{8E690BA3-ABCC-42A2-B4B7-C3B0D38B8E36}" presName="spacer" presStyleCnt="0"/>
      <dgm:spPr/>
    </dgm:pt>
    <dgm:pt modelId="{238F7AC3-5F4C-40DF-B297-BC0E490B2DCF}" type="pres">
      <dgm:prSet presAssocID="{224676A3-43DB-49CC-8543-D912C07D8AFA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BB630805-AD4D-4BAD-9E75-EEA3420849AC}" type="presOf" srcId="{224676A3-43DB-49CC-8543-D912C07D8AFA}" destId="{238F7AC3-5F4C-40DF-B297-BC0E490B2DCF}" srcOrd="0" destOrd="0" presId="urn:microsoft.com/office/officeart/2005/8/layout/vList2"/>
    <dgm:cxn modelId="{8B162C13-3694-43FD-ACC0-4F9FB5091A08}" type="presOf" srcId="{A88FF89D-2741-4BB9-92BE-E9172367F42F}" destId="{6CF33F79-492C-456B-B4BF-150022AAFDF1}" srcOrd="0" destOrd="0" presId="urn:microsoft.com/office/officeart/2005/8/layout/vList2"/>
    <dgm:cxn modelId="{BE99A07A-6222-4D28-9D78-9F4AC3F42D8C}" type="presOf" srcId="{7DD659EE-4275-4A79-9E4E-59856283B097}" destId="{A24EAF7F-908D-484F-B21E-9C4FE4E33BD8}" srcOrd="0" destOrd="0" presId="urn:microsoft.com/office/officeart/2005/8/layout/vList2"/>
    <dgm:cxn modelId="{F44026B7-88C3-4085-9F76-A06F91C7F1CF}" srcId="{A88FF89D-2741-4BB9-92BE-E9172367F42F}" destId="{7DD659EE-4275-4A79-9E4E-59856283B097}" srcOrd="0" destOrd="0" parTransId="{57308FA8-5EF8-4AAA-BE2B-B94ADF706804}" sibTransId="{8E690BA3-ABCC-42A2-B4B7-C3B0D38B8E36}"/>
    <dgm:cxn modelId="{FFF84FC2-BD38-412C-B440-E9060568C69C}" srcId="{A88FF89D-2741-4BB9-92BE-E9172367F42F}" destId="{224676A3-43DB-49CC-8543-D912C07D8AFA}" srcOrd="1" destOrd="0" parTransId="{D25BD218-5079-4ABF-82C4-FB6AE7473528}" sibTransId="{A16ACAE8-A0F1-4C69-97FF-6D12911F9CCF}"/>
    <dgm:cxn modelId="{42FDC270-4E01-42A6-97CD-BA78A3BE978D}" type="presParOf" srcId="{6CF33F79-492C-456B-B4BF-150022AAFDF1}" destId="{A24EAF7F-908D-484F-B21E-9C4FE4E33BD8}" srcOrd="0" destOrd="0" presId="urn:microsoft.com/office/officeart/2005/8/layout/vList2"/>
    <dgm:cxn modelId="{F409FEEC-371B-4BFF-87C8-1E3C1C7654C6}" type="presParOf" srcId="{6CF33F79-492C-456B-B4BF-150022AAFDF1}" destId="{B3EF9833-6D90-4D88-9526-12B595839A37}" srcOrd="1" destOrd="0" presId="urn:microsoft.com/office/officeart/2005/8/layout/vList2"/>
    <dgm:cxn modelId="{843528F6-DC2E-4B7C-916C-EA656E63D9C7}" type="presParOf" srcId="{6CF33F79-492C-456B-B4BF-150022AAFDF1}" destId="{238F7AC3-5F4C-40DF-B297-BC0E490B2DCF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4EAF7F-908D-484F-B21E-9C4FE4E33BD8}">
      <dsp:nvSpPr>
        <dsp:cNvPr id="0" name=""/>
        <dsp:cNvSpPr/>
      </dsp:nvSpPr>
      <dsp:spPr>
        <a:xfrm>
          <a:off x="0" y="238933"/>
          <a:ext cx="4205171" cy="23575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500" kern="1200" dirty="0"/>
            <a:t>Vishal </a:t>
          </a:r>
          <a:r>
            <a:rPr lang="en-IN" sz="6500" kern="1200" dirty="0" err="1"/>
            <a:t>Tomar</a:t>
          </a:r>
          <a:endParaRPr lang="en-IN" sz="6500" kern="1200" dirty="0"/>
        </a:p>
      </dsp:txBody>
      <dsp:txXfrm>
        <a:off x="115086" y="354019"/>
        <a:ext cx="3974999" cy="2127378"/>
      </dsp:txXfrm>
    </dsp:sp>
    <dsp:sp modelId="{238F7AC3-5F4C-40DF-B297-BC0E490B2DCF}">
      <dsp:nvSpPr>
        <dsp:cNvPr id="0" name=""/>
        <dsp:cNvSpPr/>
      </dsp:nvSpPr>
      <dsp:spPr>
        <a:xfrm>
          <a:off x="0" y="2802933"/>
          <a:ext cx="4205171" cy="23575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500" kern="1200"/>
            <a:t>Eshwar Konda</a:t>
          </a:r>
          <a:endParaRPr lang="en-IN" sz="6500" kern="1200" dirty="0"/>
        </a:p>
      </dsp:txBody>
      <dsp:txXfrm>
        <a:off x="115086" y="2918019"/>
        <a:ext cx="3974999" cy="2127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12/14/2022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420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09363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72124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16355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009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279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1227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27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41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CD802-D0A0-4EAC-8222-78FFDDD76A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2039392"/>
            <a:ext cx="105156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BCB8BF-DA17-4856-91E9-77C601F2B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000"/>
            <a:ext cx="10515600" cy="700115"/>
          </a:xfrm>
          <a:prstGeom prst="rect">
            <a:avLst/>
          </a:prstGeom>
        </p:spPr>
        <p:txBody>
          <a:bodyPr anchor="ctr"/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7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5E74AFC3-1C60-42DE-ABAC-F53CA85AC6F1}"/>
              </a:ext>
            </a:extLst>
          </p:cNvPr>
          <p:cNvSpPr/>
          <p:nvPr userDrawn="1"/>
        </p:nvSpPr>
        <p:spPr>
          <a:xfrm>
            <a:off x="5897272" y="1457542"/>
            <a:ext cx="617218" cy="6172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F133261-FFEB-4B3D-B085-14AEAE741F82}"/>
              </a:ext>
            </a:extLst>
          </p:cNvPr>
          <p:cNvSpPr/>
          <p:nvPr userDrawn="1"/>
        </p:nvSpPr>
        <p:spPr>
          <a:xfrm>
            <a:off x="9810348" y="5955461"/>
            <a:ext cx="394539" cy="39453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53FE105-1D8E-48B0-AD9A-95AC9A165651}"/>
              </a:ext>
            </a:extLst>
          </p:cNvPr>
          <p:cNvSpPr/>
          <p:nvPr userDrawn="1"/>
        </p:nvSpPr>
        <p:spPr>
          <a:xfrm>
            <a:off x="6514490" y="946887"/>
            <a:ext cx="335852" cy="33585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C4388F5-0DCA-4A09-A6E1-AE07F40309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7701" y="2042790"/>
            <a:ext cx="4143374" cy="26543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02C12FDC-BC11-43E8-B22A-3EC48E0344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699" y="4953919"/>
            <a:ext cx="4143375" cy="7594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</a:defRPr>
            </a:lvl1pPr>
            <a:lvl2pPr>
              <a:buNone/>
              <a:defRPr sz="20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D43F412-F2C7-4D38-BDD0-966302908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7402" y="533063"/>
            <a:ext cx="5542598" cy="5611666"/>
          </a:xfrm>
          <a:custGeom>
            <a:avLst/>
            <a:gdLst>
              <a:gd name="connsiteX0" fmla="*/ 3354105 w 5542598"/>
              <a:gd name="connsiteY0" fmla="*/ 4359376 h 5611666"/>
              <a:gd name="connsiteX1" fmla="*/ 3980250 w 5542598"/>
              <a:gd name="connsiteY1" fmla="*/ 4985521 h 5611666"/>
              <a:gd name="connsiteX2" fmla="*/ 3354105 w 5542598"/>
              <a:gd name="connsiteY2" fmla="*/ 5611666 h 5611666"/>
              <a:gd name="connsiteX3" fmla="*/ 2727960 w 5542598"/>
              <a:gd name="connsiteY3" fmla="*/ 4985521 h 5611666"/>
              <a:gd name="connsiteX4" fmla="*/ 3354105 w 5542598"/>
              <a:gd name="connsiteY4" fmla="*/ 4359376 h 5611666"/>
              <a:gd name="connsiteX5" fmla="*/ 1592580 w 5542598"/>
              <a:gd name="connsiteY5" fmla="*/ 1430357 h 5611666"/>
              <a:gd name="connsiteX6" fmla="*/ 3185160 w 5542598"/>
              <a:gd name="connsiteY6" fmla="*/ 3022937 h 5611666"/>
              <a:gd name="connsiteX7" fmla="*/ 1592580 w 5542598"/>
              <a:gd name="connsiteY7" fmla="*/ 4615517 h 5611666"/>
              <a:gd name="connsiteX8" fmla="*/ 0 w 5542598"/>
              <a:gd name="connsiteY8" fmla="*/ 3022937 h 5611666"/>
              <a:gd name="connsiteX9" fmla="*/ 1592580 w 5542598"/>
              <a:gd name="connsiteY9" fmla="*/ 1430357 h 5611666"/>
              <a:gd name="connsiteX10" fmla="*/ 4230267 w 5542598"/>
              <a:gd name="connsiteY10" fmla="*/ 0 h 5611666"/>
              <a:gd name="connsiteX11" fmla="*/ 5542598 w 5542598"/>
              <a:gd name="connsiteY11" fmla="*/ 1312331 h 5611666"/>
              <a:gd name="connsiteX12" fmla="*/ 4230267 w 5542598"/>
              <a:gd name="connsiteY12" fmla="*/ 2624662 h 5611666"/>
              <a:gd name="connsiteX13" fmla="*/ 2917936 w 5542598"/>
              <a:gd name="connsiteY13" fmla="*/ 1312331 h 5611666"/>
              <a:gd name="connsiteX14" fmla="*/ 4230267 w 5542598"/>
              <a:gd name="connsiteY14" fmla="*/ 0 h 561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2598" h="5611666">
                <a:moveTo>
                  <a:pt x="3354105" y="4359376"/>
                </a:moveTo>
                <a:cubicBezTo>
                  <a:pt x="3699915" y="4359376"/>
                  <a:pt x="3980250" y="4639711"/>
                  <a:pt x="3980250" y="4985521"/>
                </a:cubicBezTo>
                <a:cubicBezTo>
                  <a:pt x="3980250" y="5331331"/>
                  <a:pt x="3699915" y="5611666"/>
                  <a:pt x="3354105" y="5611666"/>
                </a:cubicBezTo>
                <a:cubicBezTo>
                  <a:pt x="3008295" y="5611666"/>
                  <a:pt x="2727960" y="5331331"/>
                  <a:pt x="2727960" y="4985521"/>
                </a:cubicBezTo>
                <a:cubicBezTo>
                  <a:pt x="2727960" y="4639711"/>
                  <a:pt x="3008295" y="4359376"/>
                  <a:pt x="3354105" y="4359376"/>
                </a:cubicBezTo>
                <a:close/>
                <a:moveTo>
                  <a:pt x="1592580" y="1430357"/>
                </a:moveTo>
                <a:cubicBezTo>
                  <a:pt x="2472138" y="1430357"/>
                  <a:pt x="3185160" y="2143379"/>
                  <a:pt x="3185160" y="3022937"/>
                </a:cubicBezTo>
                <a:cubicBezTo>
                  <a:pt x="3185160" y="3902495"/>
                  <a:pt x="2472138" y="4615517"/>
                  <a:pt x="1592580" y="4615517"/>
                </a:cubicBezTo>
                <a:cubicBezTo>
                  <a:pt x="713022" y="4615517"/>
                  <a:pt x="0" y="3902495"/>
                  <a:pt x="0" y="3022937"/>
                </a:cubicBezTo>
                <a:cubicBezTo>
                  <a:pt x="0" y="2143379"/>
                  <a:pt x="713022" y="1430357"/>
                  <a:pt x="1592580" y="1430357"/>
                </a:cubicBezTo>
                <a:close/>
                <a:moveTo>
                  <a:pt x="4230267" y="0"/>
                </a:moveTo>
                <a:cubicBezTo>
                  <a:pt x="4955047" y="0"/>
                  <a:pt x="5542598" y="587551"/>
                  <a:pt x="5542598" y="1312331"/>
                </a:cubicBezTo>
                <a:cubicBezTo>
                  <a:pt x="5542598" y="2037111"/>
                  <a:pt x="4955047" y="2624662"/>
                  <a:pt x="4230267" y="2624662"/>
                </a:cubicBezTo>
                <a:cubicBezTo>
                  <a:pt x="3505487" y="2624662"/>
                  <a:pt x="2917936" y="2037111"/>
                  <a:pt x="2917936" y="1312331"/>
                </a:cubicBezTo>
                <a:cubicBezTo>
                  <a:pt x="2917936" y="587551"/>
                  <a:pt x="3505487" y="0"/>
                  <a:pt x="423026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1176083-2CE5-4707-A564-46805454A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4992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ED61BFD1-C421-442F-ACC0-868D35B02015}"/>
              </a:ext>
            </a:extLst>
          </p:cNvPr>
          <p:cNvSpPr/>
          <p:nvPr userDrawn="1"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89B16BC3-CBF9-4BF0-A37A-9F2BB89BED54}"/>
              </a:ext>
            </a:extLst>
          </p:cNvPr>
          <p:cNvSpPr/>
          <p:nvPr userDrawn="1"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80EA9ECE-F57C-4B25-AD19-4F78933A61EC}"/>
              </a:ext>
            </a:extLst>
          </p:cNvPr>
          <p:cNvSpPr/>
          <p:nvPr userDrawn="1"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DCBDF4EA-BFFB-460D-B9A8-45C097E920DA}"/>
              </a:ext>
            </a:extLst>
          </p:cNvPr>
          <p:cNvSpPr/>
          <p:nvPr userDrawn="1"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AB15A15E-528E-4041-8E63-65C0D0398F3A}"/>
              </a:ext>
            </a:extLst>
          </p:cNvPr>
          <p:cNvSpPr/>
          <p:nvPr userDrawn="1"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7A620BD-CFAD-4100-8C9F-494D15A0A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6846" y="2576760"/>
            <a:ext cx="3924935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96848" y="1899514"/>
            <a:ext cx="3924934" cy="490538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E0A61465-6ECA-46DC-97DD-7BCFDB69EB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4582" y="4459105"/>
            <a:ext cx="3222836" cy="1168530"/>
          </a:xfrm>
          <a:prstGeom prst="rect">
            <a:avLst/>
          </a:prstGeom>
        </p:spPr>
        <p:txBody>
          <a:bodyPr anchor="b"/>
          <a:lstStyle>
            <a:lvl1pPr algn="r"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4876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1">
            <a:extLst>
              <a:ext uri="{FF2B5EF4-FFF2-40B4-BE49-F238E27FC236}">
                <a16:creationId xmlns:a16="http://schemas.microsoft.com/office/drawing/2014/main" id="{75D96571-69F8-475F-A910-ECC1834250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Oval 2" descr="Tall office building looking up">
            <a:extLst>
              <a:ext uri="{FF2B5EF4-FFF2-40B4-BE49-F238E27FC236}">
                <a16:creationId xmlns:a16="http://schemas.microsoft.com/office/drawing/2014/main" id="{CD4C2457-AECB-4015-9FE4-CCBC516AA9EE}"/>
              </a:ext>
            </a:extLst>
          </p:cNvPr>
          <p:cNvSpPr/>
          <p:nvPr userDrawn="1"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9A018F-D11C-4B07-9830-8336B27A18AD}"/>
              </a:ext>
            </a:extLst>
          </p:cNvPr>
          <p:cNvSpPr/>
          <p:nvPr userDrawn="1"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209A32-FE17-4457-B02B-0A1DB9B8ADB1}"/>
              </a:ext>
            </a:extLst>
          </p:cNvPr>
          <p:cNvSpPr/>
          <p:nvPr userDrawn="1"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585A541-0EDE-4213-AE62-4D909E8EB7F5}"/>
              </a:ext>
            </a:extLst>
          </p:cNvPr>
          <p:cNvSpPr/>
          <p:nvPr userDrawn="1"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CBFD020D-881A-48D8-BDA8-55C7B95C59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27927" y="4609453"/>
            <a:ext cx="3924934" cy="490538"/>
          </a:xfrm>
          <a:prstGeom prst="rect">
            <a:avLst/>
          </a:prstGeom>
        </p:spPr>
        <p:txBody>
          <a:bodyPr anchor="b"/>
          <a:lstStyle>
            <a:lvl1pPr algn="ctr">
              <a:buNone/>
              <a:defRPr lang="en-US" sz="20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9687A5-0BDD-45B2-A892-542449E3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8" y="1988047"/>
            <a:ext cx="4007183" cy="2374194"/>
          </a:xfrm>
          <a:prstGeom prst="rect">
            <a:avLst/>
          </a:prstGeom>
        </p:spPr>
        <p:txBody>
          <a:bodyPr/>
          <a:lstStyle>
            <a:lvl1pPr algn="ctr">
              <a:spcBef>
                <a:spcPts val="1000"/>
              </a:spcBef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32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732868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3056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6BB16225-AC51-4525-A1E8-438B8B0B736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73965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1" name="Content Placeholder 39">
            <a:extLst>
              <a:ext uri="{FF2B5EF4-FFF2-40B4-BE49-F238E27FC236}">
                <a16:creationId xmlns:a16="http://schemas.microsoft.com/office/drawing/2014/main" id="{6EC38F38-5935-49D5-AA85-4182E82D6F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3965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2" name="Content Placeholder 39">
            <a:extLst>
              <a:ext uri="{FF2B5EF4-FFF2-40B4-BE49-F238E27FC236}">
                <a16:creationId xmlns:a16="http://schemas.microsoft.com/office/drawing/2014/main" id="{51C9D5ED-A19A-42A1-9200-C77E39E6F5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73965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3" name="Content Placeholder 39">
            <a:extLst>
              <a:ext uri="{FF2B5EF4-FFF2-40B4-BE49-F238E27FC236}">
                <a16:creationId xmlns:a16="http://schemas.microsoft.com/office/drawing/2014/main" id="{47A95437-77F3-4E2C-8470-57587793A10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49386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4" name="Content Placeholder 39">
            <a:extLst>
              <a:ext uri="{FF2B5EF4-FFF2-40B4-BE49-F238E27FC236}">
                <a16:creationId xmlns:a16="http://schemas.microsoft.com/office/drawing/2014/main" id="{CB1EA2BE-D294-486E-88F0-2AA9518A6E6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386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5" name="Content Placeholder 39">
            <a:extLst>
              <a:ext uri="{FF2B5EF4-FFF2-40B4-BE49-F238E27FC236}">
                <a16:creationId xmlns:a16="http://schemas.microsoft.com/office/drawing/2014/main" id="{108734A0-880E-44E2-858F-7AA6C6B0A5A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9386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3CED4CD-5348-488E-A883-0486DD57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10693400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7062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700" y="2057818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AACFBE9-8475-4CC0-8189-87BFC4059A86}"/>
              </a:ext>
            </a:extLst>
          </p:cNvPr>
          <p:cNvSpPr/>
          <p:nvPr userDrawn="1"/>
        </p:nvSpPr>
        <p:spPr>
          <a:xfrm>
            <a:off x="10385897" y="1443145"/>
            <a:ext cx="471170" cy="4711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F8C6FC8-D350-4A01-A7E0-5AEDAC96F358}"/>
              </a:ext>
            </a:extLst>
          </p:cNvPr>
          <p:cNvSpPr/>
          <p:nvPr userDrawn="1"/>
        </p:nvSpPr>
        <p:spPr>
          <a:xfrm>
            <a:off x="8910011" y="328773"/>
            <a:ext cx="317813" cy="317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8F1038A-897D-4C38-B499-73FC76C716FA}"/>
              </a:ext>
            </a:extLst>
          </p:cNvPr>
          <p:cNvSpPr/>
          <p:nvPr userDrawn="1"/>
        </p:nvSpPr>
        <p:spPr>
          <a:xfrm flipH="1">
            <a:off x="8634932" y="623939"/>
            <a:ext cx="170406" cy="1704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73522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1600" y="2061363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64300" y="2677067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57B52D4-8D50-4E16-B60E-688B084764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261647" y="0"/>
            <a:ext cx="2930353" cy="1559882"/>
          </a:xfrm>
          <a:custGeom>
            <a:avLst/>
            <a:gdLst>
              <a:gd name="connsiteX0" fmla="*/ 562125 w 2930353"/>
              <a:gd name="connsiteY0" fmla="*/ 435632 h 1559882"/>
              <a:gd name="connsiteX1" fmla="*/ 1124250 w 2930353"/>
              <a:gd name="connsiteY1" fmla="*/ 997757 h 1559882"/>
              <a:gd name="connsiteX2" fmla="*/ 562125 w 2930353"/>
              <a:gd name="connsiteY2" fmla="*/ 1559882 h 1559882"/>
              <a:gd name="connsiteX3" fmla="*/ 0 w 2930353"/>
              <a:gd name="connsiteY3" fmla="*/ 997757 h 1559882"/>
              <a:gd name="connsiteX4" fmla="*/ 562125 w 2930353"/>
              <a:gd name="connsiteY4" fmla="*/ 435632 h 1559882"/>
              <a:gd name="connsiteX5" fmla="*/ 1475035 w 2930353"/>
              <a:gd name="connsiteY5" fmla="*/ 0 h 1559882"/>
              <a:gd name="connsiteX6" fmla="*/ 2930353 w 2930353"/>
              <a:gd name="connsiteY6" fmla="*/ 0 h 1559882"/>
              <a:gd name="connsiteX7" fmla="*/ 2930353 w 2930353"/>
              <a:gd name="connsiteY7" fmla="*/ 1239091 h 1559882"/>
              <a:gd name="connsiteX8" fmla="*/ 2822571 w 2930353"/>
              <a:gd name="connsiteY8" fmla="*/ 1328020 h 1559882"/>
              <a:gd name="connsiteX9" fmla="*/ 2282653 w 2930353"/>
              <a:gd name="connsiteY9" fmla="*/ 1492942 h 1559882"/>
              <a:gd name="connsiteX10" fmla="*/ 1316979 w 2930353"/>
              <a:gd name="connsiteY10" fmla="*/ 527268 h 1559882"/>
              <a:gd name="connsiteX11" fmla="*/ 1392867 w 2930353"/>
              <a:gd name="connsiteY11" fmla="*/ 151384 h 155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30353" h="1559882">
                <a:moveTo>
                  <a:pt x="562125" y="435632"/>
                </a:moveTo>
                <a:cubicBezTo>
                  <a:pt x="872578" y="435632"/>
                  <a:pt x="1124250" y="687304"/>
                  <a:pt x="1124250" y="997757"/>
                </a:cubicBezTo>
                <a:cubicBezTo>
                  <a:pt x="1124250" y="1308210"/>
                  <a:pt x="872578" y="1559882"/>
                  <a:pt x="562125" y="1559882"/>
                </a:cubicBezTo>
                <a:cubicBezTo>
                  <a:pt x="251672" y="1559882"/>
                  <a:pt x="0" y="1308210"/>
                  <a:pt x="0" y="997757"/>
                </a:cubicBezTo>
                <a:cubicBezTo>
                  <a:pt x="0" y="687304"/>
                  <a:pt x="251672" y="435632"/>
                  <a:pt x="562125" y="435632"/>
                </a:cubicBezTo>
                <a:close/>
                <a:moveTo>
                  <a:pt x="1475035" y="0"/>
                </a:moveTo>
                <a:lnTo>
                  <a:pt x="2930353" y="0"/>
                </a:lnTo>
                <a:lnTo>
                  <a:pt x="2930353" y="1239091"/>
                </a:lnTo>
                <a:lnTo>
                  <a:pt x="2822571" y="1328020"/>
                </a:lnTo>
                <a:cubicBezTo>
                  <a:pt x="2668448" y="1432143"/>
                  <a:pt x="2482651" y="1492942"/>
                  <a:pt x="2282653" y="1492942"/>
                </a:cubicBezTo>
                <a:cubicBezTo>
                  <a:pt x="1749326" y="1492942"/>
                  <a:pt x="1316979" y="1060595"/>
                  <a:pt x="1316979" y="527268"/>
                </a:cubicBezTo>
                <a:cubicBezTo>
                  <a:pt x="1316979" y="393936"/>
                  <a:pt x="1344001" y="266916"/>
                  <a:pt x="1392867" y="151384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2F03355-C197-48C4-A4DF-B4133848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901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400" y="2037656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4180" y="2052478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56880" y="2668182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7">
            <a:extLst>
              <a:ext uri="{FF2B5EF4-FFF2-40B4-BE49-F238E27FC236}">
                <a16:creationId xmlns:a16="http://schemas.microsoft.com/office/drawing/2014/main" id="{4FDB27CA-009D-4863-B119-0EC3683714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2290" y="2048933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5">
            <a:extLst>
              <a:ext uri="{FF2B5EF4-FFF2-40B4-BE49-F238E27FC236}">
                <a16:creationId xmlns:a16="http://schemas.microsoft.com/office/drawing/2014/main" id="{FD03E3EF-D812-4B98-959B-6800BBE59D1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499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303FFB35-43AC-4A56-92D0-91038C098B3C}"/>
              </a:ext>
            </a:extLst>
          </p:cNvPr>
          <p:cNvSpPr/>
          <p:nvPr userDrawn="1"/>
        </p:nvSpPr>
        <p:spPr>
          <a:xfrm>
            <a:off x="10700126" y="788523"/>
            <a:ext cx="1155906" cy="99647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AAF31DA0-707D-4A5D-BB7A-A5C90DB11A55}"/>
              </a:ext>
            </a:extLst>
          </p:cNvPr>
          <p:cNvSpPr/>
          <p:nvPr userDrawn="1"/>
        </p:nvSpPr>
        <p:spPr>
          <a:xfrm>
            <a:off x="11388427" y="1859136"/>
            <a:ext cx="315205" cy="271728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539F452B-F55F-4D85-834B-A7EAF742647C}"/>
              </a:ext>
            </a:extLst>
          </p:cNvPr>
          <p:cNvSpPr/>
          <p:nvPr userDrawn="1"/>
        </p:nvSpPr>
        <p:spPr>
          <a:xfrm>
            <a:off x="9014155" y="740289"/>
            <a:ext cx="379060" cy="32677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1D9F6BE-FB0B-42EE-8F02-95F5CC03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67FFA0E-8AAA-4DEB-B97E-31969F57927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393238" y="2"/>
            <a:ext cx="2798762" cy="1354861"/>
          </a:xfrm>
          <a:custGeom>
            <a:avLst/>
            <a:gdLst>
              <a:gd name="connsiteX0" fmla="*/ 316595 w 2798762"/>
              <a:gd name="connsiteY0" fmla="*/ 88390 h 1354861"/>
              <a:gd name="connsiteX1" fmla="*/ 1152465 w 2798762"/>
              <a:gd name="connsiteY1" fmla="*/ 88390 h 1354861"/>
              <a:gd name="connsiteX2" fmla="*/ 1469083 w 2798762"/>
              <a:gd name="connsiteY2" fmla="*/ 721626 h 1354861"/>
              <a:gd name="connsiteX3" fmla="*/ 1152465 w 2798762"/>
              <a:gd name="connsiteY3" fmla="*/ 1354861 h 1354861"/>
              <a:gd name="connsiteX4" fmla="*/ 316595 w 2798762"/>
              <a:gd name="connsiteY4" fmla="*/ 1354861 h 1354861"/>
              <a:gd name="connsiteX5" fmla="*/ 0 w 2798762"/>
              <a:gd name="connsiteY5" fmla="*/ 721672 h 1354861"/>
              <a:gd name="connsiteX6" fmla="*/ 0 w 2798762"/>
              <a:gd name="connsiteY6" fmla="*/ 721580 h 1354861"/>
              <a:gd name="connsiteX7" fmla="*/ 1250372 w 2798762"/>
              <a:gd name="connsiteY7" fmla="*/ 0 h 1354861"/>
              <a:gd name="connsiteX8" fmla="*/ 2798762 w 2798762"/>
              <a:gd name="connsiteY8" fmla="*/ 0 h 1354861"/>
              <a:gd name="connsiteX9" fmla="*/ 2798762 w 2798762"/>
              <a:gd name="connsiteY9" fmla="*/ 505978 h 1354861"/>
              <a:gd name="connsiteX10" fmla="*/ 2719777 w 2798762"/>
              <a:gd name="connsiteY10" fmla="*/ 663948 h 1354861"/>
              <a:gd name="connsiteX11" fmla="*/ 1582346 w 2798762"/>
              <a:gd name="connsiteY11" fmla="*/ 663948 h 1354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98762" h="1354861">
                <a:moveTo>
                  <a:pt x="316595" y="88390"/>
                </a:moveTo>
                <a:lnTo>
                  <a:pt x="1152465" y="88390"/>
                </a:lnTo>
                <a:lnTo>
                  <a:pt x="1469083" y="721626"/>
                </a:lnTo>
                <a:lnTo>
                  <a:pt x="1152465" y="1354861"/>
                </a:lnTo>
                <a:lnTo>
                  <a:pt x="316595" y="1354861"/>
                </a:lnTo>
                <a:lnTo>
                  <a:pt x="0" y="721672"/>
                </a:lnTo>
                <a:lnTo>
                  <a:pt x="0" y="721580"/>
                </a:lnTo>
                <a:close/>
                <a:moveTo>
                  <a:pt x="1250372" y="0"/>
                </a:moveTo>
                <a:lnTo>
                  <a:pt x="2798762" y="0"/>
                </a:lnTo>
                <a:lnTo>
                  <a:pt x="2798762" y="505978"/>
                </a:lnTo>
                <a:lnTo>
                  <a:pt x="2719777" y="663948"/>
                </a:lnTo>
                <a:lnTo>
                  <a:pt x="1582346" y="66394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559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58213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46351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63609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43268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18008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71797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10052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8A87A34-81AB-432B-8DAE-1953F412C126}" type="datetimeFigureOut">
              <a:rPr lang="en-US" smtClean="0"/>
              <a:pPr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5A061B5-6F44-C603-C856-FA00BCCA5CBB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12/14/2022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F20CBB4-9022-7197-DB11-E4B951AE48B2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EA5B945-5380-F67D-E814-DD5964D34813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303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  <p:sldLayoutId id="2147483762" r:id="rId17"/>
    <p:sldLayoutId id="2147483689" r:id="rId18"/>
    <p:sldLayoutId id="2147483688" r:id="rId19"/>
    <p:sldLayoutId id="2147483677" r:id="rId20"/>
    <p:sldLayoutId id="2147483654" r:id="rId21"/>
    <p:sldLayoutId id="2147483685" r:id="rId22"/>
    <p:sldLayoutId id="2147483686" r:id="rId23"/>
    <p:sldLayoutId id="2147483687" r:id="rId24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Blue glass building">
            <a:extLst>
              <a:ext uri="{FF2B5EF4-FFF2-40B4-BE49-F238E27FC236}">
                <a16:creationId xmlns:a16="http://schemas.microsoft.com/office/drawing/2014/main" id="{E6A5B61D-69C0-4661-AD66-3D72D9A6E86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80000"/>
          </a:blip>
          <a:srcRect t="7802" b="7802"/>
          <a:stretch/>
        </p:blipFill>
        <p:spPr>
          <a:blipFill dpi="0" rotWithShape="1"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D742E-F547-6E28-F4DD-7508261235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D837CEB-1A69-4F72-95D4-054D82F09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Investors &amp;</a:t>
            </a:r>
            <a:br>
              <a:rPr lang="en-US" dirty="0"/>
            </a:br>
            <a:r>
              <a:rPr lang="en-US" dirty="0"/>
              <a:t>Investments</a:t>
            </a: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8AF5374-EA50-4722-BB45-6C182E5A1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64802" y="903483"/>
            <a:ext cx="5859196" cy="5051033"/>
          </a:xfrm>
          <a:prstGeom prst="hexagon">
            <a:avLst>
              <a:gd name="adj" fmla="val 24809"/>
              <a:gd name="vf" fmla="val 115470"/>
            </a:avLst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35FAA64B-9D7A-4109-97E0-B0BAA29C4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00A0E61B-8139-47E5-862B-C6D87AFF3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B06F39E4-24A5-44F2-BD9A-7E8C8AF27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62F7433A-0BB9-4B38-A96F-AB1B77772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Graphic 22" descr="Bank">
            <a:extLst>
              <a:ext uri="{FF2B5EF4-FFF2-40B4-BE49-F238E27FC236}">
                <a16:creationId xmlns:a16="http://schemas.microsoft.com/office/drawing/2014/main" id="{20BDA645-AD94-C1B0-00F2-B7AB0191DF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49139" y="3225322"/>
            <a:ext cx="1395013" cy="1385179"/>
          </a:xfrm>
          <a:prstGeom prst="rect">
            <a:avLst/>
          </a:prstGeom>
        </p:spPr>
      </p:pic>
      <p:pic>
        <p:nvPicPr>
          <p:cNvPr id="25" name="Graphic 24" descr="Money">
            <a:extLst>
              <a:ext uri="{FF2B5EF4-FFF2-40B4-BE49-F238E27FC236}">
                <a16:creationId xmlns:a16="http://schemas.microsoft.com/office/drawing/2014/main" id="{6C5A18EA-B644-21C7-9609-F2ED7CBE4A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77168" y="3344350"/>
            <a:ext cx="1165721" cy="115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993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893FB7-D0DA-13FD-4AE2-9C12901BE759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139" y="423512"/>
            <a:ext cx="11069053" cy="6208294"/>
          </a:xfrm>
        </p:spPr>
      </p:pic>
    </p:spTree>
    <p:extLst>
      <p:ext uri="{BB962C8B-B14F-4D97-AF65-F5344CB8AC3E}">
        <p14:creationId xmlns:p14="http://schemas.microsoft.com/office/powerpoint/2010/main" val="507943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4BCB547-531B-9B88-86F9-5C509A37F0F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471638" y="375385"/>
            <a:ext cx="11300059" cy="6285297"/>
          </a:xfrm>
        </p:spPr>
      </p:pic>
    </p:spTree>
    <p:extLst>
      <p:ext uri="{BB962C8B-B14F-4D97-AF65-F5344CB8AC3E}">
        <p14:creationId xmlns:p14="http://schemas.microsoft.com/office/powerpoint/2010/main" val="737493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1C0F8E1-B7A6-930C-AD6A-8E4FC50978BD}"/>
              </a:ext>
            </a:extLst>
          </p:cNvPr>
          <p:cNvSpPr txBox="1"/>
          <p:nvPr/>
        </p:nvSpPr>
        <p:spPr>
          <a:xfrm>
            <a:off x="472437" y="885523"/>
            <a:ext cx="45711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b="1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652469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9BB02-F26F-6D15-A074-71F9C3B97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509" y="307268"/>
            <a:ext cx="3600985" cy="700114"/>
          </a:xfrm>
        </p:spPr>
        <p:txBody>
          <a:bodyPr>
            <a:normAutofit/>
          </a:bodyPr>
          <a:lstStyle/>
          <a:p>
            <a:r>
              <a:rPr lang="en-IN" sz="3600" b="1" dirty="0"/>
              <a:t>Team Members</a:t>
            </a:r>
          </a:p>
        </p:txBody>
      </p:sp>
      <p:pic>
        <p:nvPicPr>
          <p:cNvPr id="6" name="Picture Placeholder 8" descr="close up of bridge">
            <a:extLst>
              <a:ext uri="{FF2B5EF4-FFF2-40B4-BE49-F238E27FC236}">
                <a16:creationId xmlns:a16="http://schemas.microsoft.com/office/drawing/2014/main" id="{852AA6D3-5011-3416-E17B-867391ACB8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82" r="17082"/>
          <a:stretch/>
        </p:blipFill>
        <p:spPr>
          <a:xfrm>
            <a:off x="6446303" y="802908"/>
            <a:ext cx="5541962" cy="5611813"/>
          </a:xfrm>
          <a:custGeom>
            <a:avLst/>
            <a:gdLst>
              <a:gd name="connsiteX0" fmla="*/ 3354105 w 5542598"/>
              <a:gd name="connsiteY0" fmla="*/ 4359376 h 5611666"/>
              <a:gd name="connsiteX1" fmla="*/ 3980250 w 5542598"/>
              <a:gd name="connsiteY1" fmla="*/ 4985521 h 5611666"/>
              <a:gd name="connsiteX2" fmla="*/ 3354105 w 5542598"/>
              <a:gd name="connsiteY2" fmla="*/ 5611666 h 5611666"/>
              <a:gd name="connsiteX3" fmla="*/ 2727960 w 5542598"/>
              <a:gd name="connsiteY3" fmla="*/ 4985521 h 5611666"/>
              <a:gd name="connsiteX4" fmla="*/ 3354105 w 5542598"/>
              <a:gd name="connsiteY4" fmla="*/ 4359376 h 5611666"/>
              <a:gd name="connsiteX5" fmla="*/ 1592580 w 5542598"/>
              <a:gd name="connsiteY5" fmla="*/ 1430357 h 5611666"/>
              <a:gd name="connsiteX6" fmla="*/ 3185160 w 5542598"/>
              <a:gd name="connsiteY6" fmla="*/ 3022937 h 5611666"/>
              <a:gd name="connsiteX7" fmla="*/ 1592580 w 5542598"/>
              <a:gd name="connsiteY7" fmla="*/ 4615517 h 5611666"/>
              <a:gd name="connsiteX8" fmla="*/ 0 w 5542598"/>
              <a:gd name="connsiteY8" fmla="*/ 3022937 h 5611666"/>
              <a:gd name="connsiteX9" fmla="*/ 1592580 w 5542598"/>
              <a:gd name="connsiteY9" fmla="*/ 1430357 h 5611666"/>
              <a:gd name="connsiteX10" fmla="*/ 4230267 w 5542598"/>
              <a:gd name="connsiteY10" fmla="*/ 0 h 5611666"/>
              <a:gd name="connsiteX11" fmla="*/ 5542598 w 5542598"/>
              <a:gd name="connsiteY11" fmla="*/ 1312331 h 5611666"/>
              <a:gd name="connsiteX12" fmla="*/ 4230267 w 5542598"/>
              <a:gd name="connsiteY12" fmla="*/ 2624662 h 5611666"/>
              <a:gd name="connsiteX13" fmla="*/ 2917936 w 5542598"/>
              <a:gd name="connsiteY13" fmla="*/ 1312331 h 5611666"/>
              <a:gd name="connsiteX14" fmla="*/ 4230267 w 5542598"/>
              <a:gd name="connsiteY14" fmla="*/ 0 h 561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2598" h="5611666">
                <a:moveTo>
                  <a:pt x="3354105" y="4359376"/>
                </a:moveTo>
                <a:cubicBezTo>
                  <a:pt x="3699915" y="4359376"/>
                  <a:pt x="3980250" y="4639711"/>
                  <a:pt x="3980250" y="4985521"/>
                </a:cubicBezTo>
                <a:cubicBezTo>
                  <a:pt x="3980250" y="5331331"/>
                  <a:pt x="3699915" y="5611666"/>
                  <a:pt x="3354105" y="5611666"/>
                </a:cubicBezTo>
                <a:cubicBezTo>
                  <a:pt x="3008295" y="5611666"/>
                  <a:pt x="2727960" y="5331331"/>
                  <a:pt x="2727960" y="4985521"/>
                </a:cubicBezTo>
                <a:cubicBezTo>
                  <a:pt x="2727960" y="4639711"/>
                  <a:pt x="3008295" y="4359376"/>
                  <a:pt x="3354105" y="4359376"/>
                </a:cubicBezTo>
                <a:close/>
                <a:moveTo>
                  <a:pt x="1592580" y="1430357"/>
                </a:moveTo>
                <a:cubicBezTo>
                  <a:pt x="2472138" y="1430357"/>
                  <a:pt x="3185160" y="2143379"/>
                  <a:pt x="3185160" y="3022937"/>
                </a:cubicBezTo>
                <a:cubicBezTo>
                  <a:pt x="3185160" y="3902495"/>
                  <a:pt x="2472138" y="4615517"/>
                  <a:pt x="1592580" y="4615517"/>
                </a:cubicBezTo>
                <a:cubicBezTo>
                  <a:pt x="713022" y="4615517"/>
                  <a:pt x="0" y="3902495"/>
                  <a:pt x="0" y="3022937"/>
                </a:cubicBezTo>
                <a:cubicBezTo>
                  <a:pt x="0" y="2143379"/>
                  <a:pt x="713022" y="1430357"/>
                  <a:pt x="1592580" y="1430357"/>
                </a:cubicBezTo>
                <a:close/>
                <a:moveTo>
                  <a:pt x="4230267" y="0"/>
                </a:moveTo>
                <a:cubicBezTo>
                  <a:pt x="4955047" y="0"/>
                  <a:pt x="5542598" y="587551"/>
                  <a:pt x="5542598" y="1312331"/>
                </a:cubicBezTo>
                <a:cubicBezTo>
                  <a:pt x="5542598" y="2037111"/>
                  <a:pt x="4955047" y="2624662"/>
                  <a:pt x="4230267" y="2624662"/>
                </a:cubicBezTo>
                <a:cubicBezTo>
                  <a:pt x="3505487" y="2624662"/>
                  <a:pt x="2917936" y="2037111"/>
                  <a:pt x="2917936" y="1312331"/>
                </a:cubicBezTo>
                <a:cubicBezTo>
                  <a:pt x="2917936" y="587551"/>
                  <a:pt x="3505487" y="0"/>
                  <a:pt x="4230267" y="0"/>
                </a:cubicBezTo>
                <a:close/>
              </a:path>
            </a:pathLst>
          </a:custGeom>
        </p:spPr>
      </p:pic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D926FE4A-FAAD-8591-7A73-178D240ED0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1282757"/>
              </p:ext>
            </p:extLst>
          </p:nvPr>
        </p:nvGraphicFramePr>
        <p:xfrm>
          <a:off x="636337" y="1007382"/>
          <a:ext cx="4205171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31685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close up of building">
            <a:extLst>
              <a:ext uri="{FF2B5EF4-FFF2-40B4-BE49-F238E27FC236}">
                <a16:creationId xmlns:a16="http://schemas.microsoft.com/office/drawing/2014/main" id="{1CE2008D-DBCE-465F-90DA-B28A4E52513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5351" r="15351"/>
          <a:stretch>
            <a:fillRect/>
          </a:stretch>
        </p:blipFill>
        <p:spPr>
          <a:xfrm>
            <a:off x="6217919" y="613214"/>
            <a:ext cx="5855754" cy="5631571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74558" y="1028712"/>
            <a:ext cx="6144512" cy="5829288"/>
          </a:xfrm>
        </p:spPr>
        <p:txBody>
          <a:bodyPr>
            <a:normAutofit/>
          </a:bodyPr>
          <a:lstStyle/>
          <a:p>
            <a:r>
              <a:rPr lang="en-US" dirty="0"/>
              <a:t>Top Investors in terms of Country, State, Region and City.</a:t>
            </a:r>
          </a:p>
          <a:p>
            <a:r>
              <a:rPr lang="en-US" dirty="0"/>
              <a:t>Distribution of investors between Organization and individual person</a:t>
            </a:r>
          </a:p>
          <a:p>
            <a:r>
              <a:rPr lang="en-US" dirty="0"/>
              <a:t>Fund raised by each and every Country.</a:t>
            </a:r>
          </a:p>
          <a:p>
            <a:r>
              <a:rPr lang="en-US" dirty="0"/>
              <a:t>How many investor has investment partner while investing.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 which types of investment, Investor had invested</a:t>
            </a:r>
            <a:r>
              <a:rPr lang="en-US" dirty="0"/>
              <a:t> 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Investor active in which social media</a:t>
            </a:r>
            <a:r>
              <a:rPr lang="en-US" dirty="0"/>
              <a:t> 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Who is a lead Investor while doing an investment</a:t>
            </a:r>
            <a:r>
              <a:rPr lang="en-US" dirty="0"/>
              <a:t> 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Investment taken place in terms of years and Quarter</a:t>
            </a:r>
            <a:r>
              <a:rPr lang="en-US" dirty="0"/>
              <a:t> 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406" y="197715"/>
            <a:ext cx="4275138" cy="830997"/>
          </a:xfrm>
        </p:spPr>
        <p:txBody>
          <a:bodyPr/>
          <a:lstStyle/>
          <a:p>
            <a:r>
              <a:rPr lang="en-US" dirty="0"/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F03AADD-A4FE-4CE8-944C-3F9C9777F0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Project we had analyze the data and find some useful insights from it.</a:t>
            </a:r>
          </a:p>
          <a:p>
            <a:pPr marL="0" indent="0">
              <a:buNone/>
            </a:pPr>
            <a:r>
              <a:rPr lang="en-US" dirty="0"/>
              <a:t>We had also analyzed some data and presented it in the form of Dashboard.</a:t>
            </a:r>
          </a:p>
          <a:p>
            <a:pPr marL="0" indent="0">
              <a:buNone/>
            </a:pPr>
            <a:r>
              <a:rPr lang="en-US" dirty="0"/>
              <a:t>We will give some overview of our some insights. </a:t>
            </a:r>
          </a:p>
        </p:txBody>
      </p:sp>
      <p:pic>
        <p:nvPicPr>
          <p:cNvPr id="4" name="Picture Placeholder 3" descr="close up of building">
            <a:extLst>
              <a:ext uri="{FF2B5EF4-FFF2-40B4-BE49-F238E27FC236}">
                <a16:creationId xmlns:a16="http://schemas.microsoft.com/office/drawing/2014/main" id="{5EAB7860-C105-46A8-8B51-C886DCFAB52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2544" r="22544"/>
          <a:stretch>
            <a:fillRect/>
          </a:stretch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1EF53E3-F88C-4203-A489-8C9D5751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EEDAF89-0ECD-416A-93E5-A300FF0B9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000"/>
            <a:ext cx="10515600" cy="654785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accent4"/>
                </a:solidFill>
              </a:rPr>
              <a:t>Top Investors</a:t>
            </a:r>
            <a:br>
              <a:rPr lang="en-US" dirty="0"/>
            </a:br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408FFFA-240A-E037-6163-14A9ACC379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7517" y="336884"/>
            <a:ext cx="11030550" cy="632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42674A78-6F59-EA54-2DE8-DEA728A8AB3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683394" y="317634"/>
            <a:ext cx="10857297" cy="6362299"/>
          </a:xfrm>
        </p:spPr>
      </p:pic>
    </p:spTree>
    <p:extLst>
      <p:ext uri="{BB962C8B-B14F-4D97-AF65-F5344CB8AC3E}">
        <p14:creationId xmlns:p14="http://schemas.microsoft.com/office/powerpoint/2010/main" val="3255665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3C6240-AEB5-3B55-D4D2-DF1079F74EE4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7516" y="356135"/>
            <a:ext cx="11146055" cy="624679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652F6C5-4AE5-3177-BEA9-3AEC466B2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4418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E90B22-55CB-8080-55E0-C2CAD2D6190D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9764" y="529389"/>
            <a:ext cx="11165305" cy="6092792"/>
          </a:xfrm>
        </p:spPr>
      </p:pic>
    </p:spTree>
    <p:extLst>
      <p:ext uri="{BB962C8B-B14F-4D97-AF65-F5344CB8AC3E}">
        <p14:creationId xmlns:p14="http://schemas.microsoft.com/office/powerpoint/2010/main" val="3178573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13860E-CDC5-2ECA-2381-61F757E643CA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9389" y="471638"/>
            <a:ext cx="11117179" cy="6198669"/>
          </a:xfrm>
        </p:spPr>
      </p:pic>
    </p:spTree>
    <p:extLst>
      <p:ext uri="{BB962C8B-B14F-4D97-AF65-F5344CB8AC3E}">
        <p14:creationId xmlns:p14="http://schemas.microsoft.com/office/powerpoint/2010/main" val="30877253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386</TotalTime>
  <Words>131</Words>
  <Application>Microsoft Office PowerPoint</Application>
  <PresentationFormat>Widescreen</PresentationFormat>
  <Paragraphs>22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Tw Cen MT</vt:lpstr>
      <vt:lpstr>Tw Cen MT Condensed</vt:lpstr>
      <vt:lpstr>Wingdings</vt:lpstr>
      <vt:lpstr>Wingdings 3</vt:lpstr>
      <vt:lpstr>Integral</vt:lpstr>
      <vt:lpstr>Investors &amp; Investments</vt:lpstr>
      <vt:lpstr>Team Members</vt:lpstr>
      <vt:lpstr>Insights</vt:lpstr>
      <vt:lpstr>Introduction</vt:lpstr>
      <vt:lpstr>Top Investors 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Annual Review</dc:title>
  <dc:creator>FalcAug</dc:creator>
  <cp:lastModifiedBy>asus</cp:lastModifiedBy>
  <cp:revision>4</cp:revision>
  <dcterms:created xsi:type="dcterms:W3CDTF">2022-09-11T11:16:54Z</dcterms:created>
  <dcterms:modified xsi:type="dcterms:W3CDTF">2022-12-14T13:17:30Z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