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7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26-May-20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26-May-20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26-May-20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26-May-20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26-May-20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26-May-20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26-May-20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26-May-20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26-May-20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26-May-20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26-May-20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26-May-20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26-May-20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26-May-20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Vishal Tyagi</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66</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Vishal Tyagi</cp:lastModifiedBy>
  <cp:revision>5</cp:revision>
  <dcterms:created xsi:type="dcterms:W3CDTF">2020-01-05T08:05:09Z</dcterms:created>
  <dcterms:modified xsi:type="dcterms:W3CDTF">2020-05-26T07:32:08Z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