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icBikeShareCaseStudy_1693144805991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423944-87F2-4CA2-AF1B-E42D9A5EF5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Cyclistic Bike Share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90543F-9044-46B6-A2D3-121795F68F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3/14/2024 12:18:38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mbership Types" id="2" name="slide2">
            <a:extLst>
              <a:ext uri="{FF2B5EF4-FFF2-40B4-BE49-F238E27FC236}">
                <a16:creationId xmlns:a16="http://schemas.microsoft.com/office/drawing/2014/main" id="{ED4A0BB9-077F-46F4-9372-67CA20DED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Bikes" id="3" name="slide3">
            <a:extLst>
              <a:ext uri="{FF2B5EF4-FFF2-40B4-BE49-F238E27FC236}">
                <a16:creationId xmlns:a16="http://schemas.microsoft.com/office/drawing/2014/main" id="{0A3B50DE-9923-482B-BB2A-DD41BFABC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ide Length (Year)" id="4" name="slide4">
            <a:extLst>
              <a:ext uri="{FF2B5EF4-FFF2-40B4-BE49-F238E27FC236}">
                <a16:creationId xmlns:a16="http://schemas.microsoft.com/office/drawing/2014/main" id="{669B6E53-5536-49B0-9731-418BBCF4D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Ride Length (Month)" id="5" name="slide5">
            <a:extLst>
              <a:ext uri="{FF2B5EF4-FFF2-40B4-BE49-F238E27FC236}">
                <a16:creationId xmlns:a16="http://schemas.microsoft.com/office/drawing/2014/main" id="{B10196EA-822A-46A5-908E-3636EC3EC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Ride Length (Week)" id="6" name="slide6">
            <a:extLst>
              <a:ext uri="{FF2B5EF4-FFF2-40B4-BE49-F238E27FC236}">
                <a16:creationId xmlns:a16="http://schemas.microsoft.com/office/drawing/2014/main" id="{4EDAE344-0246-4F7C-B3F5-E87BBFCBC2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s (Month)" id="7" name="slide7">
            <a:extLst>
              <a:ext uri="{FF2B5EF4-FFF2-40B4-BE49-F238E27FC236}">
                <a16:creationId xmlns:a16="http://schemas.microsoft.com/office/drawing/2014/main" id="{60ECB60A-3142-4706-AFF8-3BD176F49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s (Week)" id="8" name="slide8">
            <a:extLst>
              <a:ext uri="{FF2B5EF4-FFF2-40B4-BE49-F238E27FC236}">
                <a16:creationId xmlns:a16="http://schemas.microsoft.com/office/drawing/2014/main" id="{A1E0769D-8259-4283-87D9-0E8EF62D1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" y="0"/>
            <a:ext cx="11988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Bike Share Dashboard" id="9" name="slide9">
            <a:extLst>
              <a:ext uri="{FF2B5EF4-FFF2-40B4-BE49-F238E27FC236}">
                <a16:creationId xmlns:a16="http://schemas.microsoft.com/office/drawing/2014/main" id="{8BBEB5D8-EA32-49BE-8CAB-D4A6EAFE3F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2024-03-14T12:18:38Z</dcterms:created>
  <dcterms:modified xsi:type="dcterms:W3CDTF">2024-03-14T12:18:38Z</dcterms:modified>
</cp:coreProperties>
</file>