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6" r:id="rId6"/>
    <p:sldId id="266" r:id="rId7"/>
    <p:sldId id="278" r:id="rId8"/>
    <p:sldId id="277" r:id="rId9"/>
    <p:sldId id="280" r:id="rId10"/>
    <p:sldId id="279" r:id="rId11"/>
    <p:sldId id="281" r:id="rId12"/>
    <p:sldId id="282" r:id="rId13"/>
    <p:sldId id="283" r:id="rId14"/>
    <p:sldId id="285" r:id="rId15"/>
    <p:sldId id="286" r:id="rId16"/>
    <p:sldId id="287" r:id="rId17"/>
    <p:sldId id="288" r:id="rId18"/>
    <p:sldId id="289" r:id="rId19"/>
    <p:sldId id="290" r:id="rId20"/>
    <p:sldId id="298" r:id="rId21"/>
    <p:sldId id="299" r:id="rId22"/>
    <p:sldId id="300" r:id="rId23"/>
    <p:sldId id="291" r:id="rId24"/>
    <p:sldId id="294" r:id="rId25"/>
    <p:sldId id="295" r:id="rId26"/>
    <p:sldId id="296" r:id="rId27"/>
    <p:sldId id="297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706" autoAdjust="0"/>
  </p:normalViewPr>
  <p:slideViewPr>
    <p:cSldViewPr>
      <p:cViewPr varScale="1">
        <p:scale>
          <a:sx n="82" d="100"/>
          <a:sy n="82" d="100"/>
        </p:scale>
        <p:origin x="47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98FF75-5FBC-4EC2-9792-F200A17E2E69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3F0377F-284C-4061-AC9E-4DCAAB8541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statement</a:t>
          </a:r>
        </a:p>
      </dgm:t>
    </dgm:pt>
    <dgm:pt modelId="{586B5AFB-FBA5-4739-940D-5AC34413E195}" type="parTrans" cxnId="{27143DF5-2E56-4574-A2EC-D6133E4C1E26}">
      <dgm:prSet/>
      <dgm:spPr/>
      <dgm:t>
        <a:bodyPr/>
        <a:lstStyle/>
        <a:p>
          <a:endParaRPr lang="en-US"/>
        </a:p>
      </dgm:t>
    </dgm:pt>
    <dgm:pt modelId="{9E52848D-B39F-463F-9C60-E9CD50C41F36}" type="sibTrans" cxnId="{27143DF5-2E56-4574-A2EC-D6133E4C1E26}">
      <dgm:prSet/>
      <dgm:spPr/>
      <dgm:t>
        <a:bodyPr/>
        <a:lstStyle/>
        <a:p>
          <a:endParaRPr lang="en-US"/>
        </a:p>
      </dgm:t>
    </dgm:pt>
    <dgm:pt modelId="{19D1FF07-A6D4-497F-B187-D74C2CA283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Dataset analysis</a:t>
          </a:r>
        </a:p>
      </dgm:t>
    </dgm:pt>
    <dgm:pt modelId="{0EFFDE6C-6BC9-41E8-9C88-07167006DF66}" type="parTrans" cxnId="{CE750647-6B2E-45EF-B99D-E790A97D6CBD}">
      <dgm:prSet/>
      <dgm:spPr/>
      <dgm:t>
        <a:bodyPr/>
        <a:lstStyle/>
        <a:p>
          <a:endParaRPr lang="en-US"/>
        </a:p>
      </dgm:t>
    </dgm:pt>
    <dgm:pt modelId="{03CE5306-7758-4318-BF67-330956BD2E11}" type="sibTrans" cxnId="{CE750647-6B2E-45EF-B99D-E790A97D6CBD}">
      <dgm:prSet/>
      <dgm:spPr/>
      <dgm:t>
        <a:bodyPr/>
        <a:lstStyle/>
        <a:p>
          <a:endParaRPr lang="en-US"/>
        </a:p>
      </dgm:t>
    </dgm:pt>
    <dgm:pt modelId="{5D4E1CB1-F9AD-4121-B991-059DF7F77D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wrangling</a:t>
          </a:r>
        </a:p>
      </dgm:t>
    </dgm:pt>
    <dgm:pt modelId="{150860A2-3E69-4468-96E5-374DDC1BFA56}" type="parTrans" cxnId="{9B14D685-CF4B-4D07-B0DC-8BC86E2A1700}">
      <dgm:prSet/>
      <dgm:spPr/>
      <dgm:t>
        <a:bodyPr/>
        <a:lstStyle/>
        <a:p>
          <a:endParaRPr lang="en-US"/>
        </a:p>
      </dgm:t>
    </dgm:pt>
    <dgm:pt modelId="{84F335F4-EC98-436B-AAE6-DAFA90061E60}" type="sibTrans" cxnId="{9B14D685-CF4B-4D07-B0DC-8BC86E2A1700}">
      <dgm:prSet/>
      <dgm:spPr/>
      <dgm:t>
        <a:bodyPr/>
        <a:lstStyle/>
        <a:p>
          <a:endParaRPr lang="en-US"/>
        </a:p>
      </dgm:t>
    </dgm:pt>
    <dgm:pt modelId="{B3EC06A8-EE54-4FDB-A1CD-361FD724DB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Exploratory data analysis</a:t>
          </a:r>
        </a:p>
      </dgm:t>
    </dgm:pt>
    <dgm:pt modelId="{58870AAF-3C42-421A-9C4C-517CD04C2070}" type="parTrans" cxnId="{E802522C-ACFE-4AB4-AB1E-2F4F933146AA}">
      <dgm:prSet/>
      <dgm:spPr/>
      <dgm:t>
        <a:bodyPr/>
        <a:lstStyle/>
        <a:p>
          <a:endParaRPr lang="en-US"/>
        </a:p>
      </dgm:t>
    </dgm:pt>
    <dgm:pt modelId="{2E57A5BF-EC59-4729-803A-37EDFC4DD172}" type="sibTrans" cxnId="{E802522C-ACFE-4AB4-AB1E-2F4F933146AA}">
      <dgm:prSet/>
      <dgm:spPr/>
      <dgm:t>
        <a:bodyPr/>
        <a:lstStyle/>
        <a:p>
          <a:endParaRPr lang="en-US"/>
        </a:p>
      </dgm:t>
    </dgm:pt>
    <dgm:pt modelId="{5540CEE5-786C-47FF-8D15-046EE9C894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Modelling</a:t>
          </a:r>
        </a:p>
      </dgm:t>
    </dgm:pt>
    <dgm:pt modelId="{82C98A4C-3A27-4EDB-8F72-2FA42BA37C7E}" type="parTrans" cxnId="{D67DCBF2-D8C9-4819-A54A-5BB22C9C31ED}">
      <dgm:prSet/>
      <dgm:spPr/>
      <dgm:t>
        <a:bodyPr/>
        <a:lstStyle/>
        <a:p>
          <a:endParaRPr lang="en-US"/>
        </a:p>
      </dgm:t>
    </dgm:pt>
    <dgm:pt modelId="{087DF29C-F5A6-499C-93D3-4D055351E03A}" type="sibTrans" cxnId="{D67DCBF2-D8C9-4819-A54A-5BB22C9C31ED}">
      <dgm:prSet/>
      <dgm:spPr/>
      <dgm:t>
        <a:bodyPr/>
        <a:lstStyle/>
        <a:p>
          <a:endParaRPr lang="en-US"/>
        </a:p>
      </dgm:t>
    </dgm:pt>
    <dgm:pt modelId="{02E81517-8DB0-46D9-BA40-1D6C84F211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</a:t>
          </a:r>
        </a:p>
      </dgm:t>
    </dgm:pt>
    <dgm:pt modelId="{F072782E-30B7-4161-A316-68A9C8D7D806}" type="parTrans" cxnId="{C2320E88-2825-4335-9260-E22F8132D47C}">
      <dgm:prSet/>
      <dgm:spPr/>
      <dgm:t>
        <a:bodyPr/>
        <a:lstStyle/>
        <a:p>
          <a:endParaRPr lang="en-US"/>
        </a:p>
      </dgm:t>
    </dgm:pt>
    <dgm:pt modelId="{7EF9B021-1F74-48FE-9FEA-EFF8EF835C4E}" type="sibTrans" cxnId="{C2320E88-2825-4335-9260-E22F8132D47C}">
      <dgm:prSet/>
      <dgm:spPr/>
      <dgm:t>
        <a:bodyPr/>
        <a:lstStyle/>
        <a:p>
          <a:endParaRPr lang="en-US"/>
        </a:p>
      </dgm:t>
    </dgm:pt>
    <dgm:pt modelId="{2FF55901-E653-4DA7-823E-5E988CAF0E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Conclusion</a:t>
          </a:r>
        </a:p>
      </dgm:t>
    </dgm:pt>
    <dgm:pt modelId="{646398AA-F1E9-4DB9-A200-C104DC0765CD}" type="parTrans" cxnId="{888DFE08-46F7-4CB0-9DEB-A9690CE30631}">
      <dgm:prSet/>
      <dgm:spPr/>
      <dgm:t>
        <a:bodyPr/>
        <a:lstStyle/>
        <a:p>
          <a:endParaRPr lang="en-US"/>
        </a:p>
      </dgm:t>
    </dgm:pt>
    <dgm:pt modelId="{A4526F80-D947-4C3A-96D6-516CFE187F2A}" type="sibTrans" cxnId="{888DFE08-46F7-4CB0-9DEB-A9690CE30631}">
      <dgm:prSet/>
      <dgm:spPr/>
      <dgm:t>
        <a:bodyPr/>
        <a:lstStyle/>
        <a:p>
          <a:endParaRPr lang="en-US"/>
        </a:p>
      </dgm:t>
    </dgm:pt>
    <dgm:pt modelId="{32EC887E-967E-40DB-ABB6-7AC93849A532}" type="pres">
      <dgm:prSet presAssocID="{BD98FF75-5FBC-4EC2-9792-F200A17E2E69}" presName="root" presStyleCnt="0">
        <dgm:presLayoutVars>
          <dgm:dir/>
          <dgm:resizeHandles val="exact"/>
        </dgm:presLayoutVars>
      </dgm:prSet>
      <dgm:spPr/>
    </dgm:pt>
    <dgm:pt modelId="{CAD5B360-DC74-4BB9-B3BE-F7691C46680C}" type="pres">
      <dgm:prSet presAssocID="{A3F0377F-284C-4061-AC9E-4DCAAB8541FC}" presName="compNode" presStyleCnt="0"/>
      <dgm:spPr/>
    </dgm:pt>
    <dgm:pt modelId="{9DF1097F-CF28-4AB2-A243-2EA50AA7EB5E}" type="pres">
      <dgm:prSet presAssocID="{A3F0377F-284C-4061-AC9E-4DCAAB8541F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A21291C-7A20-4CC1-8F2E-2E8B1C91F56B}" type="pres">
      <dgm:prSet presAssocID="{A3F0377F-284C-4061-AC9E-4DCAAB8541FC}" presName="spaceRect" presStyleCnt="0"/>
      <dgm:spPr/>
    </dgm:pt>
    <dgm:pt modelId="{FA7876AE-717A-4E61-BA2D-20D4D0CBB5F5}" type="pres">
      <dgm:prSet presAssocID="{A3F0377F-284C-4061-AC9E-4DCAAB8541FC}" presName="textRect" presStyleLbl="revTx" presStyleIdx="0" presStyleCnt="7">
        <dgm:presLayoutVars>
          <dgm:chMax val="1"/>
          <dgm:chPref val="1"/>
        </dgm:presLayoutVars>
      </dgm:prSet>
      <dgm:spPr/>
    </dgm:pt>
    <dgm:pt modelId="{A0B0FAFD-58D9-4E41-9FB8-6416BBEAEBD1}" type="pres">
      <dgm:prSet presAssocID="{9E52848D-B39F-463F-9C60-E9CD50C41F36}" presName="sibTrans" presStyleCnt="0"/>
      <dgm:spPr/>
    </dgm:pt>
    <dgm:pt modelId="{04528E4C-9C2E-4603-9975-F04B18557654}" type="pres">
      <dgm:prSet presAssocID="{19D1FF07-A6D4-497F-B187-D74C2CA28307}" presName="compNode" presStyleCnt="0"/>
      <dgm:spPr/>
    </dgm:pt>
    <dgm:pt modelId="{A17A83EF-CE7D-4AE9-B813-1CD51A564DFE}" type="pres">
      <dgm:prSet presAssocID="{19D1FF07-A6D4-497F-B187-D74C2CA2830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9C92C34-8DC3-4FFC-825F-B550B7FE73D9}" type="pres">
      <dgm:prSet presAssocID="{19D1FF07-A6D4-497F-B187-D74C2CA28307}" presName="spaceRect" presStyleCnt="0"/>
      <dgm:spPr/>
    </dgm:pt>
    <dgm:pt modelId="{2FA69A45-62F2-45E4-AA5B-35703A418360}" type="pres">
      <dgm:prSet presAssocID="{19D1FF07-A6D4-497F-B187-D74C2CA28307}" presName="textRect" presStyleLbl="revTx" presStyleIdx="1" presStyleCnt="7">
        <dgm:presLayoutVars>
          <dgm:chMax val="1"/>
          <dgm:chPref val="1"/>
        </dgm:presLayoutVars>
      </dgm:prSet>
      <dgm:spPr/>
    </dgm:pt>
    <dgm:pt modelId="{AFA742DD-1481-4487-AE59-ADD5C200EC8A}" type="pres">
      <dgm:prSet presAssocID="{03CE5306-7758-4318-BF67-330956BD2E11}" presName="sibTrans" presStyleCnt="0"/>
      <dgm:spPr/>
    </dgm:pt>
    <dgm:pt modelId="{1A884D1C-5227-4F9B-901F-C42766C690D8}" type="pres">
      <dgm:prSet presAssocID="{5D4E1CB1-F9AD-4121-B991-059DF7F77D7B}" presName="compNode" presStyleCnt="0"/>
      <dgm:spPr/>
    </dgm:pt>
    <dgm:pt modelId="{B3CC2B95-A0B1-4FDE-888C-AF8E06254BE3}" type="pres">
      <dgm:prSet presAssocID="{5D4E1CB1-F9AD-4121-B991-059DF7F77D7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C34E770-7477-4891-98F6-2A6C9140D4CF}" type="pres">
      <dgm:prSet presAssocID="{5D4E1CB1-F9AD-4121-B991-059DF7F77D7B}" presName="spaceRect" presStyleCnt="0"/>
      <dgm:spPr/>
    </dgm:pt>
    <dgm:pt modelId="{1EF99B43-34AB-465C-B658-65157A5E7B68}" type="pres">
      <dgm:prSet presAssocID="{5D4E1CB1-F9AD-4121-B991-059DF7F77D7B}" presName="textRect" presStyleLbl="revTx" presStyleIdx="2" presStyleCnt="7">
        <dgm:presLayoutVars>
          <dgm:chMax val="1"/>
          <dgm:chPref val="1"/>
        </dgm:presLayoutVars>
      </dgm:prSet>
      <dgm:spPr/>
    </dgm:pt>
    <dgm:pt modelId="{C372E9C6-C884-43C7-948C-4F68E43B9739}" type="pres">
      <dgm:prSet presAssocID="{84F335F4-EC98-436B-AAE6-DAFA90061E60}" presName="sibTrans" presStyleCnt="0"/>
      <dgm:spPr/>
    </dgm:pt>
    <dgm:pt modelId="{2F5C7361-3485-45A8-A245-F4721BCE435F}" type="pres">
      <dgm:prSet presAssocID="{B3EC06A8-EE54-4FDB-A1CD-361FD724DB0F}" presName="compNode" presStyleCnt="0"/>
      <dgm:spPr/>
    </dgm:pt>
    <dgm:pt modelId="{A7F0F3A0-3569-4DF9-9011-10EC929DA63E}" type="pres">
      <dgm:prSet presAssocID="{B3EC06A8-EE54-4FDB-A1CD-361FD724DB0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A7881D5-50F6-4E3F-B583-018159A7A2A3}" type="pres">
      <dgm:prSet presAssocID="{B3EC06A8-EE54-4FDB-A1CD-361FD724DB0F}" presName="spaceRect" presStyleCnt="0"/>
      <dgm:spPr/>
    </dgm:pt>
    <dgm:pt modelId="{EDC9F74A-8BF2-4364-86D2-6F5432E336C1}" type="pres">
      <dgm:prSet presAssocID="{B3EC06A8-EE54-4FDB-A1CD-361FD724DB0F}" presName="textRect" presStyleLbl="revTx" presStyleIdx="3" presStyleCnt="7">
        <dgm:presLayoutVars>
          <dgm:chMax val="1"/>
          <dgm:chPref val="1"/>
        </dgm:presLayoutVars>
      </dgm:prSet>
      <dgm:spPr/>
    </dgm:pt>
    <dgm:pt modelId="{2F43C68C-5D12-4818-8C11-83F25D792DFD}" type="pres">
      <dgm:prSet presAssocID="{2E57A5BF-EC59-4729-803A-37EDFC4DD172}" presName="sibTrans" presStyleCnt="0"/>
      <dgm:spPr/>
    </dgm:pt>
    <dgm:pt modelId="{52C80540-F77F-4258-846B-8611A89600DB}" type="pres">
      <dgm:prSet presAssocID="{5540CEE5-786C-47FF-8D15-046EE9C894F3}" presName="compNode" presStyleCnt="0"/>
      <dgm:spPr/>
    </dgm:pt>
    <dgm:pt modelId="{1547E599-E326-4975-BD1A-1CC3904FC23B}" type="pres">
      <dgm:prSet presAssocID="{5540CEE5-786C-47FF-8D15-046EE9C894F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BAFFAA4-AAF6-4C28-B99F-6233C5F52F90}" type="pres">
      <dgm:prSet presAssocID="{5540CEE5-786C-47FF-8D15-046EE9C894F3}" presName="spaceRect" presStyleCnt="0"/>
      <dgm:spPr/>
    </dgm:pt>
    <dgm:pt modelId="{CF492D90-F8B2-4B4C-BBF9-7CF75149FEDB}" type="pres">
      <dgm:prSet presAssocID="{5540CEE5-786C-47FF-8D15-046EE9C894F3}" presName="textRect" presStyleLbl="revTx" presStyleIdx="4" presStyleCnt="7">
        <dgm:presLayoutVars>
          <dgm:chMax val="1"/>
          <dgm:chPref val="1"/>
        </dgm:presLayoutVars>
      </dgm:prSet>
      <dgm:spPr/>
    </dgm:pt>
    <dgm:pt modelId="{12A3A3A6-C03D-4D35-954E-991858322A2A}" type="pres">
      <dgm:prSet presAssocID="{087DF29C-F5A6-499C-93D3-4D055351E03A}" presName="sibTrans" presStyleCnt="0"/>
      <dgm:spPr/>
    </dgm:pt>
    <dgm:pt modelId="{1928B7F8-C039-44DA-85EF-7C15299E5226}" type="pres">
      <dgm:prSet presAssocID="{02E81517-8DB0-46D9-BA40-1D6C84F21199}" presName="compNode" presStyleCnt="0"/>
      <dgm:spPr/>
    </dgm:pt>
    <dgm:pt modelId="{B5414A3C-0350-4E05-9544-3E36BA4FCA50}" type="pres">
      <dgm:prSet presAssocID="{02E81517-8DB0-46D9-BA40-1D6C84F2119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8BA51FA-AF9B-4694-8066-CBCA87DC96C6}" type="pres">
      <dgm:prSet presAssocID="{02E81517-8DB0-46D9-BA40-1D6C84F21199}" presName="spaceRect" presStyleCnt="0"/>
      <dgm:spPr/>
    </dgm:pt>
    <dgm:pt modelId="{E9F90B92-09FE-4572-BAC3-C489E2D3514D}" type="pres">
      <dgm:prSet presAssocID="{02E81517-8DB0-46D9-BA40-1D6C84F21199}" presName="textRect" presStyleLbl="revTx" presStyleIdx="5" presStyleCnt="7">
        <dgm:presLayoutVars>
          <dgm:chMax val="1"/>
          <dgm:chPref val="1"/>
        </dgm:presLayoutVars>
      </dgm:prSet>
      <dgm:spPr/>
    </dgm:pt>
    <dgm:pt modelId="{FA8BBCBA-D619-4F39-BF5F-029693F32F9E}" type="pres">
      <dgm:prSet presAssocID="{7EF9B021-1F74-48FE-9FEA-EFF8EF835C4E}" presName="sibTrans" presStyleCnt="0"/>
      <dgm:spPr/>
    </dgm:pt>
    <dgm:pt modelId="{471FFE6A-6BEA-4CC5-9438-C7A7D4BC8839}" type="pres">
      <dgm:prSet presAssocID="{2FF55901-E653-4DA7-823E-5E988CAF0E66}" presName="compNode" presStyleCnt="0"/>
      <dgm:spPr/>
    </dgm:pt>
    <dgm:pt modelId="{AB0B52F2-2E9C-40A0-9F11-0B2503B83A77}" type="pres">
      <dgm:prSet presAssocID="{2FF55901-E653-4DA7-823E-5E988CAF0E6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DC799A2-DD26-4B36-A4AD-20DB41DE75A1}" type="pres">
      <dgm:prSet presAssocID="{2FF55901-E653-4DA7-823E-5E988CAF0E66}" presName="spaceRect" presStyleCnt="0"/>
      <dgm:spPr/>
    </dgm:pt>
    <dgm:pt modelId="{CDA7EE72-A188-4EF7-9546-377B6D19CFA3}" type="pres">
      <dgm:prSet presAssocID="{2FF55901-E653-4DA7-823E-5E988CAF0E66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888DFE08-46F7-4CB0-9DEB-A9690CE30631}" srcId="{BD98FF75-5FBC-4EC2-9792-F200A17E2E69}" destId="{2FF55901-E653-4DA7-823E-5E988CAF0E66}" srcOrd="6" destOrd="0" parTransId="{646398AA-F1E9-4DB9-A200-C104DC0765CD}" sibTransId="{A4526F80-D947-4C3A-96D6-516CFE187F2A}"/>
    <dgm:cxn modelId="{B02EB609-8BE0-4905-B3F6-29DEA1B4B9E9}" type="presOf" srcId="{B3EC06A8-EE54-4FDB-A1CD-361FD724DB0F}" destId="{EDC9F74A-8BF2-4364-86D2-6F5432E336C1}" srcOrd="0" destOrd="0" presId="urn:microsoft.com/office/officeart/2018/2/layout/IconLabelList"/>
    <dgm:cxn modelId="{E802522C-ACFE-4AB4-AB1E-2F4F933146AA}" srcId="{BD98FF75-5FBC-4EC2-9792-F200A17E2E69}" destId="{B3EC06A8-EE54-4FDB-A1CD-361FD724DB0F}" srcOrd="3" destOrd="0" parTransId="{58870AAF-3C42-421A-9C4C-517CD04C2070}" sibTransId="{2E57A5BF-EC59-4729-803A-37EDFC4DD172}"/>
    <dgm:cxn modelId="{352AA83E-EBEA-4B78-A506-F0C311213CFE}" type="presOf" srcId="{2FF55901-E653-4DA7-823E-5E988CAF0E66}" destId="{CDA7EE72-A188-4EF7-9546-377B6D19CFA3}" srcOrd="0" destOrd="0" presId="urn:microsoft.com/office/officeart/2018/2/layout/IconLabelList"/>
    <dgm:cxn modelId="{CE750647-6B2E-45EF-B99D-E790A97D6CBD}" srcId="{BD98FF75-5FBC-4EC2-9792-F200A17E2E69}" destId="{19D1FF07-A6D4-497F-B187-D74C2CA28307}" srcOrd="1" destOrd="0" parTransId="{0EFFDE6C-6BC9-41E8-9C88-07167006DF66}" sibTransId="{03CE5306-7758-4318-BF67-330956BD2E11}"/>
    <dgm:cxn modelId="{9B14D685-CF4B-4D07-B0DC-8BC86E2A1700}" srcId="{BD98FF75-5FBC-4EC2-9792-F200A17E2E69}" destId="{5D4E1CB1-F9AD-4121-B991-059DF7F77D7B}" srcOrd="2" destOrd="0" parTransId="{150860A2-3E69-4468-96E5-374DDC1BFA56}" sibTransId="{84F335F4-EC98-436B-AAE6-DAFA90061E60}"/>
    <dgm:cxn modelId="{C2320E88-2825-4335-9260-E22F8132D47C}" srcId="{BD98FF75-5FBC-4EC2-9792-F200A17E2E69}" destId="{02E81517-8DB0-46D9-BA40-1D6C84F21199}" srcOrd="5" destOrd="0" parTransId="{F072782E-30B7-4161-A316-68A9C8D7D806}" sibTransId="{7EF9B021-1F74-48FE-9FEA-EFF8EF835C4E}"/>
    <dgm:cxn modelId="{9CB5D58F-8221-4D2F-A66B-CA8D35A6D945}" type="presOf" srcId="{19D1FF07-A6D4-497F-B187-D74C2CA28307}" destId="{2FA69A45-62F2-45E4-AA5B-35703A418360}" srcOrd="0" destOrd="0" presId="urn:microsoft.com/office/officeart/2018/2/layout/IconLabelList"/>
    <dgm:cxn modelId="{7FE2D2C6-D9F3-4934-806F-CDDA42237B7A}" type="presOf" srcId="{02E81517-8DB0-46D9-BA40-1D6C84F21199}" destId="{E9F90B92-09FE-4572-BAC3-C489E2D3514D}" srcOrd="0" destOrd="0" presId="urn:microsoft.com/office/officeart/2018/2/layout/IconLabelList"/>
    <dgm:cxn modelId="{8F813CC8-345E-45F4-B47B-266D32464A04}" type="presOf" srcId="{BD98FF75-5FBC-4EC2-9792-F200A17E2E69}" destId="{32EC887E-967E-40DB-ABB6-7AC93849A532}" srcOrd="0" destOrd="0" presId="urn:microsoft.com/office/officeart/2018/2/layout/IconLabelList"/>
    <dgm:cxn modelId="{5D0365DD-CC07-49C0-BF72-404847C3F9AD}" type="presOf" srcId="{5540CEE5-786C-47FF-8D15-046EE9C894F3}" destId="{CF492D90-F8B2-4B4C-BBF9-7CF75149FEDB}" srcOrd="0" destOrd="0" presId="urn:microsoft.com/office/officeart/2018/2/layout/IconLabelList"/>
    <dgm:cxn modelId="{D67DCBF2-D8C9-4819-A54A-5BB22C9C31ED}" srcId="{BD98FF75-5FBC-4EC2-9792-F200A17E2E69}" destId="{5540CEE5-786C-47FF-8D15-046EE9C894F3}" srcOrd="4" destOrd="0" parTransId="{82C98A4C-3A27-4EDB-8F72-2FA42BA37C7E}" sibTransId="{087DF29C-F5A6-499C-93D3-4D055351E03A}"/>
    <dgm:cxn modelId="{27143DF5-2E56-4574-A2EC-D6133E4C1E26}" srcId="{BD98FF75-5FBC-4EC2-9792-F200A17E2E69}" destId="{A3F0377F-284C-4061-AC9E-4DCAAB8541FC}" srcOrd="0" destOrd="0" parTransId="{586B5AFB-FBA5-4739-940D-5AC34413E195}" sibTransId="{9E52848D-B39F-463F-9C60-E9CD50C41F36}"/>
    <dgm:cxn modelId="{A42E09FB-13A2-4361-A246-092265CD1201}" type="presOf" srcId="{A3F0377F-284C-4061-AC9E-4DCAAB8541FC}" destId="{FA7876AE-717A-4E61-BA2D-20D4D0CBB5F5}" srcOrd="0" destOrd="0" presId="urn:microsoft.com/office/officeart/2018/2/layout/IconLabelList"/>
    <dgm:cxn modelId="{454FF7FB-A027-4EB5-A9B3-DC599E1EB3B8}" type="presOf" srcId="{5D4E1CB1-F9AD-4121-B991-059DF7F77D7B}" destId="{1EF99B43-34AB-465C-B658-65157A5E7B68}" srcOrd="0" destOrd="0" presId="urn:microsoft.com/office/officeart/2018/2/layout/IconLabelList"/>
    <dgm:cxn modelId="{8B12D9D9-7CF0-494A-8081-98DFBFD1FBAE}" type="presParOf" srcId="{32EC887E-967E-40DB-ABB6-7AC93849A532}" destId="{CAD5B360-DC74-4BB9-B3BE-F7691C46680C}" srcOrd="0" destOrd="0" presId="urn:microsoft.com/office/officeart/2018/2/layout/IconLabelList"/>
    <dgm:cxn modelId="{73656D6E-04DE-4DF0-81E1-D9CB2A0FA7CB}" type="presParOf" srcId="{CAD5B360-DC74-4BB9-B3BE-F7691C46680C}" destId="{9DF1097F-CF28-4AB2-A243-2EA50AA7EB5E}" srcOrd="0" destOrd="0" presId="urn:microsoft.com/office/officeart/2018/2/layout/IconLabelList"/>
    <dgm:cxn modelId="{4BE23E19-74B1-47AC-BF18-17A52C592311}" type="presParOf" srcId="{CAD5B360-DC74-4BB9-B3BE-F7691C46680C}" destId="{AA21291C-7A20-4CC1-8F2E-2E8B1C91F56B}" srcOrd="1" destOrd="0" presId="urn:microsoft.com/office/officeart/2018/2/layout/IconLabelList"/>
    <dgm:cxn modelId="{6C0CAAA6-A52F-47DE-9959-E7ABC05E8F8A}" type="presParOf" srcId="{CAD5B360-DC74-4BB9-B3BE-F7691C46680C}" destId="{FA7876AE-717A-4E61-BA2D-20D4D0CBB5F5}" srcOrd="2" destOrd="0" presId="urn:microsoft.com/office/officeart/2018/2/layout/IconLabelList"/>
    <dgm:cxn modelId="{606EC5D0-BE85-42A4-9FA8-98C4E1EBD564}" type="presParOf" srcId="{32EC887E-967E-40DB-ABB6-7AC93849A532}" destId="{A0B0FAFD-58D9-4E41-9FB8-6416BBEAEBD1}" srcOrd="1" destOrd="0" presId="urn:microsoft.com/office/officeart/2018/2/layout/IconLabelList"/>
    <dgm:cxn modelId="{0F6A5D5E-E59D-4536-B6A0-2FA5EDEF4E1B}" type="presParOf" srcId="{32EC887E-967E-40DB-ABB6-7AC93849A532}" destId="{04528E4C-9C2E-4603-9975-F04B18557654}" srcOrd="2" destOrd="0" presId="urn:microsoft.com/office/officeart/2018/2/layout/IconLabelList"/>
    <dgm:cxn modelId="{A8A50AEB-B8A2-44FC-AD6E-1B0AF544703A}" type="presParOf" srcId="{04528E4C-9C2E-4603-9975-F04B18557654}" destId="{A17A83EF-CE7D-4AE9-B813-1CD51A564DFE}" srcOrd="0" destOrd="0" presId="urn:microsoft.com/office/officeart/2018/2/layout/IconLabelList"/>
    <dgm:cxn modelId="{568AA11B-505D-4AAF-9EB4-10C950220129}" type="presParOf" srcId="{04528E4C-9C2E-4603-9975-F04B18557654}" destId="{F9C92C34-8DC3-4FFC-825F-B550B7FE73D9}" srcOrd="1" destOrd="0" presId="urn:microsoft.com/office/officeart/2018/2/layout/IconLabelList"/>
    <dgm:cxn modelId="{C349087A-9383-4583-85BA-C1590808D5EA}" type="presParOf" srcId="{04528E4C-9C2E-4603-9975-F04B18557654}" destId="{2FA69A45-62F2-45E4-AA5B-35703A418360}" srcOrd="2" destOrd="0" presId="urn:microsoft.com/office/officeart/2018/2/layout/IconLabelList"/>
    <dgm:cxn modelId="{82EC9AD7-9A3D-4817-B2A5-149B5A21F862}" type="presParOf" srcId="{32EC887E-967E-40DB-ABB6-7AC93849A532}" destId="{AFA742DD-1481-4487-AE59-ADD5C200EC8A}" srcOrd="3" destOrd="0" presId="urn:microsoft.com/office/officeart/2018/2/layout/IconLabelList"/>
    <dgm:cxn modelId="{6ABDDA32-AA3F-47BB-8D44-1F54DEFB0793}" type="presParOf" srcId="{32EC887E-967E-40DB-ABB6-7AC93849A532}" destId="{1A884D1C-5227-4F9B-901F-C42766C690D8}" srcOrd="4" destOrd="0" presId="urn:microsoft.com/office/officeart/2018/2/layout/IconLabelList"/>
    <dgm:cxn modelId="{3B47327B-8EB5-4B36-9E66-9993085CE81F}" type="presParOf" srcId="{1A884D1C-5227-4F9B-901F-C42766C690D8}" destId="{B3CC2B95-A0B1-4FDE-888C-AF8E06254BE3}" srcOrd="0" destOrd="0" presId="urn:microsoft.com/office/officeart/2018/2/layout/IconLabelList"/>
    <dgm:cxn modelId="{E24AF6B8-5F25-439F-99C8-723DDB6E3823}" type="presParOf" srcId="{1A884D1C-5227-4F9B-901F-C42766C690D8}" destId="{3C34E770-7477-4891-98F6-2A6C9140D4CF}" srcOrd="1" destOrd="0" presId="urn:microsoft.com/office/officeart/2018/2/layout/IconLabelList"/>
    <dgm:cxn modelId="{5E995FF0-6849-4F7A-B918-4DFDFEACA120}" type="presParOf" srcId="{1A884D1C-5227-4F9B-901F-C42766C690D8}" destId="{1EF99B43-34AB-465C-B658-65157A5E7B68}" srcOrd="2" destOrd="0" presId="urn:microsoft.com/office/officeart/2018/2/layout/IconLabelList"/>
    <dgm:cxn modelId="{3F4E3C40-D166-4D8F-A43C-9C830A581811}" type="presParOf" srcId="{32EC887E-967E-40DB-ABB6-7AC93849A532}" destId="{C372E9C6-C884-43C7-948C-4F68E43B9739}" srcOrd="5" destOrd="0" presId="urn:microsoft.com/office/officeart/2018/2/layout/IconLabelList"/>
    <dgm:cxn modelId="{7121C6AE-C18B-4FBC-ACD2-4FB1A0101641}" type="presParOf" srcId="{32EC887E-967E-40DB-ABB6-7AC93849A532}" destId="{2F5C7361-3485-45A8-A245-F4721BCE435F}" srcOrd="6" destOrd="0" presId="urn:microsoft.com/office/officeart/2018/2/layout/IconLabelList"/>
    <dgm:cxn modelId="{C9594AD3-5EE7-448C-A2B0-695DC928901F}" type="presParOf" srcId="{2F5C7361-3485-45A8-A245-F4721BCE435F}" destId="{A7F0F3A0-3569-4DF9-9011-10EC929DA63E}" srcOrd="0" destOrd="0" presId="urn:microsoft.com/office/officeart/2018/2/layout/IconLabelList"/>
    <dgm:cxn modelId="{DBCBCEED-0C4A-4340-825A-C9B3CEDB8B60}" type="presParOf" srcId="{2F5C7361-3485-45A8-A245-F4721BCE435F}" destId="{2A7881D5-50F6-4E3F-B583-018159A7A2A3}" srcOrd="1" destOrd="0" presId="urn:microsoft.com/office/officeart/2018/2/layout/IconLabelList"/>
    <dgm:cxn modelId="{2055987B-061C-471A-9976-31FE9173DCF6}" type="presParOf" srcId="{2F5C7361-3485-45A8-A245-F4721BCE435F}" destId="{EDC9F74A-8BF2-4364-86D2-6F5432E336C1}" srcOrd="2" destOrd="0" presId="urn:microsoft.com/office/officeart/2018/2/layout/IconLabelList"/>
    <dgm:cxn modelId="{64D9B05D-E30C-4742-8EA1-746681AD92F8}" type="presParOf" srcId="{32EC887E-967E-40DB-ABB6-7AC93849A532}" destId="{2F43C68C-5D12-4818-8C11-83F25D792DFD}" srcOrd="7" destOrd="0" presId="urn:microsoft.com/office/officeart/2018/2/layout/IconLabelList"/>
    <dgm:cxn modelId="{982DC884-6D55-407D-8822-6A6022F06586}" type="presParOf" srcId="{32EC887E-967E-40DB-ABB6-7AC93849A532}" destId="{52C80540-F77F-4258-846B-8611A89600DB}" srcOrd="8" destOrd="0" presId="urn:microsoft.com/office/officeart/2018/2/layout/IconLabelList"/>
    <dgm:cxn modelId="{A0CCB0BF-4BE0-4B2B-92B5-08C7B9AE8F5D}" type="presParOf" srcId="{52C80540-F77F-4258-846B-8611A89600DB}" destId="{1547E599-E326-4975-BD1A-1CC3904FC23B}" srcOrd="0" destOrd="0" presId="urn:microsoft.com/office/officeart/2018/2/layout/IconLabelList"/>
    <dgm:cxn modelId="{8B1513F6-68BD-41C0-8105-751365907FF8}" type="presParOf" srcId="{52C80540-F77F-4258-846B-8611A89600DB}" destId="{8BAFFAA4-AAF6-4C28-B99F-6233C5F52F90}" srcOrd="1" destOrd="0" presId="urn:microsoft.com/office/officeart/2018/2/layout/IconLabelList"/>
    <dgm:cxn modelId="{5F0E57B0-FCB0-4BF3-9C7B-52782DFA8FD0}" type="presParOf" srcId="{52C80540-F77F-4258-846B-8611A89600DB}" destId="{CF492D90-F8B2-4B4C-BBF9-7CF75149FEDB}" srcOrd="2" destOrd="0" presId="urn:microsoft.com/office/officeart/2018/2/layout/IconLabelList"/>
    <dgm:cxn modelId="{AA6E4E5A-AB63-47D2-854A-67EEE1F68EEC}" type="presParOf" srcId="{32EC887E-967E-40DB-ABB6-7AC93849A532}" destId="{12A3A3A6-C03D-4D35-954E-991858322A2A}" srcOrd="9" destOrd="0" presId="urn:microsoft.com/office/officeart/2018/2/layout/IconLabelList"/>
    <dgm:cxn modelId="{0DEE7DCA-8B3B-4FAA-A61D-A24E1A26595A}" type="presParOf" srcId="{32EC887E-967E-40DB-ABB6-7AC93849A532}" destId="{1928B7F8-C039-44DA-85EF-7C15299E5226}" srcOrd="10" destOrd="0" presId="urn:microsoft.com/office/officeart/2018/2/layout/IconLabelList"/>
    <dgm:cxn modelId="{65FAA6EB-1539-4451-BC95-A63E5B0BC1C1}" type="presParOf" srcId="{1928B7F8-C039-44DA-85EF-7C15299E5226}" destId="{B5414A3C-0350-4E05-9544-3E36BA4FCA50}" srcOrd="0" destOrd="0" presId="urn:microsoft.com/office/officeart/2018/2/layout/IconLabelList"/>
    <dgm:cxn modelId="{7CA7B40D-9FC1-4B5E-8ECD-FABA1CF49965}" type="presParOf" srcId="{1928B7F8-C039-44DA-85EF-7C15299E5226}" destId="{D8BA51FA-AF9B-4694-8066-CBCA87DC96C6}" srcOrd="1" destOrd="0" presId="urn:microsoft.com/office/officeart/2018/2/layout/IconLabelList"/>
    <dgm:cxn modelId="{00EB11D2-D14A-4820-89A5-1ACC13DF06E3}" type="presParOf" srcId="{1928B7F8-C039-44DA-85EF-7C15299E5226}" destId="{E9F90B92-09FE-4572-BAC3-C489E2D3514D}" srcOrd="2" destOrd="0" presId="urn:microsoft.com/office/officeart/2018/2/layout/IconLabelList"/>
    <dgm:cxn modelId="{7198215B-7150-4212-9A30-13228305AA71}" type="presParOf" srcId="{32EC887E-967E-40DB-ABB6-7AC93849A532}" destId="{FA8BBCBA-D619-4F39-BF5F-029693F32F9E}" srcOrd="11" destOrd="0" presId="urn:microsoft.com/office/officeart/2018/2/layout/IconLabelList"/>
    <dgm:cxn modelId="{FFAE5959-055D-4D3E-A9F7-02C829512A67}" type="presParOf" srcId="{32EC887E-967E-40DB-ABB6-7AC93849A532}" destId="{471FFE6A-6BEA-4CC5-9438-C7A7D4BC8839}" srcOrd="12" destOrd="0" presId="urn:microsoft.com/office/officeart/2018/2/layout/IconLabelList"/>
    <dgm:cxn modelId="{C4D2B998-FFC5-4E84-9814-89CE19FC6F51}" type="presParOf" srcId="{471FFE6A-6BEA-4CC5-9438-C7A7D4BC8839}" destId="{AB0B52F2-2E9C-40A0-9F11-0B2503B83A77}" srcOrd="0" destOrd="0" presId="urn:microsoft.com/office/officeart/2018/2/layout/IconLabelList"/>
    <dgm:cxn modelId="{3E6333A5-1D58-407D-9159-2796BADEC9D6}" type="presParOf" srcId="{471FFE6A-6BEA-4CC5-9438-C7A7D4BC8839}" destId="{4DC799A2-DD26-4B36-A4AD-20DB41DE75A1}" srcOrd="1" destOrd="0" presId="urn:microsoft.com/office/officeart/2018/2/layout/IconLabelList"/>
    <dgm:cxn modelId="{C6AF620B-FB18-47FB-86BB-73776578EA1E}" type="presParOf" srcId="{471FFE6A-6BEA-4CC5-9438-C7A7D4BC8839}" destId="{CDA7EE72-A188-4EF7-9546-377B6D19CFA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1097F-CF28-4AB2-A243-2EA50AA7EB5E}">
      <dsp:nvSpPr>
        <dsp:cNvPr id="0" name=""/>
        <dsp:cNvSpPr/>
      </dsp:nvSpPr>
      <dsp:spPr>
        <a:xfrm>
          <a:off x="1301399" y="613809"/>
          <a:ext cx="738017" cy="7380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876AE-717A-4E61-BA2D-20D4D0CBB5F5}">
      <dsp:nvSpPr>
        <dsp:cNvPr id="0" name=""/>
        <dsp:cNvSpPr/>
      </dsp:nvSpPr>
      <dsp:spPr>
        <a:xfrm>
          <a:off x="850388" y="1653579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Problem statement</a:t>
          </a:r>
        </a:p>
      </dsp:txBody>
      <dsp:txXfrm>
        <a:off x="850388" y="1653579"/>
        <a:ext cx="1640039" cy="656015"/>
      </dsp:txXfrm>
    </dsp:sp>
    <dsp:sp modelId="{A17A83EF-CE7D-4AE9-B813-1CD51A564DFE}">
      <dsp:nvSpPr>
        <dsp:cNvPr id="0" name=""/>
        <dsp:cNvSpPr/>
      </dsp:nvSpPr>
      <dsp:spPr>
        <a:xfrm>
          <a:off x="3228445" y="613809"/>
          <a:ext cx="738017" cy="7380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69A45-62F2-45E4-AA5B-35703A418360}">
      <dsp:nvSpPr>
        <dsp:cNvPr id="0" name=""/>
        <dsp:cNvSpPr/>
      </dsp:nvSpPr>
      <dsp:spPr>
        <a:xfrm>
          <a:off x="2777434" y="1653579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Dataset analysis</a:t>
          </a:r>
        </a:p>
      </dsp:txBody>
      <dsp:txXfrm>
        <a:off x="2777434" y="1653579"/>
        <a:ext cx="1640039" cy="656015"/>
      </dsp:txXfrm>
    </dsp:sp>
    <dsp:sp modelId="{B3CC2B95-A0B1-4FDE-888C-AF8E06254BE3}">
      <dsp:nvSpPr>
        <dsp:cNvPr id="0" name=""/>
        <dsp:cNvSpPr/>
      </dsp:nvSpPr>
      <dsp:spPr>
        <a:xfrm>
          <a:off x="5155491" y="613809"/>
          <a:ext cx="738017" cy="7380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99B43-34AB-465C-B658-65157A5E7B68}">
      <dsp:nvSpPr>
        <dsp:cNvPr id="0" name=""/>
        <dsp:cNvSpPr/>
      </dsp:nvSpPr>
      <dsp:spPr>
        <a:xfrm>
          <a:off x="4704480" y="1653579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wrangling</a:t>
          </a:r>
        </a:p>
      </dsp:txBody>
      <dsp:txXfrm>
        <a:off x="4704480" y="1653579"/>
        <a:ext cx="1640039" cy="656015"/>
      </dsp:txXfrm>
    </dsp:sp>
    <dsp:sp modelId="{A7F0F3A0-3569-4DF9-9011-10EC929DA63E}">
      <dsp:nvSpPr>
        <dsp:cNvPr id="0" name=""/>
        <dsp:cNvSpPr/>
      </dsp:nvSpPr>
      <dsp:spPr>
        <a:xfrm>
          <a:off x="7082537" y="613809"/>
          <a:ext cx="738017" cy="7380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9F74A-8BF2-4364-86D2-6F5432E336C1}">
      <dsp:nvSpPr>
        <dsp:cNvPr id="0" name=""/>
        <dsp:cNvSpPr/>
      </dsp:nvSpPr>
      <dsp:spPr>
        <a:xfrm>
          <a:off x="6631526" y="1653579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Exploratory data analysis</a:t>
          </a:r>
        </a:p>
      </dsp:txBody>
      <dsp:txXfrm>
        <a:off x="6631526" y="1653579"/>
        <a:ext cx="1640039" cy="656015"/>
      </dsp:txXfrm>
    </dsp:sp>
    <dsp:sp modelId="{1547E599-E326-4975-BD1A-1CC3904FC23B}">
      <dsp:nvSpPr>
        <dsp:cNvPr id="0" name=""/>
        <dsp:cNvSpPr/>
      </dsp:nvSpPr>
      <dsp:spPr>
        <a:xfrm>
          <a:off x="9009583" y="613809"/>
          <a:ext cx="738017" cy="7380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92D90-F8B2-4B4C-BBF9-7CF75149FEDB}">
      <dsp:nvSpPr>
        <dsp:cNvPr id="0" name=""/>
        <dsp:cNvSpPr/>
      </dsp:nvSpPr>
      <dsp:spPr>
        <a:xfrm>
          <a:off x="8558572" y="1653579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Modelling</a:t>
          </a:r>
        </a:p>
      </dsp:txBody>
      <dsp:txXfrm>
        <a:off x="8558572" y="1653579"/>
        <a:ext cx="1640039" cy="656015"/>
      </dsp:txXfrm>
    </dsp:sp>
    <dsp:sp modelId="{B5414A3C-0350-4E05-9544-3E36BA4FCA50}">
      <dsp:nvSpPr>
        <dsp:cNvPr id="0" name=""/>
        <dsp:cNvSpPr/>
      </dsp:nvSpPr>
      <dsp:spPr>
        <a:xfrm>
          <a:off x="4191968" y="2719604"/>
          <a:ext cx="738017" cy="7380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90B92-09FE-4572-BAC3-C489E2D3514D}">
      <dsp:nvSpPr>
        <dsp:cNvPr id="0" name=""/>
        <dsp:cNvSpPr/>
      </dsp:nvSpPr>
      <dsp:spPr>
        <a:xfrm>
          <a:off x="3740957" y="3759374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Results</a:t>
          </a:r>
        </a:p>
      </dsp:txBody>
      <dsp:txXfrm>
        <a:off x="3740957" y="3759374"/>
        <a:ext cx="1640039" cy="656015"/>
      </dsp:txXfrm>
    </dsp:sp>
    <dsp:sp modelId="{AB0B52F2-2E9C-40A0-9F11-0B2503B83A77}">
      <dsp:nvSpPr>
        <dsp:cNvPr id="0" name=""/>
        <dsp:cNvSpPr/>
      </dsp:nvSpPr>
      <dsp:spPr>
        <a:xfrm>
          <a:off x="6119014" y="2719604"/>
          <a:ext cx="738017" cy="7380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7EE72-A188-4EF7-9546-377B6D19CFA3}">
      <dsp:nvSpPr>
        <dsp:cNvPr id="0" name=""/>
        <dsp:cNvSpPr/>
      </dsp:nvSpPr>
      <dsp:spPr>
        <a:xfrm>
          <a:off x="5668003" y="3759374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Conclusion</a:t>
          </a:r>
        </a:p>
      </dsp:txBody>
      <dsp:txXfrm>
        <a:off x="5668003" y="3759374"/>
        <a:ext cx="1640039" cy="656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12/8/2023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12/8/2023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02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65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11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65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70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93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6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56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82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18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85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0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1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81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48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77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65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85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18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6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 descr="Map of Europe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12/8/2023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12/8/2023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12/8/2023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12/8/2023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12/8/2023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12/8/2023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12/8/2023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12/8/2023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12/8/2023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12/8/2023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1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1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1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412" y="1447800"/>
            <a:ext cx="9753600" cy="3048001"/>
          </a:xfrm>
        </p:spPr>
        <p:txBody>
          <a:bodyPr/>
          <a:lstStyle/>
          <a:p>
            <a:r>
              <a:rPr lang="en-US" dirty="0"/>
              <a:t>American Airlines BHS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2" y="4800600"/>
            <a:ext cx="7848600" cy="1752600"/>
          </a:xfrm>
        </p:spPr>
        <p:txBody>
          <a:bodyPr>
            <a:normAutofit/>
          </a:bodyPr>
          <a:lstStyle/>
          <a:p>
            <a:r>
              <a:rPr lang="en-US" dirty="0"/>
              <a:t>Presented by</a:t>
            </a:r>
          </a:p>
          <a:p>
            <a:endParaRPr lang="en-US" dirty="0"/>
          </a:p>
          <a:p>
            <a:r>
              <a:rPr lang="en-US" dirty="0"/>
              <a:t>Vamsi Krishna Bellam - 11593718</a:t>
            </a:r>
          </a:p>
          <a:p>
            <a:r>
              <a:rPr lang="en-US" dirty="0"/>
              <a:t>Naga Satya Sai </a:t>
            </a:r>
            <a:r>
              <a:rPr lang="en-US" dirty="0" err="1"/>
              <a:t>Parvathaneni</a:t>
            </a:r>
            <a:r>
              <a:rPr lang="en-US" dirty="0"/>
              <a:t> - 11599516</a:t>
            </a:r>
          </a:p>
          <a:p>
            <a:r>
              <a:rPr lang="en-US" dirty="0" err="1"/>
              <a:t>Aakanksha</a:t>
            </a:r>
            <a:r>
              <a:rPr lang="en-US" dirty="0"/>
              <a:t> </a:t>
            </a:r>
            <a:r>
              <a:rPr lang="en-US" dirty="0" err="1"/>
              <a:t>Poreddy</a:t>
            </a:r>
            <a:r>
              <a:rPr lang="en-US" dirty="0"/>
              <a:t> - </a:t>
            </a:r>
          </a:p>
          <a:p>
            <a:r>
              <a:rPr lang="en-US" dirty="0"/>
              <a:t>Vishal </a:t>
            </a:r>
            <a:r>
              <a:rPr lang="en-US" dirty="0" err="1"/>
              <a:t>Vallapu</a:t>
            </a:r>
            <a:r>
              <a:rPr lang="en-US" dirty="0"/>
              <a:t> - 11618660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8161F-DE60-E335-3022-4DCC8FE0917F}"/>
              </a:ext>
            </a:extLst>
          </p:cNvPr>
          <p:cNvSpPr txBox="1">
            <a:spLocks/>
          </p:cNvSpPr>
          <p:nvPr/>
        </p:nvSpPr>
        <p:spPr>
          <a:xfrm>
            <a:off x="760412" y="1828800"/>
            <a:ext cx="10210801" cy="4876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Timestamp conversions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2" name="Rectangle 1" descr="Database">
            <a:extLst>
              <a:ext uri="{FF2B5EF4-FFF2-40B4-BE49-F238E27FC236}">
                <a16:creationId xmlns:a16="http://schemas.microsoft.com/office/drawing/2014/main" id="{B5F0FFD4-08F8-52F3-6736-BCF98546436F}"/>
              </a:ext>
            </a:extLst>
          </p:cNvPr>
          <p:cNvSpPr/>
          <p:nvPr/>
        </p:nvSpPr>
        <p:spPr>
          <a:xfrm>
            <a:off x="479594" y="862183"/>
            <a:ext cx="738017" cy="73801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212D9-A3B8-0846-D983-EB418A371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012" y="2895600"/>
            <a:ext cx="8839201" cy="382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7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8161F-DE60-E335-3022-4DCC8FE0917F}"/>
              </a:ext>
            </a:extLst>
          </p:cNvPr>
          <p:cNvSpPr txBox="1">
            <a:spLocks/>
          </p:cNvSpPr>
          <p:nvPr/>
        </p:nvSpPr>
        <p:spPr>
          <a:xfrm>
            <a:off x="760412" y="1828800"/>
            <a:ext cx="10210801" cy="4876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Feature creation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2" name="Rectangle 1" descr="Database">
            <a:extLst>
              <a:ext uri="{FF2B5EF4-FFF2-40B4-BE49-F238E27FC236}">
                <a16:creationId xmlns:a16="http://schemas.microsoft.com/office/drawing/2014/main" id="{B5F0FFD4-08F8-52F3-6736-BCF98546436F}"/>
              </a:ext>
            </a:extLst>
          </p:cNvPr>
          <p:cNvSpPr/>
          <p:nvPr/>
        </p:nvSpPr>
        <p:spPr>
          <a:xfrm>
            <a:off x="479594" y="862183"/>
            <a:ext cx="738017" cy="73801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F154C-4499-5640-9DAF-1B1F43E62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503" y="2971800"/>
            <a:ext cx="10459910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1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8161F-DE60-E335-3022-4DCC8FE0917F}"/>
              </a:ext>
            </a:extLst>
          </p:cNvPr>
          <p:cNvSpPr txBox="1">
            <a:spLocks/>
          </p:cNvSpPr>
          <p:nvPr/>
        </p:nvSpPr>
        <p:spPr>
          <a:xfrm>
            <a:off x="760412" y="1828800"/>
            <a:ext cx="10210801" cy="4876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Feature creation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2" name="Rectangle 1" descr="Database">
            <a:extLst>
              <a:ext uri="{FF2B5EF4-FFF2-40B4-BE49-F238E27FC236}">
                <a16:creationId xmlns:a16="http://schemas.microsoft.com/office/drawing/2014/main" id="{B5F0FFD4-08F8-52F3-6736-BCF98546436F}"/>
              </a:ext>
            </a:extLst>
          </p:cNvPr>
          <p:cNvSpPr/>
          <p:nvPr/>
        </p:nvSpPr>
        <p:spPr>
          <a:xfrm>
            <a:off x="479594" y="862183"/>
            <a:ext cx="738017" cy="73801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4739F-A18E-1323-2BC1-F002152C7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212" y="2876016"/>
            <a:ext cx="10488489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4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8161F-DE60-E335-3022-4DCC8FE0917F}"/>
              </a:ext>
            </a:extLst>
          </p:cNvPr>
          <p:cNvSpPr txBox="1">
            <a:spLocks/>
          </p:cNvSpPr>
          <p:nvPr/>
        </p:nvSpPr>
        <p:spPr>
          <a:xfrm>
            <a:off x="760412" y="1828800"/>
            <a:ext cx="10210801" cy="4876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Dataset Aggregation</a:t>
            </a:r>
          </a:p>
        </p:txBody>
      </p:sp>
      <p:sp>
        <p:nvSpPr>
          <p:cNvPr id="2" name="Rectangle 1" descr="Database">
            <a:extLst>
              <a:ext uri="{FF2B5EF4-FFF2-40B4-BE49-F238E27FC236}">
                <a16:creationId xmlns:a16="http://schemas.microsoft.com/office/drawing/2014/main" id="{B5F0FFD4-08F8-52F3-6736-BCF98546436F}"/>
              </a:ext>
            </a:extLst>
          </p:cNvPr>
          <p:cNvSpPr/>
          <p:nvPr/>
        </p:nvSpPr>
        <p:spPr>
          <a:xfrm>
            <a:off x="479594" y="862183"/>
            <a:ext cx="738017" cy="73801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F57CA0-CF5F-B915-E172-74FC4CB68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7213" y="2286000"/>
            <a:ext cx="9448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8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8161F-DE60-E335-3022-4DCC8FE0917F}"/>
              </a:ext>
            </a:extLst>
          </p:cNvPr>
          <p:cNvSpPr txBox="1">
            <a:spLocks/>
          </p:cNvSpPr>
          <p:nvPr/>
        </p:nvSpPr>
        <p:spPr>
          <a:xfrm>
            <a:off x="760412" y="1828800"/>
            <a:ext cx="10210801" cy="4876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Feature creation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2" name="Rectangle 1" descr="Database">
            <a:extLst>
              <a:ext uri="{FF2B5EF4-FFF2-40B4-BE49-F238E27FC236}">
                <a16:creationId xmlns:a16="http://schemas.microsoft.com/office/drawing/2014/main" id="{B5F0FFD4-08F8-52F3-6736-BCF98546436F}"/>
              </a:ext>
            </a:extLst>
          </p:cNvPr>
          <p:cNvSpPr/>
          <p:nvPr/>
        </p:nvSpPr>
        <p:spPr>
          <a:xfrm>
            <a:off x="479594" y="862183"/>
            <a:ext cx="738017" cy="73801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61451-ADD2-4B78-2445-08B924487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240" y="2953680"/>
            <a:ext cx="10374173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1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8161F-DE60-E335-3022-4DCC8FE0917F}"/>
              </a:ext>
            </a:extLst>
          </p:cNvPr>
          <p:cNvSpPr txBox="1">
            <a:spLocks/>
          </p:cNvSpPr>
          <p:nvPr/>
        </p:nvSpPr>
        <p:spPr>
          <a:xfrm>
            <a:off x="760413" y="1741068"/>
            <a:ext cx="4495799" cy="4964532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Data handling </a:t>
            </a:r>
          </a:p>
          <a:p>
            <a:r>
              <a:rPr lang="en-US" dirty="0"/>
              <a:t>Body type</a:t>
            </a:r>
          </a:p>
          <a:p>
            <a:pPr marL="502920" lvl="2" indent="0">
              <a:buNone/>
            </a:pPr>
            <a:r>
              <a:rPr lang="en-US" dirty="0"/>
              <a:t>	Narrowbody 	- 1</a:t>
            </a:r>
          </a:p>
          <a:p>
            <a:pPr marL="502920" lvl="2" indent="0">
              <a:buNone/>
            </a:pPr>
            <a:r>
              <a:rPr lang="en-US" dirty="0"/>
              <a:t>	Widebody	- 0</a:t>
            </a:r>
          </a:p>
          <a:p>
            <a:r>
              <a:rPr lang="en-US" dirty="0"/>
              <a:t>Weekday</a:t>
            </a:r>
          </a:p>
          <a:p>
            <a:pPr marL="502920" lvl="2" indent="0">
              <a:buNone/>
            </a:pPr>
            <a:r>
              <a:rPr lang="en-US" dirty="0"/>
              <a:t>	Sunday		- 0</a:t>
            </a:r>
          </a:p>
          <a:p>
            <a:pPr marL="502920" lvl="2" indent="0">
              <a:buNone/>
            </a:pPr>
            <a:r>
              <a:rPr lang="en-US" dirty="0"/>
              <a:t>	Monday	- 1</a:t>
            </a:r>
          </a:p>
          <a:p>
            <a:pPr marL="502920" lvl="2" indent="0">
              <a:buNone/>
            </a:pPr>
            <a:r>
              <a:rPr lang="en-US" dirty="0"/>
              <a:t>	Tuesday		- 2</a:t>
            </a:r>
          </a:p>
          <a:p>
            <a:pPr marL="502920" lvl="2" indent="0">
              <a:buNone/>
            </a:pPr>
            <a:r>
              <a:rPr lang="en-US" dirty="0"/>
              <a:t>	Wednesday	- 3</a:t>
            </a:r>
          </a:p>
          <a:p>
            <a:pPr marL="502920" lvl="2" indent="0">
              <a:buNone/>
            </a:pPr>
            <a:r>
              <a:rPr lang="en-US" dirty="0"/>
              <a:t>	Thursday	- 4</a:t>
            </a:r>
          </a:p>
          <a:p>
            <a:pPr marL="502920" lvl="2" indent="0">
              <a:buNone/>
            </a:pPr>
            <a:r>
              <a:rPr lang="en-US" dirty="0"/>
              <a:t>	Friday		- 5</a:t>
            </a:r>
          </a:p>
          <a:p>
            <a:pPr marL="502920" lvl="2" indent="0">
              <a:buNone/>
            </a:pPr>
            <a:r>
              <a:rPr lang="en-US" dirty="0"/>
              <a:t>	Saturday	- 6</a:t>
            </a:r>
          </a:p>
          <a:p>
            <a:r>
              <a:rPr lang="en-US" dirty="0"/>
              <a:t>Calculated delay</a:t>
            </a:r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2" name="Rectangle 1" descr="Database">
            <a:extLst>
              <a:ext uri="{FF2B5EF4-FFF2-40B4-BE49-F238E27FC236}">
                <a16:creationId xmlns:a16="http://schemas.microsoft.com/office/drawing/2014/main" id="{B5F0FFD4-08F8-52F3-6736-BCF98546436F}"/>
              </a:ext>
            </a:extLst>
          </p:cNvPr>
          <p:cNvSpPr/>
          <p:nvPr/>
        </p:nvSpPr>
        <p:spPr>
          <a:xfrm>
            <a:off x="479594" y="862183"/>
            <a:ext cx="738017" cy="73801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49409-CB44-FCD2-4AA5-ADA5F33C5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3612" y="2286000"/>
            <a:ext cx="365760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3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8161F-DE60-E335-3022-4DCC8FE0917F}"/>
              </a:ext>
            </a:extLst>
          </p:cNvPr>
          <p:cNvSpPr txBox="1">
            <a:spLocks/>
          </p:cNvSpPr>
          <p:nvPr/>
        </p:nvSpPr>
        <p:spPr>
          <a:xfrm>
            <a:off x="760412" y="1828800"/>
            <a:ext cx="10210801" cy="4876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Descriptive statistics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Rectangle 2" descr="Magnifying glass">
            <a:extLst>
              <a:ext uri="{FF2B5EF4-FFF2-40B4-BE49-F238E27FC236}">
                <a16:creationId xmlns:a16="http://schemas.microsoft.com/office/drawing/2014/main" id="{EBCB23D2-0827-997E-94CF-8F5942C54598}"/>
              </a:ext>
            </a:extLst>
          </p:cNvPr>
          <p:cNvSpPr/>
          <p:nvPr/>
        </p:nvSpPr>
        <p:spPr>
          <a:xfrm>
            <a:off x="479594" y="862183"/>
            <a:ext cx="738017" cy="73801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EC6361-0C23-D9F2-5A5A-907605340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919225"/>
            <a:ext cx="5713411" cy="2186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85B301-A112-E942-23FD-921980FDC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3412" y="2880406"/>
            <a:ext cx="6475413" cy="219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3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8161F-DE60-E335-3022-4DCC8FE0917F}"/>
              </a:ext>
            </a:extLst>
          </p:cNvPr>
          <p:cNvSpPr txBox="1">
            <a:spLocks/>
          </p:cNvSpPr>
          <p:nvPr/>
        </p:nvSpPr>
        <p:spPr>
          <a:xfrm>
            <a:off x="760412" y="1828800"/>
            <a:ext cx="10210801" cy="4876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dirty="0"/>
          </a:p>
        </p:txBody>
      </p:sp>
      <p:sp>
        <p:nvSpPr>
          <p:cNvPr id="3" name="Rectangle 2" descr="Magnifying glass">
            <a:extLst>
              <a:ext uri="{FF2B5EF4-FFF2-40B4-BE49-F238E27FC236}">
                <a16:creationId xmlns:a16="http://schemas.microsoft.com/office/drawing/2014/main" id="{EBCB23D2-0827-997E-94CF-8F5942C54598}"/>
              </a:ext>
            </a:extLst>
          </p:cNvPr>
          <p:cNvSpPr/>
          <p:nvPr/>
        </p:nvSpPr>
        <p:spPr>
          <a:xfrm>
            <a:off x="479594" y="862183"/>
            <a:ext cx="738017" cy="73801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977483-426A-D8C4-269E-434047507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412" y="1752599"/>
            <a:ext cx="10210801" cy="49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3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8161F-DE60-E335-3022-4DCC8FE0917F}"/>
              </a:ext>
            </a:extLst>
          </p:cNvPr>
          <p:cNvSpPr txBox="1">
            <a:spLocks/>
          </p:cNvSpPr>
          <p:nvPr/>
        </p:nvSpPr>
        <p:spPr>
          <a:xfrm>
            <a:off x="760412" y="1828800"/>
            <a:ext cx="10210801" cy="4876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dirty="0"/>
          </a:p>
        </p:txBody>
      </p:sp>
      <p:sp>
        <p:nvSpPr>
          <p:cNvPr id="3" name="Rectangle 2" descr="Magnifying glass">
            <a:extLst>
              <a:ext uri="{FF2B5EF4-FFF2-40B4-BE49-F238E27FC236}">
                <a16:creationId xmlns:a16="http://schemas.microsoft.com/office/drawing/2014/main" id="{EBCB23D2-0827-997E-94CF-8F5942C54598}"/>
              </a:ext>
            </a:extLst>
          </p:cNvPr>
          <p:cNvSpPr/>
          <p:nvPr/>
        </p:nvSpPr>
        <p:spPr>
          <a:xfrm>
            <a:off x="479594" y="862183"/>
            <a:ext cx="738017" cy="73801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9BFD5F-DA8A-3A3D-4BD4-D07C44496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412" y="1600200"/>
            <a:ext cx="10668001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6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8161F-DE60-E335-3022-4DCC8FE0917F}"/>
              </a:ext>
            </a:extLst>
          </p:cNvPr>
          <p:cNvSpPr txBox="1">
            <a:spLocks/>
          </p:cNvSpPr>
          <p:nvPr/>
        </p:nvSpPr>
        <p:spPr>
          <a:xfrm>
            <a:off x="760412" y="1828800"/>
            <a:ext cx="10210801" cy="4876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dirty="0"/>
          </a:p>
        </p:txBody>
      </p:sp>
      <p:sp>
        <p:nvSpPr>
          <p:cNvPr id="3" name="Rectangle 2" descr="Magnifying glass">
            <a:extLst>
              <a:ext uri="{FF2B5EF4-FFF2-40B4-BE49-F238E27FC236}">
                <a16:creationId xmlns:a16="http://schemas.microsoft.com/office/drawing/2014/main" id="{EBCB23D2-0827-997E-94CF-8F5942C54598}"/>
              </a:ext>
            </a:extLst>
          </p:cNvPr>
          <p:cNvSpPr/>
          <p:nvPr/>
        </p:nvSpPr>
        <p:spPr>
          <a:xfrm>
            <a:off x="479594" y="862183"/>
            <a:ext cx="738017" cy="73801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BA007-2C4F-4433-8048-07133BA0B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412" y="1600200"/>
            <a:ext cx="10210799" cy="514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6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steps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22E646B-0B45-D643-54F0-061F478DA3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59377"/>
              </p:ext>
            </p:extLst>
          </p:nvPr>
        </p:nvGraphicFramePr>
        <p:xfrm>
          <a:off x="684212" y="1828800"/>
          <a:ext cx="11049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12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8161F-DE60-E335-3022-4DCC8FE0917F}"/>
              </a:ext>
            </a:extLst>
          </p:cNvPr>
          <p:cNvSpPr txBox="1">
            <a:spLocks/>
          </p:cNvSpPr>
          <p:nvPr/>
        </p:nvSpPr>
        <p:spPr>
          <a:xfrm>
            <a:off x="760412" y="1828800"/>
            <a:ext cx="10210801" cy="4876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9D6AC-D293-A62F-B848-C89F50514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339" y="1695454"/>
            <a:ext cx="8859486" cy="5125165"/>
          </a:xfrm>
          <a:prstGeom prst="rect">
            <a:avLst/>
          </a:prstGeom>
        </p:spPr>
      </p:pic>
      <p:sp>
        <p:nvSpPr>
          <p:cNvPr id="6" name="Rectangle 5" descr="Gears">
            <a:extLst>
              <a:ext uri="{FF2B5EF4-FFF2-40B4-BE49-F238E27FC236}">
                <a16:creationId xmlns:a16="http://schemas.microsoft.com/office/drawing/2014/main" id="{BB9FFB3D-2DEA-98E8-9DA8-8D931D536129}"/>
              </a:ext>
            </a:extLst>
          </p:cNvPr>
          <p:cNvSpPr/>
          <p:nvPr/>
        </p:nvSpPr>
        <p:spPr>
          <a:xfrm>
            <a:off x="479594" y="862183"/>
            <a:ext cx="738017" cy="73801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8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8161F-DE60-E335-3022-4DCC8FE0917F}"/>
              </a:ext>
            </a:extLst>
          </p:cNvPr>
          <p:cNvSpPr txBox="1">
            <a:spLocks/>
          </p:cNvSpPr>
          <p:nvPr/>
        </p:nvSpPr>
        <p:spPr>
          <a:xfrm>
            <a:off x="760412" y="1828800"/>
            <a:ext cx="10210801" cy="4876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Models</a:t>
            </a:r>
          </a:p>
        </p:txBody>
      </p:sp>
      <p:sp>
        <p:nvSpPr>
          <p:cNvPr id="6" name="Rectangle 5" descr="Gears">
            <a:extLst>
              <a:ext uri="{FF2B5EF4-FFF2-40B4-BE49-F238E27FC236}">
                <a16:creationId xmlns:a16="http://schemas.microsoft.com/office/drawing/2014/main" id="{BB9FFB3D-2DEA-98E8-9DA8-8D931D536129}"/>
              </a:ext>
            </a:extLst>
          </p:cNvPr>
          <p:cNvSpPr/>
          <p:nvPr/>
        </p:nvSpPr>
        <p:spPr>
          <a:xfrm>
            <a:off x="479594" y="862183"/>
            <a:ext cx="738017" cy="73801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182D99-1370-7822-DC9B-2268A5516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212" y="2514600"/>
            <a:ext cx="9583487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0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8161F-DE60-E335-3022-4DCC8FE0917F}"/>
              </a:ext>
            </a:extLst>
          </p:cNvPr>
          <p:cNvSpPr txBox="1">
            <a:spLocks/>
          </p:cNvSpPr>
          <p:nvPr/>
        </p:nvSpPr>
        <p:spPr>
          <a:xfrm>
            <a:off x="760412" y="1828800"/>
            <a:ext cx="10210801" cy="4876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Model training</a:t>
            </a:r>
          </a:p>
        </p:txBody>
      </p:sp>
      <p:sp>
        <p:nvSpPr>
          <p:cNvPr id="6" name="Rectangle 5" descr="Gears">
            <a:extLst>
              <a:ext uri="{FF2B5EF4-FFF2-40B4-BE49-F238E27FC236}">
                <a16:creationId xmlns:a16="http://schemas.microsoft.com/office/drawing/2014/main" id="{BB9FFB3D-2DEA-98E8-9DA8-8D931D536129}"/>
              </a:ext>
            </a:extLst>
          </p:cNvPr>
          <p:cNvSpPr/>
          <p:nvPr/>
        </p:nvSpPr>
        <p:spPr>
          <a:xfrm>
            <a:off x="479594" y="862183"/>
            <a:ext cx="738017" cy="73801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1360A3-F9D7-EF5C-728B-0987AB052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183" y="761149"/>
            <a:ext cx="6925642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8161F-DE60-E335-3022-4DCC8FE0917F}"/>
              </a:ext>
            </a:extLst>
          </p:cNvPr>
          <p:cNvSpPr txBox="1">
            <a:spLocks/>
          </p:cNvSpPr>
          <p:nvPr/>
        </p:nvSpPr>
        <p:spPr>
          <a:xfrm>
            <a:off x="760412" y="1828800"/>
            <a:ext cx="10210801" cy="4876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Model comparison</a:t>
            </a:r>
          </a:p>
        </p:txBody>
      </p:sp>
      <p:sp>
        <p:nvSpPr>
          <p:cNvPr id="3" name="Rectangle 2" descr="Checkmark">
            <a:extLst>
              <a:ext uri="{FF2B5EF4-FFF2-40B4-BE49-F238E27FC236}">
                <a16:creationId xmlns:a16="http://schemas.microsoft.com/office/drawing/2014/main" id="{373047BA-1D44-FCB5-A56A-CD8C6B54A22B}"/>
              </a:ext>
            </a:extLst>
          </p:cNvPr>
          <p:cNvSpPr/>
          <p:nvPr/>
        </p:nvSpPr>
        <p:spPr>
          <a:xfrm>
            <a:off x="479594" y="862183"/>
            <a:ext cx="738017" cy="73801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0C5334C-3AA2-A9E3-8D20-A30A54ED9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612" y="3124200"/>
            <a:ext cx="82610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9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8161F-DE60-E335-3022-4DCC8FE0917F}"/>
              </a:ext>
            </a:extLst>
          </p:cNvPr>
          <p:cNvSpPr txBox="1">
            <a:spLocks/>
          </p:cNvSpPr>
          <p:nvPr/>
        </p:nvSpPr>
        <p:spPr>
          <a:xfrm>
            <a:off x="1370012" y="2362200"/>
            <a:ext cx="10210801" cy="3733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Challenges overcome</a:t>
            </a:r>
          </a:p>
          <a:p>
            <a:r>
              <a:rPr lang="en-US" dirty="0"/>
              <a:t>Model performance</a:t>
            </a:r>
          </a:p>
          <a:p>
            <a:r>
              <a:rPr lang="en-US" dirty="0"/>
              <a:t>Pattern analysis</a:t>
            </a:r>
          </a:p>
          <a:p>
            <a:r>
              <a:rPr lang="en-US" dirty="0"/>
              <a:t>Further refinement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 descr="Handshake">
            <a:extLst>
              <a:ext uri="{FF2B5EF4-FFF2-40B4-BE49-F238E27FC236}">
                <a16:creationId xmlns:a16="http://schemas.microsoft.com/office/drawing/2014/main" id="{777A45CD-81C9-FBCA-827A-E7C599CA53CE}"/>
              </a:ext>
            </a:extLst>
          </p:cNvPr>
          <p:cNvSpPr/>
          <p:nvPr/>
        </p:nvSpPr>
        <p:spPr>
          <a:xfrm>
            <a:off x="479594" y="862183"/>
            <a:ext cx="738017" cy="73801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8161F-DE60-E335-3022-4DCC8FE0917F}"/>
              </a:ext>
            </a:extLst>
          </p:cNvPr>
          <p:cNvSpPr txBox="1">
            <a:spLocks/>
          </p:cNvSpPr>
          <p:nvPr/>
        </p:nvSpPr>
        <p:spPr>
          <a:xfrm>
            <a:off x="1220336" y="2743200"/>
            <a:ext cx="10210801" cy="3322638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Predict the number of bags that will arrive into the baggage handling system for any given outbound flight.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Explore patterns and trends which can lead to better operational measures. </a:t>
            </a:r>
          </a:p>
        </p:txBody>
      </p:sp>
      <p:sp>
        <p:nvSpPr>
          <p:cNvPr id="3" name="Rectangle 2" descr="Head with Gears">
            <a:extLst>
              <a:ext uri="{FF2B5EF4-FFF2-40B4-BE49-F238E27FC236}">
                <a16:creationId xmlns:a16="http://schemas.microsoft.com/office/drawing/2014/main" id="{810D6008-3027-D920-1AE2-0BCABA042883}"/>
              </a:ext>
            </a:extLst>
          </p:cNvPr>
          <p:cNvSpPr/>
          <p:nvPr/>
        </p:nvSpPr>
        <p:spPr>
          <a:xfrm>
            <a:off x="479594" y="862183"/>
            <a:ext cx="738017" cy="73801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analysis</a:t>
            </a:r>
          </a:p>
        </p:txBody>
      </p:sp>
      <p:sp>
        <p:nvSpPr>
          <p:cNvPr id="2" name="Rectangle 1" descr="Bar chart">
            <a:extLst>
              <a:ext uri="{FF2B5EF4-FFF2-40B4-BE49-F238E27FC236}">
                <a16:creationId xmlns:a16="http://schemas.microsoft.com/office/drawing/2014/main" id="{01DD8B1A-5508-4CC3-D59C-F9E43AAF3F69}"/>
              </a:ext>
            </a:extLst>
          </p:cNvPr>
          <p:cNvSpPr/>
          <p:nvPr/>
        </p:nvSpPr>
        <p:spPr>
          <a:xfrm>
            <a:off x="484226" y="862183"/>
            <a:ext cx="738017" cy="73801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8161F-DE60-E335-3022-4DCC8FE0917F}"/>
              </a:ext>
            </a:extLst>
          </p:cNvPr>
          <p:cNvSpPr txBox="1">
            <a:spLocks/>
          </p:cNvSpPr>
          <p:nvPr/>
        </p:nvSpPr>
        <p:spPr>
          <a:xfrm>
            <a:off x="760412" y="1828800"/>
            <a:ext cx="10210801" cy="4876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Dataset length</a:t>
            </a:r>
          </a:p>
          <a:p>
            <a:pPr marL="45720" indent="0">
              <a:buNone/>
            </a:pPr>
            <a:r>
              <a:rPr lang="en-US" dirty="0"/>
              <a:t>	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Schema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04C5E3-8C86-9C4E-4BD3-CA9D1566F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2612" y="2286000"/>
            <a:ext cx="4114800" cy="106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C2E375-B3B3-E68F-7FBB-453BC394A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2612" y="3962400"/>
            <a:ext cx="4778154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7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analysis</a:t>
            </a:r>
          </a:p>
        </p:txBody>
      </p:sp>
      <p:sp>
        <p:nvSpPr>
          <p:cNvPr id="2" name="Rectangle 1" descr="Bar chart">
            <a:extLst>
              <a:ext uri="{FF2B5EF4-FFF2-40B4-BE49-F238E27FC236}">
                <a16:creationId xmlns:a16="http://schemas.microsoft.com/office/drawing/2014/main" id="{01DD8B1A-5508-4CC3-D59C-F9E43AAF3F69}"/>
              </a:ext>
            </a:extLst>
          </p:cNvPr>
          <p:cNvSpPr/>
          <p:nvPr/>
        </p:nvSpPr>
        <p:spPr>
          <a:xfrm>
            <a:off x="479594" y="862183"/>
            <a:ext cx="738017" cy="73801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8161F-DE60-E335-3022-4DCC8FE0917F}"/>
              </a:ext>
            </a:extLst>
          </p:cNvPr>
          <p:cNvSpPr txBox="1">
            <a:spLocks/>
          </p:cNvSpPr>
          <p:nvPr/>
        </p:nvSpPr>
        <p:spPr>
          <a:xfrm>
            <a:off x="760412" y="1828800"/>
            <a:ext cx="10210801" cy="4876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Row definition</a:t>
            </a:r>
          </a:p>
          <a:p>
            <a:pPr marL="274320" lvl="1" indent="0">
              <a:buNone/>
            </a:pPr>
            <a:r>
              <a:rPr lang="en-US" dirty="0"/>
              <a:t>	Number of bags arrived in the bag room per flight per minute. </a:t>
            </a:r>
          </a:p>
          <a:p>
            <a:r>
              <a:rPr lang="en-US" dirty="0"/>
              <a:t>Null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Time series range</a:t>
            </a:r>
          </a:p>
          <a:p>
            <a:pPr marL="274320" lvl="1" indent="0">
              <a:buNone/>
            </a:pPr>
            <a:r>
              <a:rPr lang="en-US" dirty="0"/>
              <a:t>	May 25</a:t>
            </a:r>
            <a:r>
              <a:rPr lang="en-US" baseline="30000" dirty="0"/>
              <a:t>th</a:t>
            </a:r>
            <a:r>
              <a:rPr lang="en-US" dirty="0"/>
              <a:t>, 2023 – September 5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C94A11-40FD-91CD-C449-B68F2F00A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4012" y="3043066"/>
            <a:ext cx="5468113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9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analysis</a:t>
            </a:r>
          </a:p>
        </p:txBody>
      </p:sp>
      <p:sp>
        <p:nvSpPr>
          <p:cNvPr id="2" name="Rectangle 1" descr="Bar chart">
            <a:extLst>
              <a:ext uri="{FF2B5EF4-FFF2-40B4-BE49-F238E27FC236}">
                <a16:creationId xmlns:a16="http://schemas.microsoft.com/office/drawing/2014/main" id="{01DD8B1A-5508-4CC3-D59C-F9E43AAF3F69}"/>
              </a:ext>
            </a:extLst>
          </p:cNvPr>
          <p:cNvSpPr/>
          <p:nvPr/>
        </p:nvSpPr>
        <p:spPr>
          <a:xfrm>
            <a:off x="484226" y="862183"/>
            <a:ext cx="738017" cy="73801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8161F-DE60-E335-3022-4DCC8FE0917F}"/>
              </a:ext>
            </a:extLst>
          </p:cNvPr>
          <p:cNvSpPr txBox="1">
            <a:spLocks/>
          </p:cNvSpPr>
          <p:nvPr/>
        </p:nvSpPr>
        <p:spPr>
          <a:xfrm>
            <a:off x="760412" y="1828800"/>
            <a:ext cx="10210801" cy="4876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 stations</a:t>
            </a:r>
          </a:p>
          <a:p>
            <a:pPr marL="45720" indent="0">
              <a:buNone/>
            </a:pPr>
            <a:r>
              <a:rPr lang="en-US" dirty="0"/>
              <a:t>	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Destination stations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5865D-1414-9D33-9210-775B92AC9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7812" y="2338235"/>
            <a:ext cx="5525271" cy="2181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866F61-2DF2-5038-FF43-74E80F96D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7812" y="5260208"/>
            <a:ext cx="6249272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8161F-DE60-E335-3022-4DCC8FE0917F}"/>
              </a:ext>
            </a:extLst>
          </p:cNvPr>
          <p:cNvSpPr txBox="1">
            <a:spLocks/>
          </p:cNvSpPr>
          <p:nvPr/>
        </p:nvSpPr>
        <p:spPr>
          <a:xfrm>
            <a:off x="760412" y="1828800"/>
            <a:ext cx="10210801" cy="4876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Splitting the schedule leg timestamp to date and 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2" name="Rectangle 1" descr="Database">
            <a:extLst>
              <a:ext uri="{FF2B5EF4-FFF2-40B4-BE49-F238E27FC236}">
                <a16:creationId xmlns:a16="http://schemas.microsoft.com/office/drawing/2014/main" id="{B5F0FFD4-08F8-52F3-6736-BCF98546436F}"/>
              </a:ext>
            </a:extLst>
          </p:cNvPr>
          <p:cNvSpPr/>
          <p:nvPr/>
        </p:nvSpPr>
        <p:spPr>
          <a:xfrm>
            <a:off x="479594" y="862183"/>
            <a:ext cx="738017" cy="73801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C1B387-2AE4-E15C-337A-DEF5683DD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176" y="3124200"/>
            <a:ext cx="8668471" cy="238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1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8161F-DE60-E335-3022-4DCC8FE0917F}"/>
              </a:ext>
            </a:extLst>
          </p:cNvPr>
          <p:cNvSpPr txBox="1">
            <a:spLocks/>
          </p:cNvSpPr>
          <p:nvPr/>
        </p:nvSpPr>
        <p:spPr>
          <a:xfrm>
            <a:off x="760412" y="1828800"/>
            <a:ext cx="10210801" cy="4876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Converting the bags count variable into integer.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2" name="Rectangle 1" descr="Database">
            <a:extLst>
              <a:ext uri="{FF2B5EF4-FFF2-40B4-BE49-F238E27FC236}">
                <a16:creationId xmlns:a16="http://schemas.microsoft.com/office/drawing/2014/main" id="{B5F0FFD4-08F8-52F3-6736-BCF98546436F}"/>
              </a:ext>
            </a:extLst>
          </p:cNvPr>
          <p:cNvSpPr/>
          <p:nvPr/>
        </p:nvSpPr>
        <p:spPr>
          <a:xfrm>
            <a:off x="479594" y="862183"/>
            <a:ext cx="738017" cy="73801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F26018-27AD-8C08-8002-2C8C11C33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7812" y="3200400"/>
            <a:ext cx="5353797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8161F-DE60-E335-3022-4DCC8FE0917F}"/>
              </a:ext>
            </a:extLst>
          </p:cNvPr>
          <p:cNvSpPr txBox="1">
            <a:spLocks/>
          </p:cNvSpPr>
          <p:nvPr/>
        </p:nvSpPr>
        <p:spPr>
          <a:xfrm>
            <a:off x="760412" y="1828800"/>
            <a:ext cx="10210801" cy="48768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Removing null values in the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2" name="Rectangle 1" descr="Database">
            <a:extLst>
              <a:ext uri="{FF2B5EF4-FFF2-40B4-BE49-F238E27FC236}">
                <a16:creationId xmlns:a16="http://schemas.microsoft.com/office/drawing/2014/main" id="{B5F0FFD4-08F8-52F3-6736-BCF98546436F}"/>
              </a:ext>
            </a:extLst>
          </p:cNvPr>
          <p:cNvSpPr/>
          <p:nvPr/>
        </p:nvSpPr>
        <p:spPr>
          <a:xfrm>
            <a:off x="479594" y="862183"/>
            <a:ext cx="738017" cy="73801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504F8-B4AB-510E-3AAB-0DE6066BE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6992" y="3048000"/>
            <a:ext cx="5477639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4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Europe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77_win32_fixed" id="{B84F1E11-CA66-494B-9E13-6DADE82D807A}" vid="{FB7A7791-95B5-41D6-B712-1FC47D134651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FDA68D-7F68-4ED9-8E68-E7D1343C0E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F02F84-CDFD-457C-9FE9-4C8E4381D0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64F146A-3FDD-4C50-9271-B8630CCA3A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European continent presentation (widescreen)</Template>
  <TotalTime>2566</TotalTime>
  <Words>278</Words>
  <Application>Microsoft Office PowerPoint</Application>
  <PresentationFormat>Custom</PresentationFormat>
  <Paragraphs>173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Century Gothic</vt:lpstr>
      <vt:lpstr>Continental Europe 16x9</vt:lpstr>
      <vt:lpstr>American Airlines BHS</vt:lpstr>
      <vt:lpstr>Content steps</vt:lpstr>
      <vt:lpstr>Problem statement</vt:lpstr>
      <vt:lpstr>Dataset analysis</vt:lpstr>
      <vt:lpstr>Dataset analysis</vt:lpstr>
      <vt:lpstr>Dataset analysis</vt:lpstr>
      <vt:lpstr>Data wrangling</vt:lpstr>
      <vt:lpstr>Data wrangling</vt:lpstr>
      <vt:lpstr>Data wrangling</vt:lpstr>
      <vt:lpstr>Data wrangling</vt:lpstr>
      <vt:lpstr>Data wrangling</vt:lpstr>
      <vt:lpstr>Data wrangling</vt:lpstr>
      <vt:lpstr>Data wrangling</vt:lpstr>
      <vt:lpstr>Data wrangling</vt:lpstr>
      <vt:lpstr>Data wrangling</vt:lpstr>
      <vt:lpstr>Exploratory data analysis</vt:lpstr>
      <vt:lpstr>Exploratory data analysis</vt:lpstr>
      <vt:lpstr>Exploratory data analysis</vt:lpstr>
      <vt:lpstr>Exploratory data analysis</vt:lpstr>
      <vt:lpstr>Modelling</vt:lpstr>
      <vt:lpstr>Modelling</vt:lpstr>
      <vt:lpstr>Modelling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Bellam, Vamsi Krishna</dc:creator>
  <cp:lastModifiedBy>Bellam, Vamsi Krishna</cp:lastModifiedBy>
  <cp:revision>50</cp:revision>
  <dcterms:created xsi:type="dcterms:W3CDTF">2023-11-22T01:22:32Z</dcterms:created>
  <dcterms:modified xsi:type="dcterms:W3CDTF">2023-12-08T19:35:55Z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