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>
      <p:cViewPr>
        <p:scale>
          <a:sx n="75" d="100"/>
          <a:sy n="75" d="100"/>
        </p:scale>
        <p:origin x="-480" y="-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530" y="684266"/>
            <a:ext cx="16184938" cy="55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CF9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CF9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CF9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3382" y="4108546"/>
            <a:ext cx="7841235" cy="162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50" b="1" i="0">
                <a:solidFill>
                  <a:srgbClr val="CF9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0796" y="2764360"/>
            <a:ext cx="16006406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perdatascience.com/blogs/the-ultimate-guide-to-convolutional-neural-networks-cnn" TargetMode="External"/><Relationship Id="rId4" Type="http://schemas.openxmlformats.org/officeDocument/2006/relationships/hyperlink" Target="http://www.kaggle.com/andrewmvd/face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9236" y="4877013"/>
            <a:ext cx="11341532" cy="540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318" y="2274439"/>
            <a:ext cx="15488919" cy="110489"/>
          </a:xfrm>
          <a:custGeom>
            <a:avLst/>
            <a:gdLst/>
            <a:ahLst/>
            <a:cxnLst/>
            <a:rect l="l" t="t" r="r" b="b"/>
            <a:pathLst>
              <a:path w="15488919" h="110489">
                <a:moveTo>
                  <a:pt x="15488718" y="109918"/>
                </a:moveTo>
                <a:lnTo>
                  <a:pt x="0" y="109918"/>
                </a:lnTo>
                <a:lnTo>
                  <a:pt x="0" y="0"/>
                </a:lnTo>
                <a:lnTo>
                  <a:pt x="15488718" y="0"/>
                </a:lnTo>
                <a:lnTo>
                  <a:pt x="15488718" y="109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5618" y="859549"/>
            <a:ext cx="15514955" cy="1620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9" dirty="0">
                <a:solidFill>
                  <a:srgbClr val="FFFFFF"/>
                </a:solidFill>
              </a:rPr>
              <a:t>FACE </a:t>
            </a:r>
            <a:r>
              <a:rPr spc="-75" dirty="0">
                <a:solidFill>
                  <a:srgbClr val="FFFFFF"/>
                </a:solidFill>
              </a:rPr>
              <a:t>MASK</a:t>
            </a:r>
            <a:r>
              <a:rPr spc="815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DETECTION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54575" y="5337655"/>
            <a:ext cx="6157225" cy="20781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IN" sz="4000" u="heavy" spc="-9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4000" b="1" u="heavy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GROUP</a:t>
            </a:r>
            <a:endParaRPr lang="en-IN"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40"/>
              </a:spcBef>
            </a:pPr>
            <a:r>
              <a:rPr lang="en-IN" sz="3200" spc="-170" dirty="0">
                <a:solidFill>
                  <a:srgbClr val="FFFFFF"/>
                </a:solidFill>
                <a:latin typeface="Arial"/>
                <a:cs typeface="Arial"/>
              </a:rPr>
              <a:t>VISHAL VASOYA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(20</a:t>
            </a:r>
            <a:r>
              <a:rPr lang="en-IN" sz="3200" spc="30" dirty="0">
                <a:solidFill>
                  <a:srgbClr val="FFFFFF"/>
                </a:solidFill>
                <a:latin typeface="Arial"/>
                <a:cs typeface="Arial"/>
              </a:rPr>
              <a:t>2118013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lang="en-IN" sz="3200" spc="30" dirty="0">
                <a:solidFill>
                  <a:srgbClr val="FFFFFF"/>
                </a:solidFill>
                <a:latin typeface="Arial"/>
                <a:cs typeface="Arial"/>
              </a:rPr>
              <a:t>VASHISHTH RAVAL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(20</a:t>
            </a:r>
            <a:r>
              <a:rPr lang="en-IN" sz="3200" spc="65" dirty="0">
                <a:solidFill>
                  <a:srgbClr val="FFFFFF"/>
                </a:solidFill>
                <a:latin typeface="Arial"/>
                <a:cs typeface="Arial"/>
              </a:rPr>
              <a:t>2118026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43" y="2148356"/>
            <a:ext cx="4372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 dirty="0">
                <a:solidFill>
                  <a:srgbClr val="D49E94"/>
                </a:solidFill>
              </a:rPr>
              <a:t>IMPLEMENTATION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25143" y="4103232"/>
            <a:ext cx="123824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43" y="6702200"/>
            <a:ext cx="123824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8554" y="3928702"/>
            <a:ext cx="9538970" cy="385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700" spc="150" dirty="0">
                <a:solidFill>
                  <a:srgbClr val="58726D"/>
                </a:solidFill>
                <a:latin typeface="Arial"/>
                <a:cs typeface="Arial"/>
              </a:rPr>
              <a:t>After</a:t>
            </a:r>
            <a:r>
              <a:rPr sz="2700" spc="5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29" dirty="0">
                <a:solidFill>
                  <a:srgbClr val="58726D"/>
                </a:solidFill>
                <a:latin typeface="Arial"/>
                <a:cs typeface="Arial"/>
              </a:rPr>
              <a:t>preparing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0" dirty="0">
                <a:solidFill>
                  <a:srgbClr val="58726D"/>
                </a:solidFill>
                <a:latin typeface="Arial"/>
                <a:cs typeface="Arial"/>
              </a:rPr>
              <a:t>sequential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70" dirty="0">
                <a:solidFill>
                  <a:srgbClr val="58726D"/>
                </a:solidFill>
                <a:latin typeface="Arial"/>
                <a:cs typeface="Arial"/>
              </a:rPr>
              <a:t>model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we</a:t>
            </a:r>
            <a:endParaRPr sz="2700">
              <a:latin typeface="Arial"/>
              <a:cs typeface="Arial"/>
            </a:endParaRPr>
          </a:p>
          <a:p>
            <a:pPr marL="46355" marR="5080">
              <a:lnSpc>
                <a:spcPts val="3229"/>
              </a:lnSpc>
              <a:spcBef>
                <a:spcPts val="105"/>
              </a:spcBef>
            </a:pPr>
            <a:r>
              <a:rPr sz="2700" spc="245" dirty="0">
                <a:solidFill>
                  <a:srgbClr val="58726D"/>
                </a:solidFill>
                <a:latin typeface="Arial"/>
                <a:cs typeface="Arial"/>
              </a:rPr>
              <a:t>compile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70" dirty="0">
                <a:solidFill>
                  <a:srgbClr val="58726D"/>
                </a:solidFill>
                <a:latin typeface="Arial"/>
                <a:cs typeface="Arial"/>
              </a:rPr>
              <a:t>model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35" dirty="0">
                <a:solidFill>
                  <a:srgbClr val="58726D"/>
                </a:solidFill>
                <a:latin typeface="Arial"/>
                <a:cs typeface="Arial"/>
              </a:rPr>
              <a:t>to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95" dirty="0">
                <a:solidFill>
                  <a:srgbClr val="58726D"/>
                </a:solidFill>
                <a:latin typeface="Arial"/>
                <a:cs typeface="Arial"/>
              </a:rPr>
              <a:t>make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80" dirty="0">
                <a:solidFill>
                  <a:srgbClr val="58726D"/>
                </a:solidFill>
                <a:latin typeface="Arial"/>
                <a:cs typeface="Arial"/>
              </a:rPr>
              <a:t>it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65" dirty="0">
                <a:solidFill>
                  <a:srgbClr val="58726D"/>
                </a:solidFill>
                <a:latin typeface="Arial"/>
                <a:cs typeface="Arial"/>
              </a:rPr>
              <a:t>useful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65" dirty="0">
                <a:solidFill>
                  <a:srgbClr val="58726D"/>
                </a:solidFill>
                <a:latin typeface="Arial"/>
                <a:cs typeface="Arial"/>
              </a:rPr>
              <a:t>for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95" dirty="0">
                <a:solidFill>
                  <a:srgbClr val="58726D"/>
                </a:solidFill>
                <a:latin typeface="Arial"/>
                <a:cs typeface="Arial"/>
              </a:rPr>
              <a:t>our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80" dirty="0">
                <a:solidFill>
                  <a:srgbClr val="58726D"/>
                </a:solidFill>
                <a:latin typeface="Arial"/>
                <a:cs typeface="Arial"/>
              </a:rPr>
              <a:t>prediction.  </a:t>
            </a:r>
            <a:r>
              <a:rPr sz="2700" spc="30" dirty="0">
                <a:solidFill>
                  <a:srgbClr val="58726D"/>
                </a:solidFill>
                <a:latin typeface="Arial"/>
                <a:cs typeface="Arial"/>
              </a:rPr>
              <a:t>For </a:t>
            </a:r>
            <a:r>
              <a:rPr sz="2700" spc="245" dirty="0">
                <a:solidFill>
                  <a:srgbClr val="58726D"/>
                </a:solidFill>
                <a:latin typeface="Arial"/>
                <a:cs typeface="Arial"/>
              </a:rPr>
              <a:t>compilation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we </a:t>
            </a:r>
            <a:r>
              <a:rPr sz="2700" spc="165" dirty="0">
                <a:solidFill>
                  <a:srgbClr val="58726D"/>
                </a:solidFill>
                <a:latin typeface="Arial"/>
                <a:cs typeface="Arial"/>
              </a:rPr>
              <a:t>use 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ADAM </a:t>
            </a:r>
            <a:r>
              <a:rPr sz="2700" spc="195" dirty="0">
                <a:solidFill>
                  <a:srgbClr val="58726D"/>
                </a:solidFill>
                <a:latin typeface="Arial"/>
                <a:cs typeface="Arial"/>
              </a:rPr>
              <a:t>optimizer </a:t>
            </a:r>
            <a:r>
              <a:rPr sz="2700" spc="240" dirty="0">
                <a:solidFill>
                  <a:srgbClr val="58726D"/>
                </a:solidFill>
                <a:latin typeface="Arial"/>
                <a:cs typeface="Arial"/>
              </a:rPr>
              <a:t>along </a:t>
            </a:r>
            <a:r>
              <a:rPr sz="2700" spc="220" dirty="0">
                <a:solidFill>
                  <a:srgbClr val="58726D"/>
                </a:solidFill>
                <a:latin typeface="Arial"/>
                <a:cs typeface="Arial"/>
              </a:rPr>
              <a:t>with  </a:t>
            </a:r>
            <a:r>
              <a:rPr sz="2700" spc="254" dirty="0">
                <a:solidFill>
                  <a:srgbClr val="58726D"/>
                </a:solidFill>
                <a:latin typeface="Arial"/>
                <a:cs typeface="Arial"/>
              </a:rPr>
              <a:t>accuracy</a:t>
            </a:r>
            <a:r>
              <a:rPr sz="2700" spc="5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95" dirty="0">
                <a:solidFill>
                  <a:srgbClr val="58726D"/>
                </a:solidFill>
                <a:latin typeface="Arial"/>
                <a:cs typeface="Arial"/>
              </a:rPr>
              <a:t>and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80" dirty="0">
                <a:solidFill>
                  <a:srgbClr val="58726D"/>
                </a:solidFill>
                <a:latin typeface="Arial"/>
                <a:cs typeface="Arial"/>
              </a:rPr>
              <a:t>recall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as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58726D"/>
                </a:solidFill>
                <a:latin typeface="Arial"/>
                <a:cs typeface="Arial"/>
              </a:rPr>
              <a:t>metrics.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Arial"/>
              <a:cs typeface="Arial"/>
            </a:endParaRPr>
          </a:p>
          <a:p>
            <a:pPr marL="46355" marR="486409" indent="-34290">
              <a:lnSpc>
                <a:spcPts val="3220"/>
              </a:lnSpc>
            </a:pPr>
            <a:r>
              <a:rPr sz="2700" spc="85" dirty="0">
                <a:solidFill>
                  <a:srgbClr val="58726D"/>
                </a:solidFill>
                <a:latin typeface="Arial"/>
                <a:cs typeface="Arial"/>
              </a:rPr>
              <a:t>Post </a:t>
            </a:r>
            <a:r>
              <a:rPr sz="2700" spc="245" dirty="0">
                <a:solidFill>
                  <a:srgbClr val="58726D"/>
                </a:solidFill>
                <a:latin typeface="Arial"/>
                <a:cs typeface="Arial"/>
              </a:rPr>
              <a:t>compilation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we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run </a:t>
            </a:r>
            <a:r>
              <a:rPr sz="2700" spc="195" dirty="0">
                <a:solidFill>
                  <a:srgbClr val="58726D"/>
                </a:solidFill>
                <a:latin typeface="Arial"/>
                <a:cs typeface="Arial"/>
              </a:rPr>
              <a:t>our </a:t>
            </a:r>
            <a:r>
              <a:rPr sz="2700" spc="270" dirty="0">
                <a:solidFill>
                  <a:srgbClr val="58726D"/>
                </a:solidFill>
                <a:latin typeface="Arial"/>
                <a:cs typeface="Arial"/>
              </a:rPr>
              <a:t>model </a:t>
            </a:r>
            <a:r>
              <a:rPr sz="2700" spc="165" dirty="0">
                <a:solidFill>
                  <a:srgbClr val="58726D"/>
                </a:solidFill>
                <a:latin typeface="Arial"/>
                <a:cs typeface="Arial"/>
              </a:rPr>
              <a:t>for </a:t>
            </a:r>
            <a:r>
              <a:rPr sz="2700" spc="-170" dirty="0">
                <a:solidFill>
                  <a:srgbClr val="58726D"/>
                </a:solidFill>
                <a:latin typeface="Arial"/>
                <a:cs typeface="Arial"/>
              </a:rPr>
              <a:t>15 </a:t>
            </a:r>
            <a:r>
              <a:rPr sz="2700" spc="155" dirty="0">
                <a:solidFill>
                  <a:srgbClr val="58726D"/>
                </a:solidFill>
                <a:latin typeface="Arial"/>
                <a:cs typeface="Arial"/>
              </a:rPr>
              <a:t>epochs,  </a:t>
            </a:r>
            <a:r>
              <a:rPr sz="2700" spc="220" dirty="0">
                <a:solidFill>
                  <a:srgbClr val="58726D"/>
                </a:solidFill>
                <a:latin typeface="Arial"/>
                <a:cs typeface="Arial"/>
              </a:rPr>
              <a:t>with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85" dirty="0">
                <a:solidFill>
                  <a:srgbClr val="58726D"/>
                </a:solidFill>
                <a:latin typeface="Arial"/>
                <a:cs typeface="Arial"/>
              </a:rPr>
              <a:t>augmented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305" dirty="0">
                <a:solidFill>
                  <a:srgbClr val="58726D"/>
                </a:solidFill>
                <a:latin typeface="Arial"/>
                <a:cs typeface="Arial"/>
              </a:rPr>
              <a:t>data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70" dirty="0">
                <a:solidFill>
                  <a:srgbClr val="58726D"/>
                </a:solidFill>
                <a:latin typeface="Arial"/>
                <a:cs typeface="Arial"/>
              </a:rPr>
              <a:t>by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40" dirty="0">
                <a:solidFill>
                  <a:srgbClr val="58726D"/>
                </a:solidFill>
                <a:latin typeface="Arial"/>
                <a:cs typeface="Arial"/>
              </a:rPr>
              <a:t>ImageData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45" dirty="0">
                <a:solidFill>
                  <a:srgbClr val="58726D"/>
                </a:solidFill>
                <a:latin typeface="Arial"/>
                <a:cs typeface="Arial"/>
              </a:rPr>
              <a:t>Generator.  </a:t>
            </a:r>
            <a:r>
              <a:rPr sz="2700" spc="90" dirty="0">
                <a:solidFill>
                  <a:srgbClr val="58726D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60" dirty="0">
                <a:solidFill>
                  <a:srgbClr val="58726D"/>
                </a:solidFill>
                <a:latin typeface="Arial"/>
                <a:cs typeface="Arial"/>
              </a:rPr>
              <a:t>result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80" dirty="0">
                <a:solidFill>
                  <a:srgbClr val="58726D"/>
                </a:solidFill>
                <a:latin typeface="Arial"/>
                <a:cs typeface="Arial"/>
              </a:rPr>
              <a:t>of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45" dirty="0">
                <a:solidFill>
                  <a:srgbClr val="58726D"/>
                </a:solidFill>
                <a:latin typeface="Arial"/>
                <a:cs typeface="Arial"/>
              </a:rPr>
              <a:t>each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40" dirty="0">
                <a:solidFill>
                  <a:srgbClr val="58726D"/>
                </a:solidFill>
                <a:latin typeface="Arial"/>
                <a:cs typeface="Arial"/>
              </a:rPr>
              <a:t>epoch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are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as</a:t>
            </a:r>
            <a:r>
              <a:rPr sz="2700" spc="5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50" dirty="0">
                <a:solidFill>
                  <a:srgbClr val="58726D"/>
                </a:solidFill>
                <a:latin typeface="Arial"/>
                <a:cs typeface="Arial"/>
              </a:rPr>
              <a:t>follows: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7469" y="1207114"/>
            <a:ext cx="8677275" cy="9080500"/>
            <a:chOff x="9407469" y="1207114"/>
            <a:chExt cx="8677275" cy="9080500"/>
          </a:xfrm>
        </p:grpSpPr>
        <p:sp>
          <p:nvSpPr>
            <p:cNvPr id="8" name="object 8"/>
            <p:cNvSpPr/>
            <p:nvPr/>
          </p:nvSpPr>
          <p:spPr>
            <a:xfrm>
              <a:off x="10220558" y="2699973"/>
              <a:ext cx="7093584" cy="7581900"/>
            </a:xfrm>
            <a:custGeom>
              <a:avLst/>
              <a:gdLst/>
              <a:ahLst/>
              <a:cxnLst/>
              <a:rect l="l" t="t" r="r" b="b"/>
              <a:pathLst>
                <a:path w="7093584" h="7581900">
                  <a:moveTo>
                    <a:pt x="4015117" y="12699"/>
                  </a:moveTo>
                  <a:lnTo>
                    <a:pt x="3182096" y="12699"/>
                  </a:lnTo>
                  <a:lnTo>
                    <a:pt x="3245363" y="0"/>
                  </a:lnTo>
                  <a:lnTo>
                    <a:pt x="3959337" y="0"/>
                  </a:lnTo>
                  <a:lnTo>
                    <a:pt x="4015117" y="12699"/>
                  </a:lnTo>
                  <a:close/>
                </a:path>
                <a:path w="7093584" h="7581900">
                  <a:moveTo>
                    <a:pt x="4179077" y="25399"/>
                  </a:moveTo>
                  <a:lnTo>
                    <a:pt x="2988764" y="25399"/>
                  </a:lnTo>
                  <a:lnTo>
                    <a:pt x="3053799" y="12699"/>
                  </a:lnTo>
                  <a:lnTo>
                    <a:pt x="4124985" y="12699"/>
                  </a:lnTo>
                  <a:lnTo>
                    <a:pt x="4179077" y="25399"/>
                  </a:lnTo>
                  <a:close/>
                </a:path>
                <a:path w="7093584" h="7581900">
                  <a:moveTo>
                    <a:pt x="4285586" y="38099"/>
                  </a:moveTo>
                  <a:lnTo>
                    <a:pt x="2881067" y="38099"/>
                  </a:lnTo>
                  <a:lnTo>
                    <a:pt x="2923137" y="25399"/>
                  </a:lnTo>
                  <a:lnTo>
                    <a:pt x="4232610" y="25399"/>
                  </a:lnTo>
                  <a:lnTo>
                    <a:pt x="4285586" y="38099"/>
                  </a:lnTo>
                  <a:close/>
                </a:path>
                <a:path w="7093584" h="7581900">
                  <a:moveTo>
                    <a:pt x="4441183" y="63499"/>
                  </a:moveTo>
                  <a:lnTo>
                    <a:pt x="2753839" y="63499"/>
                  </a:lnTo>
                  <a:lnTo>
                    <a:pt x="2838803" y="38099"/>
                  </a:lnTo>
                  <a:lnTo>
                    <a:pt x="4338005" y="38099"/>
                  </a:lnTo>
                  <a:lnTo>
                    <a:pt x="4441183" y="63499"/>
                  </a:lnTo>
                  <a:close/>
                </a:path>
                <a:path w="7093584" h="7581900">
                  <a:moveTo>
                    <a:pt x="6551804" y="7581899"/>
                  </a:moveTo>
                  <a:lnTo>
                    <a:pt x="2052828" y="7581899"/>
                  </a:lnTo>
                  <a:lnTo>
                    <a:pt x="1916529" y="7505699"/>
                  </a:lnTo>
                  <a:lnTo>
                    <a:pt x="1871673" y="7492999"/>
                  </a:lnTo>
                  <a:lnTo>
                    <a:pt x="1695382" y="7391399"/>
                  </a:lnTo>
                  <a:lnTo>
                    <a:pt x="1652137" y="7378699"/>
                  </a:lnTo>
                  <a:lnTo>
                    <a:pt x="1524530" y="7302499"/>
                  </a:lnTo>
                  <a:lnTo>
                    <a:pt x="1400305" y="7226299"/>
                  </a:lnTo>
                  <a:lnTo>
                    <a:pt x="1279707" y="7150099"/>
                  </a:lnTo>
                  <a:lnTo>
                    <a:pt x="1201442" y="7099299"/>
                  </a:lnTo>
                  <a:lnTo>
                    <a:pt x="1124967" y="7048499"/>
                  </a:lnTo>
                  <a:lnTo>
                    <a:pt x="1087425" y="7010399"/>
                  </a:lnTo>
                  <a:lnTo>
                    <a:pt x="1013772" y="6959599"/>
                  </a:lnTo>
                  <a:lnTo>
                    <a:pt x="942090" y="6908799"/>
                  </a:lnTo>
                  <a:lnTo>
                    <a:pt x="907011" y="6870699"/>
                  </a:lnTo>
                  <a:lnTo>
                    <a:pt x="872452" y="6845299"/>
                  </a:lnTo>
                  <a:lnTo>
                    <a:pt x="838421" y="6819899"/>
                  </a:lnTo>
                  <a:lnTo>
                    <a:pt x="804927" y="6794499"/>
                  </a:lnTo>
                  <a:lnTo>
                    <a:pt x="771981" y="6756399"/>
                  </a:lnTo>
                  <a:lnTo>
                    <a:pt x="739590" y="6730999"/>
                  </a:lnTo>
                  <a:lnTo>
                    <a:pt x="707764" y="6705599"/>
                  </a:lnTo>
                  <a:lnTo>
                    <a:pt x="676511" y="6680199"/>
                  </a:lnTo>
                  <a:lnTo>
                    <a:pt x="645841" y="6642099"/>
                  </a:lnTo>
                  <a:lnTo>
                    <a:pt x="615763" y="6616699"/>
                  </a:lnTo>
                  <a:lnTo>
                    <a:pt x="586285" y="6591299"/>
                  </a:lnTo>
                  <a:lnTo>
                    <a:pt x="557417" y="6553199"/>
                  </a:lnTo>
                  <a:lnTo>
                    <a:pt x="529167" y="6527799"/>
                  </a:lnTo>
                  <a:lnTo>
                    <a:pt x="501545" y="6489699"/>
                  </a:lnTo>
                  <a:lnTo>
                    <a:pt x="474559" y="6464299"/>
                  </a:lnTo>
                  <a:lnTo>
                    <a:pt x="448219" y="6438899"/>
                  </a:lnTo>
                  <a:lnTo>
                    <a:pt x="422534" y="6400799"/>
                  </a:lnTo>
                  <a:lnTo>
                    <a:pt x="397512" y="6375399"/>
                  </a:lnTo>
                  <a:lnTo>
                    <a:pt x="373163" y="6337299"/>
                  </a:lnTo>
                  <a:lnTo>
                    <a:pt x="349495" y="6311899"/>
                  </a:lnTo>
                  <a:lnTo>
                    <a:pt x="326517" y="6273799"/>
                  </a:lnTo>
                  <a:lnTo>
                    <a:pt x="304239" y="6248399"/>
                  </a:lnTo>
                  <a:lnTo>
                    <a:pt x="282670" y="6210299"/>
                  </a:lnTo>
                  <a:lnTo>
                    <a:pt x="261818" y="6184899"/>
                  </a:lnTo>
                  <a:lnTo>
                    <a:pt x="241692" y="6146799"/>
                  </a:lnTo>
                  <a:lnTo>
                    <a:pt x="222302" y="6121399"/>
                  </a:lnTo>
                  <a:lnTo>
                    <a:pt x="203656" y="6083299"/>
                  </a:lnTo>
                  <a:lnTo>
                    <a:pt x="185764" y="6057899"/>
                  </a:lnTo>
                  <a:lnTo>
                    <a:pt x="168634" y="6019799"/>
                  </a:lnTo>
                  <a:lnTo>
                    <a:pt x="152276" y="5994399"/>
                  </a:lnTo>
                  <a:lnTo>
                    <a:pt x="136698" y="5956299"/>
                  </a:lnTo>
                  <a:lnTo>
                    <a:pt x="121909" y="5918199"/>
                  </a:lnTo>
                  <a:lnTo>
                    <a:pt x="107919" y="5892799"/>
                  </a:lnTo>
                  <a:lnTo>
                    <a:pt x="94736" y="5854699"/>
                  </a:lnTo>
                  <a:lnTo>
                    <a:pt x="82369" y="5829299"/>
                  </a:lnTo>
                  <a:lnTo>
                    <a:pt x="70827" y="5791199"/>
                  </a:lnTo>
                  <a:lnTo>
                    <a:pt x="60120" y="5753099"/>
                  </a:lnTo>
                  <a:lnTo>
                    <a:pt x="50257" y="5727699"/>
                  </a:lnTo>
                  <a:lnTo>
                    <a:pt x="41245" y="5689599"/>
                  </a:lnTo>
                  <a:lnTo>
                    <a:pt x="33095" y="5651499"/>
                  </a:lnTo>
                  <a:lnTo>
                    <a:pt x="25815" y="5626099"/>
                  </a:lnTo>
                  <a:lnTo>
                    <a:pt x="19415" y="5587999"/>
                  </a:lnTo>
                  <a:lnTo>
                    <a:pt x="13902" y="5562599"/>
                  </a:lnTo>
                  <a:lnTo>
                    <a:pt x="9287" y="5524499"/>
                  </a:lnTo>
                  <a:lnTo>
                    <a:pt x="5578" y="5486399"/>
                  </a:lnTo>
                  <a:lnTo>
                    <a:pt x="2785" y="5460999"/>
                  </a:lnTo>
                  <a:lnTo>
                    <a:pt x="915" y="5422899"/>
                  </a:lnTo>
                  <a:lnTo>
                    <a:pt x="0" y="5384799"/>
                  </a:lnTo>
                  <a:lnTo>
                    <a:pt x="382" y="5346699"/>
                  </a:lnTo>
                  <a:lnTo>
                    <a:pt x="2043" y="5308599"/>
                  </a:lnTo>
                  <a:lnTo>
                    <a:pt x="4965" y="5270499"/>
                  </a:lnTo>
                  <a:lnTo>
                    <a:pt x="9130" y="5245099"/>
                  </a:lnTo>
                  <a:lnTo>
                    <a:pt x="14519" y="5206999"/>
                  </a:lnTo>
                  <a:lnTo>
                    <a:pt x="21113" y="5181599"/>
                  </a:lnTo>
                  <a:lnTo>
                    <a:pt x="28894" y="5143499"/>
                  </a:lnTo>
                  <a:lnTo>
                    <a:pt x="37845" y="5118099"/>
                  </a:lnTo>
                  <a:lnTo>
                    <a:pt x="47945" y="5079999"/>
                  </a:lnTo>
                  <a:lnTo>
                    <a:pt x="71523" y="5029199"/>
                  </a:lnTo>
                  <a:lnTo>
                    <a:pt x="99481" y="4978399"/>
                  </a:lnTo>
                  <a:lnTo>
                    <a:pt x="115056" y="4940299"/>
                  </a:lnTo>
                  <a:lnTo>
                    <a:pt x="131670" y="4927599"/>
                  </a:lnTo>
                  <a:lnTo>
                    <a:pt x="149306" y="4902199"/>
                  </a:lnTo>
                  <a:lnTo>
                    <a:pt x="167945" y="4876799"/>
                  </a:lnTo>
                  <a:lnTo>
                    <a:pt x="187568" y="4851399"/>
                  </a:lnTo>
                  <a:lnTo>
                    <a:pt x="208157" y="4825999"/>
                  </a:lnTo>
                  <a:lnTo>
                    <a:pt x="229693" y="4800599"/>
                  </a:lnTo>
                  <a:lnTo>
                    <a:pt x="252158" y="4787899"/>
                  </a:lnTo>
                  <a:lnTo>
                    <a:pt x="275534" y="4762499"/>
                  </a:lnTo>
                  <a:lnTo>
                    <a:pt x="299802" y="4749799"/>
                  </a:lnTo>
                  <a:lnTo>
                    <a:pt x="324943" y="4724399"/>
                  </a:lnTo>
                  <a:lnTo>
                    <a:pt x="350940" y="4711699"/>
                  </a:lnTo>
                  <a:lnTo>
                    <a:pt x="377773" y="4686299"/>
                  </a:lnTo>
                  <a:lnTo>
                    <a:pt x="405425" y="4673599"/>
                  </a:lnTo>
                  <a:lnTo>
                    <a:pt x="433877" y="4660899"/>
                  </a:lnTo>
                  <a:lnTo>
                    <a:pt x="463110" y="4635499"/>
                  </a:lnTo>
                  <a:lnTo>
                    <a:pt x="555314" y="4597399"/>
                  </a:lnTo>
                  <a:lnTo>
                    <a:pt x="620352" y="4571999"/>
                  </a:lnTo>
                  <a:lnTo>
                    <a:pt x="688074" y="4546599"/>
                  </a:lnTo>
                  <a:lnTo>
                    <a:pt x="794365" y="4508499"/>
                  </a:lnTo>
                  <a:lnTo>
                    <a:pt x="905864" y="4470399"/>
                  </a:lnTo>
                  <a:lnTo>
                    <a:pt x="944101" y="4470399"/>
                  </a:lnTo>
                  <a:lnTo>
                    <a:pt x="1022072" y="4444999"/>
                  </a:lnTo>
                  <a:lnTo>
                    <a:pt x="1061768" y="4444999"/>
                  </a:lnTo>
                  <a:lnTo>
                    <a:pt x="1142492" y="4419599"/>
                  </a:lnTo>
                  <a:lnTo>
                    <a:pt x="1183482" y="4419599"/>
                  </a:lnTo>
                  <a:lnTo>
                    <a:pt x="1224866" y="4406899"/>
                  </a:lnTo>
                  <a:lnTo>
                    <a:pt x="1266626" y="4406899"/>
                  </a:lnTo>
                  <a:lnTo>
                    <a:pt x="1308743" y="4394199"/>
                  </a:lnTo>
                  <a:lnTo>
                    <a:pt x="1351199" y="4394199"/>
                  </a:lnTo>
                  <a:lnTo>
                    <a:pt x="1393976" y="4381499"/>
                  </a:lnTo>
                  <a:lnTo>
                    <a:pt x="1480416" y="4381499"/>
                  </a:lnTo>
                  <a:lnTo>
                    <a:pt x="1524044" y="4368799"/>
                  </a:lnTo>
                  <a:lnTo>
                    <a:pt x="1567918" y="4368799"/>
                  </a:lnTo>
                  <a:lnTo>
                    <a:pt x="1612020" y="4356099"/>
                  </a:lnTo>
                  <a:lnTo>
                    <a:pt x="1700836" y="4356099"/>
                  </a:lnTo>
                  <a:lnTo>
                    <a:pt x="1745512" y="4343399"/>
                  </a:lnTo>
                  <a:lnTo>
                    <a:pt x="1880394" y="4343399"/>
                  </a:lnTo>
                  <a:lnTo>
                    <a:pt x="1925578" y="4330699"/>
                  </a:lnTo>
                  <a:lnTo>
                    <a:pt x="2061540" y="4330699"/>
                  </a:lnTo>
                  <a:lnTo>
                    <a:pt x="2106936" y="4317999"/>
                  </a:lnTo>
                  <a:lnTo>
                    <a:pt x="2243092" y="4317999"/>
                  </a:lnTo>
                  <a:lnTo>
                    <a:pt x="2468806" y="4305299"/>
                  </a:lnTo>
                  <a:lnTo>
                    <a:pt x="2513601" y="4292599"/>
                  </a:lnTo>
                  <a:lnTo>
                    <a:pt x="2691007" y="4292599"/>
                  </a:lnTo>
                  <a:lnTo>
                    <a:pt x="2734823" y="4279899"/>
                  </a:lnTo>
                  <a:lnTo>
                    <a:pt x="2864689" y="4279899"/>
                  </a:lnTo>
                  <a:lnTo>
                    <a:pt x="2907389" y="4267199"/>
                  </a:lnTo>
                  <a:lnTo>
                    <a:pt x="2991796" y="4267199"/>
                  </a:lnTo>
                  <a:lnTo>
                    <a:pt x="3033466" y="4254499"/>
                  </a:lnTo>
                  <a:lnTo>
                    <a:pt x="3115647" y="4254499"/>
                  </a:lnTo>
                  <a:lnTo>
                    <a:pt x="3156121" y="4241799"/>
                  </a:lnTo>
                  <a:lnTo>
                    <a:pt x="3235744" y="4241799"/>
                  </a:lnTo>
                  <a:lnTo>
                    <a:pt x="3274856" y="4229099"/>
                  </a:lnTo>
                  <a:lnTo>
                    <a:pt x="3313477" y="4229099"/>
                  </a:lnTo>
                  <a:lnTo>
                    <a:pt x="3351588" y="4216399"/>
                  </a:lnTo>
                  <a:lnTo>
                    <a:pt x="3389172" y="4216399"/>
                  </a:lnTo>
                  <a:lnTo>
                    <a:pt x="3426210" y="4203699"/>
                  </a:lnTo>
                  <a:lnTo>
                    <a:pt x="3462683" y="4203699"/>
                  </a:lnTo>
                  <a:lnTo>
                    <a:pt x="3498573" y="4190999"/>
                  </a:lnTo>
                  <a:lnTo>
                    <a:pt x="3533861" y="4190999"/>
                  </a:lnTo>
                  <a:lnTo>
                    <a:pt x="3568529" y="4178299"/>
                  </a:lnTo>
                  <a:lnTo>
                    <a:pt x="3602559" y="4178299"/>
                  </a:lnTo>
                  <a:lnTo>
                    <a:pt x="3668630" y="4152899"/>
                  </a:lnTo>
                  <a:lnTo>
                    <a:pt x="3700634" y="4152899"/>
                  </a:lnTo>
                  <a:lnTo>
                    <a:pt x="3762487" y="4127499"/>
                  </a:lnTo>
                  <a:lnTo>
                    <a:pt x="3792299" y="4114799"/>
                  </a:lnTo>
                  <a:lnTo>
                    <a:pt x="3821343" y="4102099"/>
                  </a:lnTo>
                  <a:lnTo>
                    <a:pt x="3849602" y="4102099"/>
                  </a:lnTo>
                  <a:lnTo>
                    <a:pt x="3903688" y="4076699"/>
                  </a:lnTo>
                  <a:lnTo>
                    <a:pt x="3954408" y="4051299"/>
                  </a:lnTo>
                  <a:lnTo>
                    <a:pt x="4001616" y="4025899"/>
                  </a:lnTo>
                  <a:lnTo>
                    <a:pt x="4023857" y="4000499"/>
                  </a:lnTo>
                  <a:lnTo>
                    <a:pt x="4045164" y="3987799"/>
                  </a:lnTo>
                  <a:lnTo>
                    <a:pt x="4065520" y="3975099"/>
                  </a:lnTo>
                  <a:lnTo>
                    <a:pt x="4084905" y="3962399"/>
                  </a:lnTo>
                  <a:lnTo>
                    <a:pt x="4103301" y="3949699"/>
                  </a:lnTo>
                  <a:lnTo>
                    <a:pt x="4120690" y="3924299"/>
                  </a:lnTo>
                  <a:lnTo>
                    <a:pt x="4137053" y="3911599"/>
                  </a:lnTo>
                  <a:lnTo>
                    <a:pt x="4152372" y="3886199"/>
                  </a:lnTo>
                  <a:lnTo>
                    <a:pt x="4166629" y="3873499"/>
                  </a:lnTo>
                  <a:lnTo>
                    <a:pt x="4179804" y="3848099"/>
                  </a:lnTo>
                  <a:lnTo>
                    <a:pt x="4191881" y="3835399"/>
                  </a:lnTo>
                  <a:lnTo>
                    <a:pt x="4202839" y="3809999"/>
                  </a:lnTo>
                  <a:lnTo>
                    <a:pt x="4212661" y="3784599"/>
                  </a:lnTo>
                  <a:lnTo>
                    <a:pt x="4221328" y="3771899"/>
                  </a:lnTo>
                  <a:lnTo>
                    <a:pt x="4230831" y="3733799"/>
                  </a:lnTo>
                  <a:lnTo>
                    <a:pt x="4238668" y="3708399"/>
                  </a:lnTo>
                  <a:lnTo>
                    <a:pt x="4244868" y="3682999"/>
                  </a:lnTo>
                  <a:lnTo>
                    <a:pt x="4249458" y="3657599"/>
                  </a:lnTo>
                  <a:lnTo>
                    <a:pt x="4252468" y="3632199"/>
                  </a:lnTo>
                  <a:lnTo>
                    <a:pt x="4253924" y="3606799"/>
                  </a:lnTo>
                  <a:lnTo>
                    <a:pt x="4253854" y="3581399"/>
                  </a:lnTo>
                  <a:lnTo>
                    <a:pt x="4252287" y="3555999"/>
                  </a:lnTo>
                  <a:lnTo>
                    <a:pt x="4249250" y="3543299"/>
                  </a:lnTo>
                  <a:lnTo>
                    <a:pt x="4244772" y="3517899"/>
                  </a:lnTo>
                  <a:lnTo>
                    <a:pt x="4238880" y="3492499"/>
                  </a:lnTo>
                  <a:lnTo>
                    <a:pt x="4231602" y="3467099"/>
                  </a:lnTo>
                  <a:lnTo>
                    <a:pt x="4222965" y="3454399"/>
                  </a:lnTo>
                  <a:lnTo>
                    <a:pt x="4212999" y="3428999"/>
                  </a:lnTo>
                  <a:lnTo>
                    <a:pt x="4201731" y="3416299"/>
                  </a:lnTo>
                  <a:lnTo>
                    <a:pt x="4189189" y="3390899"/>
                  </a:lnTo>
                  <a:lnTo>
                    <a:pt x="4175400" y="3378199"/>
                  </a:lnTo>
                  <a:lnTo>
                    <a:pt x="4160393" y="3365499"/>
                  </a:lnTo>
                  <a:lnTo>
                    <a:pt x="4144195" y="3340099"/>
                  </a:lnTo>
                  <a:lnTo>
                    <a:pt x="4126835" y="3327399"/>
                  </a:lnTo>
                  <a:lnTo>
                    <a:pt x="4108341" y="3314699"/>
                  </a:lnTo>
                  <a:lnTo>
                    <a:pt x="4088740" y="3301999"/>
                  </a:lnTo>
                  <a:lnTo>
                    <a:pt x="4068060" y="3276599"/>
                  </a:lnTo>
                  <a:lnTo>
                    <a:pt x="4023575" y="3251199"/>
                  </a:lnTo>
                  <a:lnTo>
                    <a:pt x="3975111" y="3225799"/>
                  </a:lnTo>
                  <a:lnTo>
                    <a:pt x="3922891" y="3200399"/>
                  </a:lnTo>
                  <a:lnTo>
                    <a:pt x="3867137" y="3174999"/>
                  </a:lnTo>
                  <a:lnTo>
                    <a:pt x="3808073" y="3149599"/>
                  </a:lnTo>
                  <a:lnTo>
                    <a:pt x="3745924" y="3124199"/>
                  </a:lnTo>
                  <a:lnTo>
                    <a:pt x="3713761" y="3124199"/>
                  </a:lnTo>
                  <a:lnTo>
                    <a:pt x="3647401" y="3098799"/>
                  </a:lnTo>
                  <a:lnTo>
                    <a:pt x="3578512" y="3073399"/>
                  </a:lnTo>
                  <a:lnTo>
                    <a:pt x="3543190" y="3073399"/>
                  </a:lnTo>
                  <a:lnTo>
                    <a:pt x="3396698" y="3022599"/>
                  </a:lnTo>
                  <a:lnTo>
                    <a:pt x="3358914" y="3022599"/>
                  </a:lnTo>
                  <a:lnTo>
                    <a:pt x="3243222" y="2984499"/>
                  </a:lnTo>
                  <a:lnTo>
                    <a:pt x="3124607" y="2959099"/>
                  </a:lnTo>
                  <a:lnTo>
                    <a:pt x="3044278" y="2933699"/>
                  </a:lnTo>
                  <a:lnTo>
                    <a:pt x="3003822" y="2933699"/>
                  </a:lnTo>
                  <a:lnTo>
                    <a:pt x="2758760" y="2857499"/>
                  </a:lnTo>
                  <a:lnTo>
                    <a:pt x="2717790" y="2857499"/>
                  </a:lnTo>
                  <a:lnTo>
                    <a:pt x="2433628" y="2768599"/>
                  </a:lnTo>
                  <a:lnTo>
                    <a:pt x="2393744" y="2743199"/>
                  </a:lnTo>
                  <a:lnTo>
                    <a:pt x="2237106" y="2692399"/>
                  </a:lnTo>
                  <a:lnTo>
                    <a:pt x="2198809" y="2666999"/>
                  </a:lnTo>
                  <a:lnTo>
                    <a:pt x="2123448" y="2641599"/>
                  </a:lnTo>
                  <a:lnTo>
                    <a:pt x="2086439" y="2616199"/>
                  </a:lnTo>
                  <a:lnTo>
                    <a:pt x="2049915" y="2603499"/>
                  </a:lnTo>
                  <a:lnTo>
                    <a:pt x="2013904" y="2578099"/>
                  </a:lnTo>
                  <a:lnTo>
                    <a:pt x="1978433" y="2565399"/>
                  </a:lnTo>
                  <a:lnTo>
                    <a:pt x="1943532" y="2539999"/>
                  </a:lnTo>
                  <a:lnTo>
                    <a:pt x="1909226" y="2527299"/>
                  </a:lnTo>
                  <a:lnTo>
                    <a:pt x="1875546" y="2501899"/>
                  </a:lnTo>
                  <a:lnTo>
                    <a:pt x="1842518" y="2476499"/>
                  </a:lnTo>
                  <a:lnTo>
                    <a:pt x="1810170" y="2463799"/>
                  </a:lnTo>
                  <a:lnTo>
                    <a:pt x="1778531" y="2438399"/>
                  </a:lnTo>
                  <a:lnTo>
                    <a:pt x="1747628" y="2412999"/>
                  </a:lnTo>
                  <a:lnTo>
                    <a:pt x="1717489" y="2387599"/>
                  </a:lnTo>
                  <a:lnTo>
                    <a:pt x="1688142" y="2362199"/>
                  </a:lnTo>
                  <a:lnTo>
                    <a:pt x="1659615" y="2336799"/>
                  </a:lnTo>
                  <a:lnTo>
                    <a:pt x="1605133" y="2285999"/>
                  </a:lnTo>
                  <a:lnTo>
                    <a:pt x="1579234" y="2247899"/>
                  </a:lnTo>
                  <a:lnTo>
                    <a:pt x="1554267" y="2222499"/>
                  </a:lnTo>
                  <a:lnTo>
                    <a:pt x="1530259" y="2197099"/>
                  </a:lnTo>
                  <a:lnTo>
                    <a:pt x="1507238" y="2158999"/>
                  </a:lnTo>
                  <a:lnTo>
                    <a:pt x="1485234" y="2133599"/>
                  </a:lnTo>
                  <a:lnTo>
                    <a:pt x="1464272" y="2095499"/>
                  </a:lnTo>
                  <a:lnTo>
                    <a:pt x="1444382" y="2070099"/>
                  </a:lnTo>
                  <a:lnTo>
                    <a:pt x="1425591" y="2031999"/>
                  </a:lnTo>
                  <a:lnTo>
                    <a:pt x="1407927" y="1993899"/>
                  </a:lnTo>
                  <a:lnTo>
                    <a:pt x="1391419" y="1955799"/>
                  </a:lnTo>
                  <a:lnTo>
                    <a:pt x="1376093" y="1917699"/>
                  </a:lnTo>
                  <a:lnTo>
                    <a:pt x="1361979" y="1879599"/>
                  </a:lnTo>
                  <a:lnTo>
                    <a:pt x="1349103" y="1841499"/>
                  </a:lnTo>
                  <a:lnTo>
                    <a:pt x="1335198" y="1790699"/>
                  </a:lnTo>
                  <a:lnTo>
                    <a:pt x="1323322" y="1752599"/>
                  </a:lnTo>
                  <a:lnTo>
                    <a:pt x="1313439" y="1701799"/>
                  </a:lnTo>
                  <a:lnTo>
                    <a:pt x="1305512" y="1650999"/>
                  </a:lnTo>
                  <a:lnTo>
                    <a:pt x="1299503" y="1612899"/>
                  </a:lnTo>
                  <a:lnTo>
                    <a:pt x="1295375" y="1562099"/>
                  </a:lnTo>
                  <a:lnTo>
                    <a:pt x="1293091" y="1511299"/>
                  </a:lnTo>
                  <a:lnTo>
                    <a:pt x="1292615" y="1473199"/>
                  </a:lnTo>
                  <a:lnTo>
                    <a:pt x="1293909" y="1422399"/>
                  </a:lnTo>
                  <a:lnTo>
                    <a:pt x="1296936" y="1384299"/>
                  </a:lnTo>
                  <a:lnTo>
                    <a:pt x="1301659" y="1333499"/>
                  </a:lnTo>
                  <a:lnTo>
                    <a:pt x="1308041" y="1295399"/>
                  </a:lnTo>
                  <a:lnTo>
                    <a:pt x="1316045" y="1257299"/>
                  </a:lnTo>
                  <a:lnTo>
                    <a:pt x="1325634" y="1206499"/>
                  </a:lnTo>
                  <a:lnTo>
                    <a:pt x="1336770" y="1168399"/>
                  </a:lnTo>
                  <a:lnTo>
                    <a:pt x="1349417" y="1130299"/>
                  </a:lnTo>
                  <a:lnTo>
                    <a:pt x="1363538" y="1092199"/>
                  </a:lnTo>
                  <a:lnTo>
                    <a:pt x="1379095" y="1054099"/>
                  </a:lnTo>
                  <a:lnTo>
                    <a:pt x="1396052" y="1015999"/>
                  </a:lnTo>
                  <a:lnTo>
                    <a:pt x="1414371" y="977899"/>
                  </a:lnTo>
                  <a:lnTo>
                    <a:pt x="1434016" y="939799"/>
                  </a:lnTo>
                  <a:lnTo>
                    <a:pt x="1454948" y="901699"/>
                  </a:lnTo>
                  <a:lnTo>
                    <a:pt x="1477132" y="863599"/>
                  </a:lnTo>
                  <a:lnTo>
                    <a:pt x="1500531" y="825499"/>
                  </a:lnTo>
                  <a:lnTo>
                    <a:pt x="1525106" y="787399"/>
                  </a:lnTo>
                  <a:lnTo>
                    <a:pt x="1550821" y="761999"/>
                  </a:lnTo>
                  <a:lnTo>
                    <a:pt x="1577639" y="723899"/>
                  </a:lnTo>
                  <a:lnTo>
                    <a:pt x="1605524" y="685799"/>
                  </a:lnTo>
                  <a:lnTo>
                    <a:pt x="1634437" y="660399"/>
                  </a:lnTo>
                  <a:lnTo>
                    <a:pt x="1664341" y="622299"/>
                  </a:lnTo>
                  <a:lnTo>
                    <a:pt x="1695201" y="596899"/>
                  </a:lnTo>
                  <a:lnTo>
                    <a:pt x="1726978" y="571499"/>
                  </a:lnTo>
                  <a:lnTo>
                    <a:pt x="1759635" y="533399"/>
                  </a:lnTo>
                  <a:lnTo>
                    <a:pt x="1793137" y="507999"/>
                  </a:lnTo>
                  <a:lnTo>
                    <a:pt x="1827444" y="482599"/>
                  </a:lnTo>
                  <a:lnTo>
                    <a:pt x="1862521" y="457199"/>
                  </a:lnTo>
                  <a:lnTo>
                    <a:pt x="1898330" y="431799"/>
                  </a:lnTo>
                  <a:lnTo>
                    <a:pt x="1934835" y="406399"/>
                  </a:lnTo>
                  <a:lnTo>
                    <a:pt x="1971997" y="380999"/>
                  </a:lnTo>
                  <a:lnTo>
                    <a:pt x="2009781" y="355599"/>
                  </a:lnTo>
                  <a:lnTo>
                    <a:pt x="2048149" y="330199"/>
                  </a:lnTo>
                  <a:lnTo>
                    <a:pt x="2126488" y="279399"/>
                  </a:lnTo>
                  <a:lnTo>
                    <a:pt x="2166385" y="266699"/>
                  </a:lnTo>
                  <a:lnTo>
                    <a:pt x="2206718" y="241299"/>
                  </a:lnTo>
                  <a:lnTo>
                    <a:pt x="2247450" y="228599"/>
                  </a:lnTo>
                  <a:lnTo>
                    <a:pt x="2288544" y="203199"/>
                  </a:lnTo>
                  <a:lnTo>
                    <a:pt x="2329962" y="190499"/>
                  </a:lnTo>
                  <a:lnTo>
                    <a:pt x="2371667" y="165099"/>
                  </a:lnTo>
                  <a:lnTo>
                    <a:pt x="2711214" y="63499"/>
                  </a:lnTo>
                  <a:lnTo>
                    <a:pt x="4491945" y="63499"/>
                  </a:lnTo>
                  <a:lnTo>
                    <a:pt x="4640943" y="101599"/>
                  </a:lnTo>
                  <a:lnTo>
                    <a:pt x="4689518" y="101599"/>
                  </a:lnTo>
                  <a:lnTo>
                    <a:pt x="4969636" y="177799"/>
                  </a:lnTo>
                  <a:lnTo>
                    <a:pt x="5014449" y="203199"/>
                  </a:lnTo>
                  <a:lnTo>
                    <a:pt x="5188409" y="253999"/>
                  </a:lnTo>
                  <a:lnTo>
                    <a:pt x="5230584" y="279399"/>
                  </a:lnTo>
                  <a:lnTo>
                    <a:pt x="5313370" y="304799"/>
                  </a:lnTo>
                  <a:lnTo>
                    <a:pt x="5353983" y="330199"/>
                  </a:lnTo>
                  <a:lnTo>
                    <a:pt x="5394079" y="342899"/>
                  </a:lnTo>
                  <a:lnTo>
                    <a:pt x="5433659" y="368299"/>
                  </a:lnTo>
                  <a:lnTo>
                    <a:pt x="5472725" y="380999"/>
                  </a:lnTo>
                  <a:lnTo>
                    <a:pt x="5511278" y="406399"/>
                  </a:lnTo>
                  <a:lnTo>
                    <a:pt x="5549321" y="419099"/>
                  </a:lnTo>
                  <a:lnTo>
                    <a:pt x="5586854" y="444499"/>
                  </a:lnTo>
                  <a:lnTo>
                    <a:pt x="5623881" y="457199"/>
                  </a:lnTo>
                  <a:lnTo>
                    <a:pt x="5696418" y="507999"/>
                  </a:lnTo>
                  <a:lnTo>
                    <a:pt x="5731932" y="533399"/>
                  </a:lnTo>
                  <a:lnTo>
                    <a:pt x="5766945" y="546099"/>
                  </a:lnTo>
                  <a:lnTo>
                    <a:pt x="5801459" y="571499"/>
                  </a:lnTo>
                  <a:lnTo>
                    <a:pt x="5835476" y="596899"/>
                  </a:lnTo>
                  <a:lnTo>
                    <a:pt x="5868997" y="622299"/>
                  </a:lnTo>
                  <a:lnTo>
                    <a:pt x="5902024" y="647699"/>
                  </a:lnTo>
                  <a:lnTo>
                    <a:pt x="5934559" y="660399"/>
                  </a:lnTo>
                  <a:lnTo>
                    <a:pt x="5966603" y="685799"/>
                  </a:lnTo>
                  <a:lnTo>
                    <a:pt x="5998157" y="711199"/>
                  </a:lnTo>
                  <a:lnTo>
                    <a:pt x="6029225" y="736599"/>
                  </a:lnTo>
                  <a:lnTo>
                    <a:pt x="6059807" y="761999"/>
                  </a:lnTo>
                  <a:lnTo>
                    <a:pt x="6089905" y="787399"/>
                  </a:lnTo>
                  <a:lnTo>
                    <a:pt x="6119520" y="812799"/>
                  </a:lnTo>
                  <a:lnTo>
                    <a:pt x="6148655" y="838199"/>
                  </a:lnTo>
                  <a:lnTo>
                    <a:pt x="6177311" y="863599"/>
                  </a:lnTo>
                  <a:lnTo>
                    <a:pt x="6233192" y="927099"/>
                  </a:lnTo>
                  <a:lnTo>
                    <a:pt x="6260420" y="952499"/>
                  </a:lnTo>
                  <a:lnTo>
                    <a:pt x="6287177" y="977899"/>
                  </a:lnTo>
                  <a:lnTo>
                    <a:pt x="6313463" y="1003299"/>
                  </a:lnTo>
                  <a:lnTo>
                    <a:pt x="6339279" y="1028699"/>
                  </a:lnTo>
                  <a:lnTo>
                    <a:pt x="6364629" y="1066799"/>
                  </a:lnTo>
                  <a:lnTo>
                    <a:pt x="6389512" y="1092199"/>
                  </a:lnTo>
                  <a:lnTo>
                    <a:pt x="6413932" y="1117599"/>
                  </a:lnTo>
                  <a:lnTo>
                    <a:pt x="6437890" y="1142999"/>
                  </a:lnTo>
                  <a:lnTo>
                    <a:pt x="6461386" y="1181099"/>
                  </a:lnTo>
                  <a:lnTo>
                    <a:pt x="6484424" y="1206499"/>
                  </a:lnTo>
                  <a:lnTo>
                    <a:pt x="6507005" y="1231899"/>
                  </a:lnTo>
                  <a:lnTo>
                    <a:pt x="6529130" y="1269999"/>
                  </a:lnTo>
                  <a:lnTo>
                    <a:pt x="6550801" y="1295399"/>
                  </a:lnTo>
                  <a:lnTo>
                    <a:pt x="6572019" y="1320799"/>
                  </a:lnTo>
                  <a:lnTo>
                    <a:pt x="6592787" y="1358899"/>
                  </a:lnTo>
                  <a:lnTo>
                    <a:pt x="6613106" y="1384299"/>
                  </a:lnTo>
                  <a:lnTo>
                    <a:pt x="6632978" y="1422399"/>
                  </a:lnTo>
                  <a:lnTo>
                    <a:pt x="6652404" y="1447799"/>
                  </a:lnTo>
                  <a:lnTo>
                    <a:pt x="6671387" y="1485899"/>
                  </a:lnTo>
                  <a:lnTo>
                    <a:pt x="6689927" y="1511299"/>
                  </a:lnTo>
                  <a:lnTo>
                    <a:pt x="6708026" y="1549399"/>
                  </a:lnTo>
                  <a:lnTo>
                    <a:pt x="6725687" y="1574799"/>
                  </a:lnTo>
                  <a:lnTo>
                    <a:pt x="6742910" y="1612899"/>
                  </a:lnTo>
                  <a:lnTo>
                    <a:pt x="6759698" y="1638299"/>
                  </a:lnTo>
                  <a:lnTo>
                    <a:pt x="6776051" y="1676399"/>
                  </a:lnTo>
                  <a:lnTo>
                    <a:pt x="6791973" y="1701799"/>
                  </a:lnTo>
                  <a:lnTo>
                    <a:pt x="6807464" y="1739899"/>
                  </a:lnTo>
                  <a:lnTo>
                    <a:pt x="6822526" y="1777999"/>
                  </a:lnTo>
                  <a:lnTo>
                    <a:pt x="6837161" y="1803399"/>
                  </a:lnTo>
                  <a:lnTo>
                    <a:pt x="6851370" y="1841499"/>
                  </a:lnTo>
                  <a:lnTo>
                    <a:pt x="6865155" y="1866899"/>
                  </a:lnTo>
                  <a:lnTo>
                    <a:pt x="6878518" y="1904999"/>
                  </a:lnTo>
                  <a:lnTo>
                    <a:pt x="6891461" y="1943099"/>
                  </a:lnTo>
                  <a:lnTo>
                    <a:pt x="6903985" y="1968499"/>
                  </a:lnTo>
                  <a:lnTo>
                    <a:pt x="6916091" y="2006599"/>
                  </a:lnTo>
                  <a:lnTo>
                    <a:pt x="6927782" y="2044699"/>
                  </a:lnTo>
                  <a:lnTo>
                    <a:pt x="6939059" y="2070099"/>
                  </a:lnTo>
                  <a:lnTo>
                    <a:pt x="6949924" y="2108199"/>
                  </a:lnTo>
                  <a:lnTo>
                    <a:pt x="6960378" y="2146299"/>
                  </a:lnTo>
                  <a:lnTo>
                    <a:pt x="6970424" y="2171699"/>
                  </a:lnTo>
                  <a:lnTo>
                    <a:pt x="6980062" y="2209799"/>
                  </a:lnTo>
                  <a:lnTo>
                    <a:pt x="6989295" y="2247899"/>
                  </a:lnTo>
                  <a:lnTo>
                    <a:pt x="6998124" y="2273299"/>
                  </a:lnTo>
                  <a:lnTo>
                    <a:pt x="7006551" y="2311399"/>
                  </a:lnTo>
                  <a:lnTo>
                    <a:pt x="7014577" y="2349499"/>
                  </a:lnTo>
                  <a:lnTo>
                    <a:pt x="7022205" y="2387599"/>
                  </a:lnTo>
                  <a:lnTo>
                    <a:pt x="7029435" y="2412999"/>
                  </a:lnTo>
                  <a:lnTo>
                    <a:pt x="7036270" y="2451099"/>
                  </a:lnTo>
                  <a:lnTo>
                    <a:pt x="7042711" y="2489199"/>
                  </a:lnTo>
                  <a:lnTo>
                    <a:pt x="7048759" y="2514599"/>
                  </a:lnTo>
                  <a:lnTo>
                    <a:pt x="7054418" y="2552699"/>
                  </a:lnTo>
                  <a:lnTo>
                    <a:pt x="7059687" y="2590799"/>
                  </a:lnTo>
                  <a:lnTo>
                    <a:pt x="7064570" y="2628899"/>
                  </a:lnTo>
                  <a:lnTo>
                    <a:pt x="7069067" y="2654299"/>
                  </a:lnTo>
                  <a:lnTo>
                    <a:pt x="7073180" y="2692399"/>
                  </a:lnTo>
                  <a:lnTo>
                    <a:pt x="7076911" y="2730499"/>
                  </a:lnTo>
                  <a:lnTo>
                    <a:pt x="7080262" y="2755899"/>
                  </a:lnTo>
                  <a:lnTo>
                    <a:pt x="7083233" y="2793999"/>
                  </a:lnTo>
                  <a:lnTo>
                    <a:pt x="7085828" y="2832099"/>
                  </a:lnTo>
                  <a:lnTo>
                    <a:pt x="7088047" y="2870199"/>
                  </a:lnTo>
                  <a:lnTo>
                    <a:pt x="7089893" y="2895599"/>
                  </a:lnTo>
                  <a:lnTo>
                    <a:pt x="7091366" y="2933699"/>
                  </a:lnTo>
                  <a:lnTo>
                    <a:pt x="7093203" y="2997199"/>
                  </a:lnTo>
                  <a:lnTo>
                    <a:pt x="7093448" y="3022599"/>
                  </a:lnTo>
                  <a:lnTo>
                    <a:pt x="7093572" y="3073399"/>
                  </a:lnTo>
                  <a:lnTo>
                    <a:pt x="7093210" y="3098799"/>
                  </a:lnTo>
                  <a:lnTo>
                    <a:pt x="7092486" y="3136899"/>
                  </a:lnTo>
                  <a:lnTo>
                    <a:pt x="7091401" y="3174999"/>
                  </a:lnTo>
                  <a:lnTo>
                    <a:pt x="7089958" y="3213099"/>
                  </a:lnTo>
                  <a:lnTo>
                    <a:pt x="7088157" y="3238499"/>
                  </a:lnTo>
                  <a:lnTo>
                    <a:pt x="7086001" y="3276599"/>
                  </a:lnTo>
                  <a:lnTo>
                    <a:pt x="7083492" y="3301999"/>
                  </a:lnTo>
                  <a:lnTo>
                    <a:pt x="7080630" y="3340099"/>
                  </a:lnTo>
                  <a:lnTo>
                    <a:pt x="7077418" y="3378199"/>
                  </a:lnTo>
                  <a:lnTo>
                    <a:pt x="7073858" y="3403599"/>
                  </a:lnTo>
                  <a:lnTo>
                    <a:pt x="7069950" y="3441699"/>
                  </a:lnTo>
                  <a:lnTo>
                    <a:pt x="7065697" y="3479799"/>
                  </a:lnTo>
                  <a:lnTo>
                    <a:pt x="7061100" y="3505199"/>
                  </a:lnTo>
                  <a:lnTo>
                    <a:pt x="7056161" y="3543299"/>
                  </a:lnTo>
                  <a:lnTo>
                    <a:pt x="7050882" y="3568699"/>
                  </a:lnTo>
                  <a:lnTo>
                    <a:pt x="7045264" y="3606799"/>
                  </a:lnTo>
                  <a:lnTo>
                    <a:pt x="7039309" y="3632199"/>
                  </a:lnTo>
                  <a:lnTo>
                    <a:pt x="7033019" y="3670299"/>
                  </a:lnTo>
                  <a:lnTo>
                    <a:pt x="7026395" y="3695699"/>
                  </a:lnTo>
                  <a:lnTo>
                    <a:pt x="7019439" y="3733799"/>
                  </a:lnTo>
                  <a:lnTo>
                    <a:pt x="7012153" y="3759199"/>
                  </a:lnTo>
                  <a:lnTo>
                    <a:pt x="7004538" y="3797299"/>
                  </a:lnTo>
                  <a:lnTo>
                    <a:pt x="6996596" y="3822699"/>
                  </a:lnTo>
                  <a:lnTo>
                    <a:pt x="6988329" y="3860799"/>
                  </a:lnTo>
                  <a:lnTo>
                    <a:pt x="6979738" y="3886199"/>
                  </a:lnTo>
                  <a:lnTo>
                    <a:pt x="6970825" y="3924299"/>
                  </a:lnTo>
                  <a:lnTo>
                    <a:pt x="6961591" y="3949699"/>
                  </a:lnTo>
                  <a:lnTo>
                    <a:pt x="6952040" y="3975099"/>
                  </a:lnTo>
                  <a:lnTo>
                    <a:pt x="6942171" y="4013199"/>
                  </a:lnTo>
                  <a:lnTo>
                    <a:pt x="6931987" y="4038599"/>
                  </a:lnTo>
                  <a:lnTo>
                    <a:pt x="6921489" y="4063999"/>
                  </a:lnTo>
                  <a:lnTo>
                    <a:pt x="6910679" y="4102099"/>
                  </a:lnTo>
                  <a:lnTo>
                    <a:pt x="6899559" y="4127499"/>
                  </a:lnTo>
                  <a:lnTo>
                    <a:pt x="6888130" y="4152899"/>
                  </a:lnTo>
                  <a:lnTo>
                    <a:pt x="6876395" y="4178299"/>
                  </a:lnTo>
                  <a:lnTo>
                    <a:pt x="6864354" y="4216399"/>
                  </a:lnTo>
                  <a:lnTo>
                    <a:pt x="6839363" y="4267199"/>
                  </a:lnTo>
                  <a:lnTo>
                    <a:pt x="6813171" y="4317999"/>
                  </a:lnTo>
                  <a:lnTo>
                    <a:pt x="6799628" y="4343399"/>
                  </a:lnTo>
                  <a:lnTo>
                    <a:pt x="6785791" y="4381499"/>
                  </a:lnTo>
                  <a:lnTo>
                    <a:pt x="6757237" y="4432299"/>
                  </a:lnTo>
                  <a:lnTo>
                    <a:pt x="6727521" y="4483099"/>
                  </a:lnTo>
                  <a:lnTo>
                    <a:pt x="6696659" y="4533899"/>
                  </a:lnTo>
                  <a:lnTo>
                    <a:pt x="6680801" y="4546599"/>
                  </a:lnTo>
                  <a:lnTo>
                    <a:pt x="6664662" y="4571999"/>
                  </a:lnTo>
                  <a:lnTo>
                    <a:pt x="6631544" y="4622799"/>
                  </a:lnTo>
                  <a:lnTo>
                    <a:pt x="6597318" y="4673599"/>
                  </a:lnTo>
                  <a:lnTo>
                    <a:pt x="6579794" y="4686299"/>
                  </a:lnTo>
                  <a:lnTo>
                    <a:pt x="6557685" y="4724399"/>
                  </a:lnTo>
                  <a:lnTo>
                    <a:pt x="6536721" y="4749799"/>
                  </a:lnTo>
                  <a:lnTo>
                    <a:pt x="6516882" y="4775199"/>
                  </a:lnTo>
                  <a:lnTo>
                    <a:pt x="6498144" y="4813299"/>
                  </a:lnTo>
                  <a:lnTo>
                    <a:pt x="6480487" y="4838699"/>
                  </a:lnTo>
                  <a:lnTo>
                    <a:pt x="6463887" y="4864099"/>
                  </a:lnTo>
                  <a:lnTo>
                    <a:pt x="6448322" y="4902199"/>
                  </a:lnTo>
                  <a:lnTo>
                    <a:pt x="6433770" y="4927599"/>
                  </a:lnTo>
                  <a:lnTo>
                    <a:pt x="6420209" y="4952999"/>
                  </a:lnTo>
                  <a:lnTo>
                    <a:pt x="6407617" y="4991099"/>
                  </a:lnTo>
                  <a:lnTo>
                    <a:pt x="6395972" y="5016499"/>
                  </a:lnTo>
                  <a:lnTo>
                    <a:pt x="6385251" y="5054599"/>
                  </a:lnTo>
                  <a:lnTo>
                    <a:pt x="6375431" y="5079999"/>
                  </a:lnTo>
                  <a:lnTo>
                    <a:pt x="6366492" y="5118099"/>
                  </a:lnTo>
                  <a:lnTo>
                    <a:pt x="6358411" y="5143499"/>
                  </a:lnTo>
                  <a:lnTo>
                    <a:pt x="6351164" y="5181599"/>
                  </a:lnTo>
                  <a:lnTo>
                    <a:pt x="6344732" y="5206999"/>
                  </a:lnTo>
                  <a:lnTo>
                    <a:pt x="6339090" y="5245099"/>
                  </a:lnTo>
                  <a:lnTo>
                    <a:pt x="6334217" y="5270499"/>
                  </a:lnTo>
                  <a:lnTo>
                    <a:pt x="6330091" y="5308599"/>
                  </a:lnTo>
                  <a:lnTo>
                    <a:pt x="6326689" y="5333999"/>
                  </a:lnTo>
                  <a:lnTo>
                    <a:pt x="6323989" y="5372099"/>
                  </a:lnTo>
                  <a:lnTo>
                    <a:pt x="6321969" y="5397499"/>
                  </a:lnTo>
                  <a:lnTo>
                    <a:pt x="6320608" y="5435599"/>
                  </a:lnTo>
                  <a:lnTo>
                    <a:pt x="6319881" y="5460999"/>
                  </a:lnTo>
                  <a:lnTo>
                    <a:pt x="6319769" y="5499099"/>
                  </a:lnTo>
                  <a:lnTo>
                    <a:pt x="6320247" y="5537199"/>
                  </a:lnTo>
                  <a:lnTo>
                    <a:pt x="6322889" y="5600699"/>
                  </a:lnTo>
                  <a:lnTo>
                    <a:pt x="6325008" y="5638799"/>
                  </a:lnTo>
                  <a:lnTo>
                    <a:pt x="6327629" y="5664199"/>
                  </a:lnTo>
                  <a:lnTo>
                    <a:pt x="6330730" y="5702299"/>
                  </a:lnTo>
                  <a:lnTo>
                    <a:pt x="6334289" y="5727699"/>
                  </a:lnTo>
                  <a:lnTo>
                    <a:pt x="6338285" y="5765799"/>
                  </a:lnTo>
                  <a:lnTo>
                    <a:pt x="6342693" y="5803899"/>
                  </a:lnTo>
                  <a:lnTo>
                    <a:pt x="6347493" y="5829299"/>
                  </a:lnTo>
                  <a:lnTo>
                    <a:pt x="6352662" y="5867399"/>
                  </a:lnTo>
                  <a:lnTo>
                    <a:pt x="6358178" y="5905499"/>
                  </a:lnTo>
                  <a:lnTo>
                    <a:pt x="6364019" y="5930899"/>
                  </a:lnTo>
                  <a:lnTo>
                    <a:pt x="6370162" y="5968999"/>
                  </a:lnTo>
                  <a:lnTo>
                    <a:pt x="6376586" y="6007099"/>
                  </a:lnTo>
                  <a:lnTo>
                    <a:pt x="6383268" y="6032499"/>
                  </a:lnTo>
                  <a:lnTo>
                    <a:pt x="6390186" y="6070599"/>
                  </a:lnTo>
                  <a:lnTo>
                    <a:pt x="6397317" y="6108699"/>
                  </a:lnTo>
                  <a:lnTo>
                    <a:pt x="6404640" y="6134099"/>
                  </a:lnTo>
                  <a:lnTo>
                    <a:pt x="6412132" y="6172199"/>
                  </a:lnTo>
                  <a:lnTo>
                    <a:pt x="6419771" y="6197599"/>
                  </a:lnTo>
                  <a:lnTo>
                    <a:pt x="6427535" y="6235699"/>
                  </a:lnTo>
                  <a:lnTo>
                    <a:pt x="6435402" y="6273799"/>
                  </a:lnTo>
                  <a:lnTo>
                    <a:pt x="6443349" y="6299199"/>
                  </a:lnTo>
                  <a:lnTo>
                    <a:pt x="6451355" y="6337299"/>
                  </a:lnTo>
                  <a:lnTo>
                    <a:pt x="6459396" y="6375399"/>
                  </a:lnTo>
                  <a:lnTo>
                    <a:pt x="6483515" y="6464299"/>
                  </a:lnTo>
                  <a:lnTo>
                    <a:pt x="6491479" y="6502399"/>
                  </a:lnTo>
                  <a:lnTo>
                    <a:pt x="6499368" y="6540499"/>
                  </a:lnTo>
                  <a:lnTo>
                    <a:pt x="6507159" y="6565899"/>
                  </a:lnTo>
                  <a:lnTo>
                    <a:pt x="6514831" y="6603999"/>
                  </a:lnTo>
                  <a:lnTo>
                    <a:pt x="6522362" y="6629399"/>
                  </a:lnTo>
                  <a:lnTo>
                    <a:pt x="6529728" y="6667499"/>
                  </a:lnTo>
                  <a:lnTo>
                    <a:pt x="6536909" y="6692899"/>
                  </a:lnTo>
                  <a:lnTo>
                    <a:pt x="6543882" y="6730999"/>
                  </a:lnTo>
                  <a:lnTo>
                    <a:pt x="6550624" y="6756399"/>
                  </a:lnTo>
                  <a:lnTo>
                    <a:pt x="6557113" y="6794499"/>
                  </a:lnTo>
                  <a:lnTo>
                    <a:pt x="6563328" y="6819899"/>
                  </a:lnTo>
                  <a:lnTo>
                    <a:pt x="6569245" y="6857999"/>
                  </a:lnTo>
                  <a:lnTo>
                    <a:pt x="6574844" y="6883399"/>
                  </a:lnTo>
                  <a:lnTo>
                    <a:pt x="6580101" y="6921499"/>
                  </a:lnTo>
                  <a:lnTo>
                    <a:pt x="6584994" y="6946899"/>
                  </a:lnTo>
                  <a:lnTo>
                    <a:pt x="6589501" y="6984999"/>
                  </a:lnTo>
                  <a:lnTo>
                    <a:pt x="6593601" y="7010399"/>
                  </a:lnTo>
                  <a:lnTo>
                    <a:pt x="6597270" y="7035799"/>
                  </a:lnTo>
                  <a:lnTo>
                    <a:pt x="6600486" y="7073899"/>
                  </a:lnTo>
                  <a:lnTo>
                    <a:pt x="6603228" y="7099299"/>
                  </a:lnTo>
                  <a:lnTo>
                    <a:pt x="6605473" y="7137399"/>
                  </a:lnTo>
                  <a:lnTo>
                    <a:pt x="6607199" y="7162799"/>
                  </a:lnTo>
                  <a:lnTo>
                    <a:pt x="6608383" y="7188199"/>
                  </a:lnTo>
                  <a:lnTo>
                    <a:pt x="6609005" y="7213599"/>
                  </a:lnTo>
                  <a:lnTo>
                    <a:pt x="6609040" y="7251699"/>
                  </a:lnTo>
                  <a:lnTo>
                    <a:pt x="6608467" y="7277099"/>
                  </a:lnTo>
                  <a:lnTo>
                    <a:pt x="6607265" y="7302499"/>
                  </a:lnTo>
                  <a:lnTo>
                    <a:pt x="6605409" y="7327899"/>
                  </a:lnTo>
                  <a:lnTo>
                    <a:pt x="6602880" y="7365999"/>
                  </a:lnTo>
                  <a:lnTo>
                    <a:pt x="6595708" y="7416799"/>
                  </a:lnTo>
                  <a:lnTo>
                    <a:pt x="6585572" y="7467599"/>
                  </a:lnTo>
                  <a:lnTo>
                    <a:pt x="6572293" y="7518399"/>
                  </a:lnTo>
                  <a:lnTo>
                    <a:pt x="6555695" y="7569199"/>
                  </a:lnTo>
                  <a:lnTo>
                    <a:pt x="6551804" y="758189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38867" y="5227259"/>
              <a:ext cx="2552700" cy="5060315"/>
            </a:xfrm>
            <a:custGeom>
              <a:avLst/>
              <a:gdLst/>
              <a:ahLst/>
              <a:cxnLst/>
              <a:rect l="l" t="t" r="r" b="b"/>
              <a:pathLst>
                <a:path w="2552700" h="5060315">
                  <a:moveTo>
                    <a:pt x="0" y="0"/>
                  </a:moveTo>
                  <a:lnTo>
                    <a:pt x="2552699" y="0"/>
                  </a:lnTo>
                  <a:lnTo>
                    <a:pt x="2552699" y="5059740"/>
                  </a:lnTo>
                  <a:lnTo>
                    <a:pt x="0" y="50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29514" y="1207114"/>
              <a:ext cx="6152947" cy="7945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12313" y="9028420"/>
              <a:ext cx="4972050" cy="1258570"/>
            </a:xfrm>
            <a:custGeom>
              <a:avLst/>
              <a:gdLst/>
              <a:ahLst/>
              <a:cxnLst/>
              <a:rect l="l" t="t" r="r" b="b"/>
              <a:pathLst>
                <a:path w="4972050" h="1258570">
                  <a:moveTo>
                    <a:pt x="0" y="0"/>
                  </a:moveTo>
                  <a:lnTo>
                    <a:pt x="4972049" y="0"/>
                  </a:lnTo>
                  <a:lnTo>
                    <a:pt x="4972049" y="1258573"/>
                  </a:lnTo>
                  <a:lnTo>
                    <a:pt x="0" y="1258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07469" y="4986837"/>
              <a:ext cx="5374385" cy="52968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4230" y="4174296"/>
            <a:ext cx="7162799" cy="5191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84094" y="4174296"/>
            <a:ext cx="7143749" cy="5457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1530" y="684266"/>
            <a:ext cx="2255520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spc="229" dirty="0">
                <a:solidFill>
                  <a:srgbClr val="58726D"/>
                </a:solidFill>
                <a:latin typeface="Arial"/>
                <a:cs typeface="Arial"/>
              </a:rPr>
              <a:t>RESULTS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1544217"/>
            <a:ext cx="15716885" cy="182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31435">
              <a:lnSpc>
                <a:spcPct val="115799"/>
              </a:lnSpc>
              <a:spcBef>
                <a:spcPts val="95"/>
              </a:spcBef>
            </a:pPr>
            <a:r>
              <a:rPr sz="3400" spc="-10" dirty="0">
                <a:latin typeface="Arial"/>
                <a:cs typeface="Arial"/>
              </a:rPr>
              <a:t>Below </a:t>
            </a:r>
            <a:r>
              <a:rPr sz="3400" spc="25" dirty="0">
                <a:latin typeface="Arial"/>
                <a:cs typeface="Arial"/>
              </a:rPr>
              <a:t>are </a:t>
            </a:r>
            <a:r>
              <a:rPr sz="3400" spc="90" dirty="0">
                <a:latin typeface="Arial"/>
                <a:cs typeface="Arial"/>
              </a:rPr>
              <a:t>the </a:t>
            </a:r>
            <a:r>
              <a:rPr sz="3400" spc="35" dirty="0">
                <a:latin typeface="Arial"/>
                <a:cs typeface="Arial"/>
              </a:rPr>
              <a:t>results </a:t>
            </a:r>
            <a:r>
              <a:rPr sz="3400" spc="85" dirty="0">
                <a:latin typeface="Arial"/>
                <a:cs typeface="Arial"/>
              </a:rPr>
              <a:t>of </a:t>
            </a:r>
            <a:r>
              <a:rPr sz="3400" spc="135" dirty="0">
                <a:latin typeface="Arial"/>
                <a:cs typeface="Arial"/>
              </a:rPr>
              <a:t>our </a:t>
            </a:r>
            <a:r>
              <a:rPr sz="3400" spc="25" dirty="0">
                <a:latin typeface="Arial"/>
                <a:cs typeface="Arial"/>
              </a:rPr>
              <a:t>model, </a:t>
            </a:r>
            <a:r>
              <a:rPr sz="3400" spc="65" dirty="0">
                <a:latin typeface="Arial"/>
                <a:cs typeface="Arial"/>
              </a:rPr>
              <a:t>after </a:t>
            </a:r>
            <a:r>
              <a:rPr sz="3400" spc="50" dirty="0">
                <a:latin typeface="Arial"/>
                <a:cs typeface="Arial"/>
              </a:rPr>
              <a:t>training </a:t>
            </a:r>
            <a:r>
              <a:rPr sz="3400" spc="20" dirty="0">
                <a:latin typeface="Arial"/>
                <a:cs typeface="Arial"/>
              </a:rPr>
              <a:t>it.  </a:t>
            </a:r>
            <a:r>
              <a:rPr sz="3400" spc="-20" dirty="0">
                <a:latin typeface="Arial"/>
                <a:cs typeface="Arial"/>
              </a:rPr>
              <a:t>First </a:t>
            </a:r>
            <a:r>
              <a:rPr sz="3400" spc="40" dirty="0">
                <a:latin typeface="Arial"/>
                <a:cs typeface="Arial"/>
              </a:rPr>
              <a:t>figure </a:t>
            </a:r>
            <a:r>
              <a:rPr sz="3400" spc="65" dirty="0">
                <a:latin typeface="Arial"/>
                <a:cs typeface="Arial"/>
              </a:rPr>
              <a:t>represent </a:t>
            </a:r>
            <a:r>
              <a:rPr sz="3400" spc="-40" dirty="0">
                <a:latin typeface="Arial"/>
                <a:cs typeface="Arial"/>
              </a:rPr>
              <a:t>Loss/Accuracy </a:t>
            </a:r>
            <a:r>
              <a:rPr sz="3400" spc="65" dirty="0">
                <a:latin typeface="Arial"/>
                <a:cs typeface="Arial"/>
              </a:rPr>
              <a:t>after </a:t>
            </a:r>
            <a:r>
              <a:rPr sz="3400" spc="-25" dirty="0">
                <a:latin typeface="Arial"/>
                <a:cs typeface="Arial"/>
              </a:rPr>
              <a:t>each</a:t>
            </a:r>
            <a:r>
              <a:rPr sz="3400" spc="-450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epoche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-30" dirty="0">
                <a:latin typeface="Arial"/>
                <a:cs typeface="Arial"/>
              </a:rPr>
              <a:t>Second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40" dirty="0">
                <a:latin typeface="Arial"/>
                <a:cs typeface="Arial"/>
              </a:rPr>
              <a:t>figure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shows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45" dirty="0">
                <a:latin typeface="Arial"/>
                <a:cs typeface="Arial"/>
              </a:rPr>
              <a:t>confusion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75" dirty="0">
                <a:latin typeface="Arial"/>
                <a:cs typeface="Arial"/>
              </a:rPr>
              <a:t>matrix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85" dirty="0">
                <a:latin typeface="Arial"/>
                <a:cs typeface="Arial"/>
              </a:rPr>
              <a:t>of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75" dirty="0">
                <a:latin typeface="Arial"/>
                <a:cs typeface="Arial"/>
              </a:rPr>
              <a:t>model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65" dirty="0">
                <a:latin typeface="Arial"/>
                <a:cs typeface="Arial"/>
              </a:rPr>
              <a:t>after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evaluating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100" dirty="0">
                <a:latin typeface="Arial"/>
                <a:cs typeface="Arial"/>
              </a:rPr>
              <a:t>it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105" dirty="0">
                <a:latin typeface="Arial"/>
                <a:cs typeface="Arial"/>
              </a:rPr>
              <a:t>on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testing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data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8112" y="3070463"/>
            <a:ext cx="13344539" cy="655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30" y="684266"/>
            <a:ext cx="2255520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229" dirty="0">
                <a:solidFill>
                  <a:srgbClr val="58726D"/>
                </a:solidFill>
                <a:latin typeface="Arial"/>
                <a:cs typeface="Arial"/>
              </a:rPr>
              <a:t>RESULTS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625027"/>
            <a:ext cx="111937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10" dirty="0">
                <a:latin typeface="Arial"/>
                <a:cs typeface="Arial"/>
              </a:rPr>
              <a:t>Predicting </a:t>
            </a:r>
            <a:r>
              <a:rPr sz="3400" spc="-10" dirty="0">
                <a:latin typeface="Arial"/>
                <a:cs typeface="Arial"/>
              </a:rPr>
              <a:t>image </a:t>
            </a:r>
            <a:r>
              <a:rPr sz="3400" spc="50" dirty="0">
                <a:latin typeface="Arial"/>
                <a:cs typeface="Arial"/>
              </a:rPr>
              <a:t>when </a:t>
            </a:r>
            <a:r>
              <a:rPr sz="3400" spc="-35" dirty="0">
                <a:latin typeface="Arial"/>
                <a:cs typeface="Arial"/>
              </a:rPr>
              <a:t>face </a:t>
            </a:r>
            <a:r>
              <a:rPr sz="3400" spc="75" dirty="0">
                <a:latin typeface="Arial"/>
                <a:cs typeface="Arial"/>
              </a:rPr>
              <a:t>annotation </a:t>
            </a:r>
            <a:r>
              <a:rPr sz="3400" spc="-55" dirty="0">
                <a:latin typeface="Arial"/>
                <a:cs typeface="Arial"/>
              </a:rPr>
              <a:t>is </a:t>
            </a:r>
            <a:r>
              <a:rPr sz="3400" spc="-35" dirty="0">
                <a:latin typeface="Arial"/>
                <a:cs typeface="Arial"/>
              </a:rPr>
              <a:t>given </a:t>
            </a:r>
            <a:r>
              <a:rPr sz="3400" spc="60" dirty="0">
                <a:latin typeface="Arial"/>
                <a:cs typeface="Arial"/>
              </a:rPr>
              <a:t>in </a:t>
            </a:r>
            <a:r>
              <a:rPr sz="3400" spc="-160" dirty="0">
                <a:latin typeface="Arial"/>
                <a:cs typeface="Arial"/>
              </a:rPr>
              <a:t>XML</a:t>
            </a:r>
            <a:r>
              <a:rPr sz="3400" spc="-590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file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8407" y="3070463"/>
            <a:ext cx="12411089" cy="619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30" y="684266"/>
            <a:ext cx="2255520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229" dirty="0">
                <a:solidFill>
                  <a:srgbClr val="58726D"/>
                </a:solidFill>
                <a:latin typeface="Arial"/>
                <a:cs typeface="Arial"/>
              </a:rPr>
              <a:t>RESULTS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625027"/>
            <a:ext cx="1209929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10" dirty="0">
                <a:latin typeface="Arial"/>
                <a:cs typeface="Arial"/>
              </a:rPr>
              <a:t>Predicting </a:t>
            </a:r>
            <a:r>
              <a:rPr sz="3400" spc="-10" dirty="0">
                <a:latin typeface="Arial"/>
                <a:cs typeface="Arial"/>
              </a:rPr>
              <a:t>image </a:t>
            </a:r>
            <a:r>
              <a:rPr sz="3400" spc="65" dirty="0">
                <a:latin typeface="Arial"/>
                <a:cs typeface="Arial"/>
              </a:rPr>
              <a:t>after </a:t>
            </a:r>
            <a:r>
              <a:rPr sz="3400" spc="35" dirty="0">
                <a:latin typeface="Arial"/>
                <a:cs typeface="Arial"/>
              </a:rPr>
              <a:t>extracting </a:t>
            </a:r>
            <a:r>
              <a:rPr sz="3400" spc="-50" dirty="0">
                <a:latin typeface="Arial"/>
                <a:cs typeface="Arial"/>
              </a:rPr>
              <a:t>faces </a:t>
            </a:r>
            <a:r>
              <a:rPr sz="3400" dirty="0">
                <a:latin typeface="Arial"/>
                <a:cs typeface="Arial"/>
              </a:rPr>
              <a:t>using </a:t>
            </a:r>
            <a:r>
              <a:rPr sz="3400" spc="-90" dirty="0">
                <a:latin typeface="Arial"/>
                <a:cs typeface="Arial"/>
              </a:rPr>
              <a:t>Cascade</a:t>
            </a:r>
            <a:r>
              <a:rPr sz="3400" spc="-450" dirty="0">
                <a:latin typeface="Arial"/>
                <a:cs typeface="Arial"/>
              </a:rPr>
              <a:t> </a:t>
            </a:r>
            <a:r>
              <a:rPr sz="3400" spc="-15" dirty="0">
                <a:latin typeface="Arial"/>
                <a:cs typeface="Arial"/>
              </a:rPr>
              <a:t>classifier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530" y="1555597"/>
            <a:ext cx="351409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b="0" spc="570" dirty="0">
                <a:solidFill>
                  <a:srgbClr val="58726D"/>
                </a:solidFill>
                <a:latin typeface="Arial"/>
                <a:cs typeface="Arial"/>
              </a:rPr>
              <a:t>C</a:t>
            </a:r>
            <a:r>
              <a:rPr sz="3450" b="0" spc="465" dirty="0">
                <a:solidFill>
                  <a:srgbClr val="58726D"/>
                </a:solidFill>
                <a:latin typeface="Arial"/>
                <a:cs typeface="Arial"/>
              </a:rPr>
              <a:t>O</a:t>
            </a:r>
            <a:r>
              <a:rPr sz="3450" b="0" spc="620" dirty="0">
                <a:solidFill>
                  <a:srgbClr val="58726D"/>
                </a:solidFill>
                <a:latin typeface="Arial"/>
                <a:cs typeface="Arial"/>
              </a:rPr>
              <a:t>N</a:t>
            </a:r>
            <a:r>
              <a:rPr sz="3450" b="0" spc="570" dirty="0">
                <a:solidFill>
                  <a:srgbClr val="58726D"/>
                </a:solidFill>
                <a:latin typeface="Arial"/>
                <a:cs typeface="Arial"/>
              </a:rPr>
              <a:t>C</a:t>
            </a:r>
            <a:r>
              <a:rPr sz="3450" b="0" spc="155" dirty="0">
                <a:solidFill>
                  <a:srgbClr val="58726D"/>
                </a:solidFill>
                <a:latin typeface="Arial"/>
                <a:cs typeface="Arial"/>
              </a:rPr>
              <a:t>L</a:t>
            </a:r>
            <a:r>
              <a:rPr sz="3450" b="0" spc="455" dirty="0">
                <a:solidFill>
                  <a:srgbClr val="58726D"/>
                </a:solidFill>
                <a:latin typeface="Arial"/>
                <a:cs typeface="Arial"/>
              </a:rPr>
              <a:t>U</a:t>
            </a:r>
            <a:r>
              <a:rPr sz="3450" b="0" spc="355" dirty="0">
                <a:solidFill>
                  <a:srgbClr val="58726D"/>
                </a:solidFill>
                <a:latin typeface="Arial"/>
                <a:cs typeface="Arial"/>
              </a:rPr>
              <a:t>S</a:t>
            </a:r>
            <a:r>
              <a:rPr sz="3450" b="0" spc="570" dirty="0">
                <a:solidFill>
                  <a:srgbClr val="58726D"/>
                </a:solidFill>
                <a:latin typeface="Arial"/>
                <a:cs typeface="Arial"/>
              </a:rPr>
              <a:t>I</a:t>
            </a:r>
            <a:r>
              <a:rPr sz="3450" b="0" spc="465" dirty="0">
                <a:solidFill>
                  <a:srgbClr val="58726D"/>
                </a:solidFill>
                <a:latin typeface="Arial"/>
                <a:cs typeface="Arial"/>
              </a:rPr>
              <a:t>O</a:t>
            </a:r>
            <a:r>
              <a:rPr sz="3450" b="0" spc="204" dirty="0">
                <a:solidFill>
                  <a:srgbClr val="58726D"/>
                </a:solidFill>
                <a:latin typeface="Arial"/>
                <a:cs typeface="Arial"/>
              </a:rPr>
              <a:t>N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6180" y="298118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180" y="612443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180" y="717218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Our</a:t>
            </a:r>
            <a:r>
              <a:rPr spc="-60" dirty="0"/>
              <a:t> </a:t>
            </a:r>
            <a:r>
              <a:rPr spc="105" dirty="0"/>
              <a:t>very</a:t>
            </a:r>
            <a:r>
              <a:rPr spc="-65" dirty="0"/>
              <a:t> </a:t>
            </a:r>
            <a:r>
              <a:rPr spc="140" dirty="0"/>
              <a:t>well</a:t>
            </a:r>
            <a:r>
              <a:rPr spc="-55" dirty="0"/>
              <a:t> </a:t>
            </a:r>
            <a:r>
              <a:rPr spc="125" dirty="0"/>
              <a:t>in</a:t>
            </a:r>
            <a:r>
              <a:rPr spc="-65" dirty="0"/>
              <a:t> </a:t>
            </a:r>
            <a:r>
              <a:rPr spc="105" dirty="0"/>
              <a:t>prediction</a:t>
            </a:r>
            <a:r>
              <a:rPr spc="-65" dirty="0"/>
              <a:t> </a:t>
            </a:r>
            <a:r>
              <a:rPr spc="95" dirty="0"/>
              <a:t>“With</a:t>
            </a:r>
            <a:r>
              <a:rPr spc="-60" dirty="0"/>
              <a:t> </a:t>
            </a:r>
            <a:r>
              <a:rPr spc="70" dirty="0"/>
              <a:t>Mask”</a:t>
            </a:r>
            <a:r>
              <a:rPr spc="-60" dirty="0"/>
              <a:t> </a:t>
            </a:r>
            <a:r>
              <a:rPr spc="130" dirty="0"/>
              <a:t>and</a:t>
            </a:r>
            <a:r>
              <a:rPr spc="-65" dirty="0"/>
              <a:t> </a:t>
            </a:r>
            <a:r>
              <a:rPr spc="125" dirty="0"/>
              <a:t>“Without</a:t>
            </a:r>
            <a:r>
              <a:rPr spc="-55" dirty="0"/>
              <a:t> </a:t>
            </a:r>
            <a:r>
              <a:rPr spc="70" dirty="0"/>
              <a:t>Mask”</a:t>
            </a:r>
            <a:r>
              <a:rPr spc="-60" dirty="0"/>
              <a:t> </a:t>
            </a:r>
            <a:r>
              <a:rPr spc="20" dirty="0"/>
              <a:t>faces</a:t>
            </a:r>
            <a:r>
              <a:rPr spc="-55" dirty="0"/>
              <a:t> </a:t>
            </a:r>
            <a:r>
              <a:rPr spc="190" dirty="0"/>
              <a:t>but</a:t>
            </a:r>
          </a:p>
          <a:p>
            <a:pPr marL="658495" marR="5080">
              <a:lnSpc>
                <a:spcPct val="202199"/>
              </a:lnSpc>
            </a:pPr>
            <a:r>
              <a:rPr spc="100" dirty="0"/>
              <a:t>sometimes</a:t>
            </a:r>
            <a:r>
              <a:rPr spc="-55" dirty="0"/>
              <a:t> </a:t>
            </a:r>
            <a:r>
              <a:rPr spc="125" dirty="0"/>
              <a:t>in</a:t>
            </a:r>
            <a:r>
              <a:rPr spc="-60" dirty="0"/>
              <a:t> </a:t>
            </a:r>
            <a:r>
              <a:rPr spc="204" dirty="0"/>
              <a:t>the</a:t>
            </a:r>
            <a:r>
              <a:rPr spc="-55" dirty="0"/>
              <a:t> </a:t>
            </a:r>
            <a:r>
              <a:rPr spc="-20" dirty="0"/>
              <a:t>case</a:t>
            </a:r>
            <a:r>
              <a:rPr spc="-60" dirty="0"/>
              <a:t> </a:t>
            </a:r>
            <a:r>
              <a:rPr spc="105" dirty="0"/>
              <a:t>of</a:t>
            </a:r>
            <a:r>
              <a:rPr spc="-50" dirty="0"/>
              <a:t> </a:t>
            </a:r>
            <a:r>
              <a:rPr spc="75" dirty="0"/>
              <a:t>“Incorrect</a:t>
            </a:r>
            <a:r>
              <a:rPr spc="-55" dirty="0"/>
              <a:t> </a:t>
            </a:r>
            <a:r>
              <a:rPr spc="65" dirty="0"/>
              <a:t>Mask”,</a:t>
            </a:r>
            <a:r>
              <a:rPr spc="-50" dirty="0"/>
              <a:t> </a:t>
            </a:r>
            <a:r>
              <a:rPr spc="215" dirty="0"/>
              <a:t>it</a:t>
            </a:r>
            <a:r>
              <a:rPr spc="-55" dirty="0"/>
              <a:t> </a:t>
            </a:r>
            <a:r>
              <a:rPr spc="-25" dirty="0"/>
              <a:t>gives</a:t>
            </a:r>
            <a:r>
              <a:rPr spc="-50" dirty="0"/>
              <a:t> </a:t>
            </a:r>
            <a:r>
              <a:rPr spc="75" dirty="0"/>
              <a:t>predictions</a:t>
            </a:r>
            <a:r>
              <a:rPr spc="-55" dirty="0"/>
              <a:t> </a:t>
            </a:r>
            <a:r>
              <a:rPr spc="-20" dirty="0"/>
              <a:t>as</a:t>
            </a:r>
            <a:r>
              <a:rPr spc="-50" dirty="0"/>
              <a:t> </a:t>
            </a:r>
            <a:r>
              <a:rPr spc="95" dirty="0"/>
              <a:t>“With  </a:t>
            </a:r>
            <a:r>
              <a:rPr spc="65" dirty="0"/>
              <a:t>Mask”.</a:t>
            </a:r>
          </a:p>
          <a:p>
            <a:pPr marL="645795">
              <a:lnSpc>
                <a:spcPct val="100000"/>
              </a:lnSpc>
              <a:spcBef>
                <a:spcPts val="30"/>
              </a:spcBef>
            </a:pPr>
            <a:endParaRPr sz="3600"/>
          </a:p>
          <a:p>
            <a:pPr marL="658495">
              <a:lnSpc>
                <a:spcPct val="100000"/>
              </a:lnSpc>
            </a:pPr>
            <a:r>
              <a:rPr spc="-15" dirty="0"/>
              <a:t>This</a:t>
            </a:r>
            <a:r>
              <a:rPr spc="-60" dirty="0"/>
              <a:t> </a:t>
            </a:r>
            <a:r>
              <a:rPr spc="-55" dirty="0"/>
              <a:t>is</a:t>
            </a:r>
            <a:r>
              <a:rPr spc="-60" dirty="0"/>
              <a:t> </a:t>
            </a:r>
            <a:r>
              <a:rPr spc="140" dirty="0"/>
              <a:t>mainly</a:t>
            </a:r>
            <a:r>
              <a:rPr spc="-65" dirty="0"/>
              <a:t> </a:t>
            </a:r>
            <a:r>
              <a:rPr spc="40" dirty="0"/>
              <a:t>because</a:t>
            </a:r>
            <a:r>
              <a:rPr spc="-65" dirty="0"/>
              <a:t> </a:t>
            </a:r>
            <a:r>
              <a:rPr spc="105" dirty="0"/>
              <a:t>of</a:t>
            </a:r>
            <a:r>
              <a:rPr spc="-60" dirty="0"/>
              <a:t> </a:t>
            </a:r>
            <a:r>
              <a:rPr spc="204" dirty="0"/>
              <a:t>the</a:t>
            </a:r>
            <a:r>
              <a:rPr spc="-65" dirty="0"/>
              <a:t> </a:t>
            </a:r>
            <a:r>
              <a:rPr spc="110" dirty="0"/>
              <a:t>imbalance</a:t>
            </a:r>
            <a:r>
              <a:rPr spc="-65" dirty="0"/>
              <a:t> </a:t>
            </a:r>
            <a:r>
              <a:rPr spc="125" dirty="0"/>
              <a:t>in</a:t>
            </a:r>
            <a:r>
              <a:rPr spc="-65" dirty="0"/>
              <a:t> </a:t>
            </a:r>
            <a:r>
              <a:rPr spc="204" dirty="0"/>
              <a:t>the</a:t>
            </a:r>
            <a:r>
              <a:rPr spc="-65" dirty="0"/>
              <a:t> </a:t>
            </a:r>
            <a:r>
              <a:rPr spc="125" dirty="0"/>
              <a:t>dataset.</a:t>
            </a:r>
          </a:p>
          <a:p>
            <a:pPr marL="658495" marR="427355">
              <a:lnSpc>
                <a:spcPct val="202199"/>
              </a:lnSpc>
            </a:pPr>
            <a:r>
              <a:rPr spc="-15" dirty="0"/>
              <a:t>This</a:t>
            </a:r>
            <a:r>
              <a:rPr spc="-65" dirty="0"/>
              <a:t> </a:t>
            </a:r>
            <a:r>
              <a:rPr spc="105" dirty="0"/>
              <a:t>prediction</a:t>
            </a:r>
            <a:r>
              <a:rPr spc="-65" dirty="0"/>
              <a:t> </a:t>
            </a:r>
            <a:r>
              <a:rPr spc="60" dirty="0"/>
              <a:t>can</a:t>
            </a:r>
            <a:r>
              <a:rPr spc="-70" dirty="0"/>
              <a:t> </a:t>
            </a:r>
            <a:r>
              <a:rPr spc="95" dirty="0"/>
              <a:t>be</a:t>
            </a:r>
            <a:r>
              <a:rPr spc="-65" dirty="0"/>
              <a:t> </a:t>
            </a:r>
            <a:r>
              <a:rPr spc="120" dirty="0"/>
              <a:t>improved</a:t>
            </a:r>
            <a:r>
              <a:rPr spc="-70" dirty="0"/>
              <a:t> </a:t>
            </a:r>
            <a:r>
              <a:rPr spc="60" dirty="0"/>
              <a:t>by</a:t>
            </a:r>
            <a:r>
              <a:rPr spc="-60" dirty="0"/>
              <a:t> </a:t>
            </a:r>
            <a:r>
              <a:rPr spc="65" dirty="0"/>
              <a:t>adding</a:t>
            </a:r>
            <a:r>
              <a:rPr spc="-65" dirty="0"/>
              <a:t> </a:t>
            </a:r>
            <a:r>
              <a:rPr spc="170" dirty="0"/>
              <a:t>more</a:t>
            </a:r>
            <a:r>
              <a:rPr spc="-65" dirty="0"/>
              <a:t> </a:t>
            </a:r>
            <a:r>
              <a:rPr spc="55" dirty="0"/>
              <a:t>images</a:t>
            </a:r>
            <a:r>
              <a:rPr spc="-65" dirty="0"/>
              <a:t> </a:t>
            </a:r>
            <a:r>
              <a:rPr spc="105" dirty="0"/>
              <a:t>of</a:t>
            </a:r>
            <a:r>
              <a:rPr spc="-60" dirty="0"/>
              <a:t> </a:t>
            </a:r>
            <a:r>
              <a:rPr spc="20" dirty="0"/>
              <a:t>faces</a:t>
            </a:r>
            <a:r>
              <a:rPr spc="-65" dirty="0"/>
              <a:t> </a:t>
            </a:r>
            <a:r>
              <a:rPr spc="215" dirty="0"/>
              <a:t>with  </a:t>
            </a:r>
            <a:r>
              <a:rPr spc="160" dirty="0"/>
              <a:t>an </a:t>
            </a:r>
            <a:r>
              <a:rPr spc="105" dirty="0"/>
              <a:t>Incorrect</a:t>
            </a:r>
            <a:r>
              <a:rPr spc="-290" dirty="0"/>
              <a:t> </a:t>
            </a:r>
            <a:r>
              <a:rPr spc="100" dirty="0"/>
              <a:t>mask.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2294" y="1505249"/>
            <a:ext cx="5437332" cy="877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82432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35" dirty="0">
                <a:solidFill>
                  <a:srgbClr val="58726D"/>
                </a:solidFill>
                <a:latin typeface="Arial"/>
                <a:cs typeface="Arial"/>
              </a:rPr>
              <a:t>R</a:t>
            </a:r>
            <a:r>
              <a:rPr sz="3600" b="0" spc="85" dirty="0">
                <a:solidFill>
                  <a:srgbClr val="58726D"/>
                </a:solidFill>
                <a:latin typeface="Arial"/>
                <a:cs typeface="Arial"/>
              </a:rPr>
              <a:t>E</a:t>
            </a:r>
            <a:r>
              <a:rPr sz="3600" b="0" spc="300" dirty="0">
                <a:solidFill>
                  <a:srgbClr val="58726D"/>
                </a:solidFill>
                <a:latin typeface="Arial"/>
                <a:cs typeface="Arial"/>
              </a:rPr>
              <a:t>F</a:t>
            </a:r>
            <a:r>
              <a:rPr sz="3600" b="0" spc="235" dirty="0">
                <a:solidFill>
                  <a:srgbClr val="58726D"/>
                </a:solidFill>
                <a:latin typeface="Arial"/>
                <a:cs typeface="Arial"/>
              </a:rPr>
              <a:t>R</a:t>
            </a:r>
            <a:r>
              <a:rPr sz="3600" b="0" spc="85" dirty="0">
                <a:solidFill>
                  <a:srgbClr val="58726D"/>
                </a:solidFill>
                <a:latin typeface="Arial"/>
                <a:cs typeface="Arial"/>
              </a:rPr>
              <a:t>E</a:t>
            </a:r>
            <a:r>
              <a:rPr sz="3600" b="0" spc="630" dirty="0">
                <a:solidFill>
                  <a:srgbClr val="58726D"/>
                </a:solidFill>
                <a:latin typeface="Arial"/>
                <a:cs typeface="Arial"/>
              </a:rPr>
              <a:t>N</a:t>
            </a:r>
            <a:r>
              <a:rPr sz="3600" b="0" spc="580" dirty="0">
                <a:solidFill>
                  <a:srgbClr val="58726D"/>
                </a:solidFill>
                <a:latin typeface="Arial"/>
                <a:cs typeface="Arial"/>
              </a:rPr>
              <a:t>C</a:t>
            </a:r>
            <a:r>
              <a:rPr sz="3600" b="0" spc="85" dirty="0">
                <a:solidFill>
                  <a:srgbClr val="58726D"/>
                </a:solidFill>
                <a:latin typeface="Arial"/>
                <a:cs typeface="Arial"/>
              </a:rPr>
              <a:t>E</a:t>
            </a:r>
            <a:r>
              <a:rPr sz="3600" b="0" spc="-75" dirty="0">
                <a:solidFill>
                  <a:srgbClr val="58726D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526" y="196055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6526" y="556100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6526" y="856138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5896" y="1662734"/>
            <a:ext cx="10062210" cy="842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15799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3400" b="1" spc="10" dirty="0">
                <a:solidFill>
                  <a:srgbClr val="FFFFFF"/>
                </a:solidFill>
                <a:latin typeface="Arial"/>
                <a:cs typeface="Arial"/>
              </a:rPr>
              <a:t>Das, </a:t>
            </a:r>
            <a:r>
              <a:rPr sz="3400" b="1" spc="195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3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60" dirty="0">
                <a:solidFill>
                  <a:srgbClr val="FFFFFF"/>
                </a:solidFill>
                <a:latin typeface="Arial"/>
                <a:cs typeface="Arial"/>
              </a:rPr>
              <a:t>Wasif </a:t>
            </a:r>
            <a:r>
              <a:rPr sz="3400" b="1" spc="45" dirty="0">
                <a:solidFill>
                  <a:srgbClr val="FFFFFF"/>
                </a:solidFill>
                <a:latin typeface="Arial"/>
                <a:cs typeface="Arial"/>
              </a:rPr>
              <a:t>Ansari </a:t>
            </a:r>
            <a:r>
              <a:rPr sz="3400" b="1" spc="1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400" b="1" spc="-100" dirty="0">
                <a:solidFill>
                  <a:srgbClr val="FFFFFF"/>
                </a:solidFill>
                <a:latin typeface="Arial"/>
                <a:cs typeface="Arial"/>
              </a:rPr>
              <a:t>R. </a:t>
            </a:r>
            <a:r>
              <a:rPr sz="3400" b="1" spc="30" dirty="0">
                <a:solidFill>
                  <a:srgbClr val="FFFFFF"/>
                </a:solidFill>
                <a:latin typeface="Arial"/>
                <a:cs typeface="Arial"/>
              </a:rPr>
              <a:t>Basak, </a:t>
            </a: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"Covid-19  </a:t>
            </a:r>
            <a:r>
              <a:rPr sz="3400" b="1" spc="-25" dirty="0">
                <a:solidFill>
                  <a:srgbClr val="FFFFFF"/>
                </a:solidFill>
                <a:latin typeface="Arial"/>
                <a:cs typeface="Arial"/>
              </a:rPr>
              <a:t>Face </a:t>
            </a:r>
            <a:r>
              <a:rPr sz="3400" b="1" spc="130" dirty="0">
                <a:solidFill>
                  <a:srgbClr val="FFFFFF"/>
                </a:solidFill>
                <a:latin typeface="Arial"/>
                <a:cs typeface="Arial"/>
              </a:rPr>
              <a:t>Mask </a:t>
            </a:r>
            <a:r>
              <a:rPr sz="3400" b="1" spc="120" dirty="0">
                <a:solidFill>
                  <a:srgbClr val="FFFFFF"/>
                </a:solidFill>
                <a:latin typeface="Arial"/>
                <a:cs typeface="Arial"/>
              </a:rPr>
              <a:t>Detection </a:t>
            </a: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400" b="1" spc="35" dirty="0">
                <a:solidFill>
                  <a:srgbClr val="FFFFFF"/>
                </a:solidFill>
                <a:latin typeface="Arial"/>
                <a:cs typeface="Arial"/>
              </a:rPr>
              <a:t>TensorFlow, </a:t>
            </a:r>
            <a:r>
              <a:rPr sz="3400" b="1" spc="15" dirty="0">
                <a:solidFill>
                  <a:srgbClr val="FFFFFF"/>
                </a:solidFill>
                <a:latin typeface="Arial"/>
                <a:cs typeface="Arial"/>
              </a:rPr>
              <a:t>Keras  </a:t>
            </a:r>
            <a:r>
              <a:rPr sz="3400" b="1" spc="1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400" b="1" spc="5" dirty="0">
                <a:solidFill>
                  <a:srgbClr val="FFFFFF"/>
                </a:solidFill>
                <a:latin typeface="Arial"/>
                <a:cs typeface="Arial"/>
              </a:rPr>
              <a:t>OpenCV," </a:t>
            </a:r>
            <a:r>
              <a:rPr sz="3400" b="1" spc="45" dirty="0">
                <a:solidFill>
                  <a:srgbClr val="FFFFFF"/>
                </a:solidFill>
                <a:latin typeface="Arial"/>
                <a:cs typeface="Arial"/>
              </a:rPr>
              <a:t>2020 </a:t>
            </a:r>
            <a:r>
              <a:rPr sz="3400" b="1" spc="-229" dirty="0">
                <a:solidFill>
                  <a:srgbClr val="FFFFFF"/>
                </a:solidFill>
                <a:latin typeface="Arial"/>
                <a:cs typeface="Arial"/>
              </a:rPr>
              <a:t>IEEE </a:t>
            </a:r>
            <a:r>
              <a:rPr sz="3400" b="1" spc="145" dirty="0">
                <a:solidFill>
                  <a:srgbClr val="FFFFFF"/>
                </a:solidFill>
                <a:latin typeface="Arial"/>
                <a:cs typeface="Arial"/>
              </a:rPr>
              <a:t>17th </a:t>
            </a:r>
            <a:r>
              <a:rPr sz="3400" b="1" spc="130" dirty="0">
                <a:solidFill>
                  <a:srgbClr val="FFFFFF"/>
                </a:solidFill>
                <a:latin typeface="Arial"/>
                <a:cs typeface="Arial"/>
              </a:rPr>
              <a:t>India </a:t>
            </a:r>
            <a:r>
              <a:rPr sz="3400" b="1" spc="10" dirty="0">
                <a:solidFill>
                  <a:srgbClr val="FFFFFF"/>
                </a:solidFill>
                <a:latin typeface="Arial"/>
                <a:cs typeface="Arial"/>
              </a:rPr>
              <a:t>Council  </a:t>
            </a:r>
            <a:r>
              <a:rPr sz="3400" b="1" spc="16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3400" b="1" spc="60" dirty="0">
                <a:solidFill>
                  <a:srgbClr val="FFFFFF"/>
                </a:solidFill>
                <a:latin typeface="Arial"/>
                <a:cs typeface="Arial"/>
              </a:rPr>
              <a:t>Conference </a:t>
            </a:r>
            <a:r>
              <a:rPr sz="3400" b="1" spc="85" dirty="0">
                <a:solidFill>
                  <a:srgbClr val="FFFFFF"/>
                </a:solidFill>
                <a:latin typeface="Arial"/>
                <a:cs typeface="Arial"/>
              </a:rPr>
              <a:t>(INDICON), </a:t>
            </a:r>
            <a:r>
              <a:rPr sz="3400" b="1" spc="40" dirty="0">
                <a:solidFill>
                  <a:srgbClr val="FFFFFF"/>
                </a:solidFill>
                <a:latin typeface="Arial"/>
                <a:cs typeface="Arial"/>
              </a:rPr>
              <a:t>2020, </a:t>
            </a:r>
            <a:r>
              <a:rPr sz="3400" b="1" spc="50" dirty="0">
                <a:solidFill>
                  <a:srgbClr val="FFFFFF"/>
                </a:solidFill>
                <a:latin typeface="Arial"/>
                <a:cs typeface="Arial"/>
              </a:rPr>
              <a:t>pp.  </a:t>
            </a:r>
            <a:r>
              <a:rPr sz="3400" b="1" spc="20" dirty="0">
                <a:solidFill>
                  <a:srgbClr val="FFFFFF"/>
                </a:solidFill>
                <a:latin typeface="Arial"/>
                <a:cs typeface="Arial"/>
              </a:rPr>
              <a:t>1-5, </a:t>
            </a:r>
            <a:r>
              <a:rPr sz="3400" b="1" spc="5" dirty="0">
                <a:solidFill>
                  <a:srgbClr val="FFFFFF"/>
                </a:solidFill>
                <a:latin typeface="Arial"/>
                <a:cs typeface="Arial"/>
              </a:rPr>
              <a:t>doi:</a:t>
            </a:r>
            <a:r>
              <a:rPr sz="3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65" dirty="0">
                <a:solidFill>
                  <a:srgbClr val="FFFFFF"/>
                </a:solidFill>
                <a:latin typeface="Arial"/>
                <a:cs typeface="Arial"/>
              </a:rPr>
              <a:t>10.1109/INDICON49873.2020.9342585.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marL="12700" marR="114300">
              <a:lnSpc>
                <a:spcPct val="115799"/>
              </a:lnSpc>
            </a:pPr>
            <a:r>
              <a:rPr sz="3400" b="1" spc="114" dirty="0">
                <a:solidFill>
                  <a:srgbClr val="FFFFFF"/>
                </a:solidFill>
                <a:latin typeface="Arial"/>
                <a:cs typeface="Arial"/>
              </a:rPr>
              <a:t>Andrewmvd, </a:t>
            </a:r>
            <a:r>
              <a:rPr sz="3400" b="1" spc="25" dirty="0">
                <a:solidFill>
                  <a:srgbClr val="FFFFFF"/>
                </a:solidFill>
                <a:latin typeface="Arial"/>
                <a:cs typeface="Arial"/>
              </a:rPr>
              <a:t>2020-05-22, </a:t>
            </a:r>
            <a:r>
              <a:rPr sz="3400" b="1" spc="-25" dirty="0">
                <a:solidFill>
                  <a:srgbClr val="FFFFFF"/>
                </a:solidFill>
                <a:latin typeface="Arial"/>
                <a:cs typeface="Arial"/>
              </a:rPr>
              <a:t>Face </a:t>
            </a:r>
            <a:r>
              <a:rPr sz="3400" b="1" spc="130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r>
              <a:rPr sz="34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10" dirty="0">
                <a:solidFill>
                  <a:srgbClr val="FFFFFF"/>
                </a:solidFill>
                <a:latin typeface="Arial"/>
                <a:cs typeface="Arial"/>
              </a:rPr>
              <a:t>Detection,  </a:t>
            </a:r>
            <a:r>
              <a:rPr sz="3400" b="1" spc="60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3400" b="1" spc="4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3400" b="1" spc="18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3400" b="1" spc="135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sz="3400" b="1" spc="13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www.kaggle.com/andrewmvd/face- </a:t>
            </a:r>
            <a:r>
              <a:rPr sz="34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05" dirty="0">
                <a:solidFill>
                  <a:srgbClr val="FFFFFF"/>
                </a:solidFill>
                <a:latin typeface="Arial"/>
                <a:cs typeface="Arial"/>
              </a:rPr>
              <a:t>mask-detection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15799"/>
              </a:lnSpc>
            </a:pPr>
            <a:r>
              <a:rPr sz="3400" b="1" spc="1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https://www.superdatascience.com/blogs/the-  </a:t>
            </a:r>
            <a:r>
              <a:rPr sz="3400" b="1" spc="10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ultimate-guide-to-convolutional-neural-  </a:t>
            </a:r>
            <a:r>
              <a:rPr sz="3400" b="1" spc="10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networks-cnn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6337" y="5516849"/>
            <a:ext cx="7815580" cy="123825"/>
          </a:xfrm>
          <a:custGeom>
            <a:avLst/>
            <a:gdLst/>
            <a:ahLst/>
            <a:cxnLst/>
            <a:rect l="l" t="t" r="r" b="b"/>
            <a:pathLst>
              <a:path w="7815580" h="123825">
                <a:moveTo>
                  <a:pt x="7815110" y="123825"/>
                </a:moveTo>
                <a:lnTo>
                  <a:pt x="0" y="123825"/>
                </a:lnTo>
                <a:lnTo>
                  <a:pt x="0" y="0"/>
                </a:lnTo>
                <a:lnTo>
                  <a:pt x="7815110" y="0"/>
                </a:lnTo>
                <a:lnTo>
                  <a:pt x="7815110" y="123825"/>
                </a:lnTo>
                <a:close/>
              </a:path>
            </a:pathLst>
          </a:custGeom>
          <a:solidFill>
            <a:srgbClr val="CF9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THANK</a:t>
            </a:r>
            <a:r>
              <a:rPr spc="150" dirty="0"/>
              <a:t> </a:t>
            </a:r>
            <a:r>
              <a:rPr spc="-9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72294" y="1505252"/>
            <a:ext cx="5472378" cy="877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367504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903774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6542074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1662" y="7356461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1662" y="7766036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1662" y="8175611"/>
            <a:ext cx="13335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8810" y="3500424"/>
            <a:ext cx="10219690" cy="49422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613410" algn="l"/>
                <a:tab pos="1552575" algn="l"/>
                <a:tab pos="2691130" algn="l"/>
                <a:tab pos="4214495" algn="l"/>
                <a:tab pos="5553075" algn="l"/>
                <a:tab pos="6111875" algn="l"/>
                <a:tab pos="6551295" algn="l"/>
                <a:tab pos="8970645" algn="l"/>
              </a:tabLst>
            </a:pP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	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6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12700" marR="542925" algn="just">
              <a:lnSpc>
                <a:spcPts val="3229"/>
              </a:lnSpc>
              <a:spcBef>
                <a:spcPts val="3215"/>
              </a:spcBef>
            </a:pP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IN" sz="27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-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-2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IN" sz="2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lang="en-IN" sz="2700" b="1" dirty="0">
                <a:solidFill>
                  <a:srgbClr val="FFFFFF"/>
                </a:solidFill>
                <a:latin typeface="Arial"/>
                <a:cs typeface="Arial"/>
              </a:rPr>
              <a:t>      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IN" sz="27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IN" sz="2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IN"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-38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700" b="1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700" b="1" spc="18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lang="en-IN" sz="2700" b="1" spc="-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IN" sz="2700" b="1" spc="-385" dirty="0">
                <a:solidFill>
                  <a:srgbClr val="FFFFFF"/>
                </a:solidFill>
                <a:latin typeface="Arial"/>
                <a:cs typeface="Arial"/>
              </a:rPr>
              <a:t>E 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IN" sz="2700" b="1" spc="65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700" b="1" spc="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12700" marR="459740">
              <a:lnSpc>
                <a:spcPts val="3229"/>
              </a:lnSpc>
              <a:spcBef>
                <a:spcPts val="3210"/>
              </a:spcBef>
              <a:tabLst>
                <a:tab pos="1480185" algn="l"/>
                <a:tab pos="2534285" algn="l"/>
                <a:tab pos="3189605" algn="l"/>
                <a:tab pos="6029325" algn="l"/>
                <a:tab pos="7195184" algn="l"/>
                <a:tab pos="7597775" algn="l"/>
              </a:tabLst>
            </a:pP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700" b="1" spc="-1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595630">
              <a:lnSpc>
                <a:spcPts val="3105"/>
              </a:lnSpc>
              <a:tabLst>
                <a:tab pos="2698115" algn="l"/>
                <a:tab pos="3137535" algn="l"/>
              </a:tabLst>
            </a:pP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2700" dirty="0">
              <a:latin typeface="Arial"/>
              <a:cs typeface="Arial"/>
            </a:endParaRPr>
          </a:p>
          <a:p>
            <a:pPr marL="595630" marR="3347720">
              <a:lnSpc>
                <a:spcPts val="3229"/>
              </a:lnSpc>
              <a:spcBef>
                <a:spcPts val="110"/>
              </a:spcBef>
              <a:tabLst>
                <a:tab pos="1613535" algn="l"/>
                <a:tab pos="2300605" algn="l"/>
                <a:tab pos="2698115" algn="l"/>
                <a:tab pos="3137535" algn="l"/>
                <a:tab pos="4476115" algn="l"/>
                <a:tab pos="5252720" algn="l"/>
                <a:tab pos="5692140" algn="l"/>
              </a:tabLst>
            </a:pP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982493"/>
            <a:ext cx="44653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225" dirty="0">
                <a:solidFill>
                  <a:srgbClr val="58726D"/>
                </a:solidFill>
              </a:rPr>
              <a:t>INTRODUCTION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7469" y="1207111"/>
            <a:ext cx="8677275" cy="9080500"/>
            <a:chOff x="9407469" y="1207111"/>
            <a:chExt cx="8677275" cy="9080500"/>
          </a:xfrm>
        </p:grpSpPr>
        <p:sp>
          <p:nvSpPr>
            <p:cNvPr id="3" name="object 3"/>
            <p:cNvSpPr/>
            <p:nvPr/>
          </p:nvSpPr>
          <p:spPr>
            <a:xfrm>
              <a:off x="10220558" y="2699967"/>
              <a:ext cx="7093584" cy="7581900"/>
            </a:xfrm>
            <a:custGeom>
              <a:avLst/>
              <a:gdLst/>
              <a:ahLst/>
              <a:cxnLst/>
              <a:rect l="l" t="t" r="r" b="b"/>
              <a:pathLst>
                <a:path w="7093584" h="7581900">
                  <a:moveTo>
                    <a:pt x="4015117" y="12699"/>
                  </a:moveTo>
                  <a:lnTo>
                    <a:pt x="3182096" y="12699"/>
                  </a:lnTo>
                  <a:lnTo>
                    <a:pt x="3245363" y="0"/>
                  </a:lnTo>
                  <a:lnTo>
                    <a:pt x="3959337" y="0"/>
                  </a:lnTo>
                  <a:lnTo>
                    <a:pt x="4015117" y="12699"/>
                  </a:lnTo>
                  <a:close/>
                </a:path>
                <a:path w="7093584" h="7581900">
                  <a:moveTo>
                    <a:pt x="4179077" y="25399"/>
                  </a:moveTo>
                  <a:lnTo>
                    <a:pt x="2988764" y="25399"/>
                  </a:lnTo>
                  <a:lnTo>
                    <a:pt x="3053799" y="12699"/>
                  </a:lnTo>
                  <a:lnTo>
                    <a:pt x="4124985" y="12699"/>
                  </a:lnTo>
                  <a:lnTo>
                    <a:pt x="4179077" y="25399"/>
                  </a:lnTo>
                  <a:close/>
                </a:path>
                <a:path w="7093584" h="7581900">
                  <a:moveTo>
                    <a:pt x="4285586" y="38099"/>
                  </a:moveTo>
                  <a:lnTo>
                    <a:pt x="2881067" y="38099"/>
                  </a:lnTo>
                  <a:lnTo>
                    <a:pt x="2923137" y="25399"/>
                  </a:lnTo>
                  <a:lnTo>
                    <a:pt x="4232610" y="25399"/>
                  </a:lnTo>
                  <a:lnTo>
                    <a:pt x="4285586" y="38099"/>
                  </a:lnTo>
                  <a:close/>
                </a:path>
                <a:path w="7093584" h="7581900">
                  <a:moveTo>
                    <a:pt x="4441183" y="63499"/>
                  </a:moveTo>
                  <a:lnTo>
                    <a:pt x="2753839" y="63499"/>
                  </a:lnTo>
                  <a:lnTo>
                    <a:pt x="2838803" y="38099"/>
                  </a:lnTo>
                  <a:lnTo>
                    <a:pt x="4338005" y="38099"/>
                  </a:lnTo>
                  <a:lnTo>
                    <a:pt x="4441183" y="63499"/>
                  </a:lnTo>
                  <a:close/>
                </a:path>
                <a:path w="7093584" h="7581900">
                  <a:moveTo>
                    <a:pt x="6551802" y="7581899"/>
                  </a:moveTo>
                  <a:lnTo>
                    <a:pt x="2052828" y="7581899"/>
                  </a:lnTo>
                  <a:lnTo>
                    <a:pt x="1916529" y="7505699"/>
                  </a:lnTo>
                  <a:lnTo>
                    <a:pt x="1871673" y="7492999"/>
                  </a:lnTo>
                  <a:lnTo>
                    <a:pt x="1695382" y="7391399"/>
                  </a:lnTo>
                  <a:lnTo>
                    <a:pt x="1652137" y="7378699"/>
                  </a:lnTo>
                  <a:lnTo>
                    <a:pt x="1524530" y="7302499"/>
                  </a:lnTo>
                  <a:lnTo>
                    <a:pt x="1400305" y="7226299"/>
                  </a:lnTo>
                  <a:lnTo>
                    <a:pt x="1279707" y="7150099"/>
                  </a:lnTo>
                  <a:lnTo>
                    <a:pt x="1201442" y="7099299"/>
                  </a:lnTo>
                  <a:lnTo>
                    <a:pt x="1124967" y="7048499"/>
                  </a:lnTo>
                  <a:lnTo>
                    <a:pt x="1087425" y="7010399"/>
                  </a:lnTo>
                  <a:lnTo>
                    <a:pt x="1013772" y="6959599"/>
                  </a:lnTo>
                  <a:lnTo>
                    <a:pt x="942090" y="6908799"/>
                  </a:lnTo>
                  <a:lnTo>
                    <a:pt x="907011" y="6870699"/>
                  </a:lnTo>
                  <a:lnTo>
                    <a:pt x="872452" y="6845299"/>
                  </a:lnTo>
                  <a:lnTo>
                    <a:pt x="838421" y="6819899"/>
                  </a:lnTo>
                  <a:lnTo>
                    <a:pt x="804927" y="6794499"/>
                  </a:lnTo>
                  <a:lnTo>
                    <a:pt x="771981" y="6756399"/>
                  </a:lnTo>
                  <a:lnTo>
                    <a:pt x="739590" y="6730999"/>
                  </a:lnTo>
                  <a:lnTo>
                    <a:pt x="707764" y="6705599"/>
                  </a:lnTo>
                  <a:lnTo>
                    <a:pt x="676511" y="6680199"/>
                  </a:lnTo>
                  <a:lnTo>
                    <a:pt x="645841" y="6642099"/>
                  </a:lnTo>
                  <a:lnTo>
                    <a:pt x="615763" y="6616699"/>
                  </a:lnTo>
                  <a:lnTo>
                    <a:pt x="586285" y="6591299"/>
                  </a:lnTo>
                  <a:lnTo>
                    <a:pt x="557417" y="6553199"/>
                  </a:lnTo>
                  <a:lnTo>
                    <a:pt x="529167" y="6527799"/>
                  </a:lnTo>
                  <a:lnTo>
                    <a:pt x="501545" y="6489699"/>
                  </a:lnTo>
                  <a:lnTo>
                    <a:pt x="474559" y="6464299"/>
                  </a:lnTo>
                  <a:lnTo>
                    <a:pt x="448219" y="6438899"/>
                  </a:lnTo>
                  <a:lnTo>
                    <a:pt x="422534" y="6400799"/>
                  </a:lnTo>
                  <a:lnTo>
                    <a:pt x="397512" y="6375399"/>
                  </a:lnTo>
                  <a:lnTo>
                    <a:pt x="373163" y="6337299"/>
                  </a:lnTo>
                  <a:lnTo>
                    <a:pt x="349495" y="6311899"/>
                  </a:lnTo>
                  <a:lnTo>
                    <a:pt x="326517" y="6273799"/>
                  </a:lnTo>
                  <a:lnTo>
                    <a:pt x="304239" y="6248399"/>
                  </a:lnTo>
                  <a:lnTo>
                    <a:pt x="282670" y="6210299"/>
                  </a:lnTo>
                  <a:lnTo>
                    <a:pt x="261818" y="6184899"/>
                  </a:lnTo>
                  <a:lnTo>
                    <a:pt x="241692" y="6146799"/>
                  </a:lnTo>
                  <a:lnTo>
                    <a:pt x="222302" y="6121399"/>
                  </a:lnTo>
                  <a:lnTo>
                    <a:pt x="203656" y="6083299"/>
                  </a:lnTo>
                  <a:lnTo>
                    <a:pt x="185764" y="6057899"/>
                  </a:lnTo>
                  <a:lnTo>
                    <a:pt x="168634" y="6019799"/>
                  </a:lnTo>
                  <a:lnTo>
                    <a:pt x="152276" y="5994399"/>
                  </a:lnTo>
                  <a:lnTo>
                    <a:pt x="136698" y="5956299"/>
                  </a:lnTo>
                  <a:lnTo>
                    <a:pt x="121909" y="5918199"/>
                  </a:lnTo>
                  <a:lnTo>
                    <a:pt x="107919" y="5892799"/>
                  </a:lnTo>
                  <a:lnTo>
                    <a:pt x="94736" y="5854699"/>
                  </a:lnTo>
                  <a:lnTo>
                    <a:pt x="82369" y="5829299"/>
                  </a:lnTo>
                  <a:lnTo>
                    <a:pt x="70827" y="5791199"/>
                  </a:lnTo>
                  <a:lnTo>
                    <a:pt x="60120" y="5753099"/>
                  </a:lnTo>
                  <a:lnTo>
                    <a:pt x="50257" y="5727699"/>
                  </a:lnTo>
                  <a:lnTo>
                    <a:pt x="41245" y="5689599"/>
                  </a:lnTo>
                  <a:lnTo>
                    <a:pt x="33095" y="5651499"/>
                  </a:lnTo>
                  <a:lnTo>
                    <a:pt x="25815" y="5626099"/>
                  </a:lnTo>
                  <a:lnTo>
                    <a:pt x="19415" y="5587999"/>
                  </a:lnTo>
                  <a:lnTo>
                    <a:pt x="13902" y="5562599"/>
                  </a:lnTo>
                  <a:lnTo>
                    <a:pt x="9287" y="5524499"/>
                  </a:lnTo>
                  <a:lnTo>
                    <a:pt x="5578" y="5486399"/>
                  </a:lnTo>
                  <a:lnTo>
                    <a:pt x="2785" y="5460999"/>
                  </a:lnTo>
                  <a:lnTo>
                    <a:pt x="915" y="5422899"/>
                  </a:lnTo>
                  <a:lnTo>
                    <a:pt x="0" y="5384799"/>
                  </a:lnTo>
                  <a:lnTo>
                    <a:pt x="382" y="5346699"/>
                  </a:lnTo>
                  <a:lnTo>
                    <a:pt x="2043" y="5308599"/>
                  </a:lnTo>
                  <a:lnTo>
                    <a:pt x="4965" y="5270499"/>
                  </a:lnTo>
                  <a:lnTo>
                    <a:pt x="9130" y="5245099"/>
                  </a:lnTo>
                  <a:lnTo>
                    <a:pt x="14519" y="5206999"/>
                  </a:lnTo>
                  <a:lnTo>
                    <a:pt x="21113" y="5181599"/>
                  </a:lnTo>
                  <a:lnTo>
                    <a:pt x="28894" y="5143499"/>
                  </a:lnTo>
                  <a:lnTo>
                    <a:pt x="37845" y="5118099"/>
                  </a:lnTo>
                  <a:lnTo>
                    <a:pt x="47945" y="5079999"/>
                  </a:lnTo>
                  <a:lnTo>
                    <a:pt x="71523" y="5029199"/>
                  </a:lnTo>
                  <a:lnTo>
                    <a:pt x="99481" y="4978399"/>
                  </a:lnTo>
                  <a:lnTo>
                    <a:pt x="115056" y="4940299"/>
                  </a:lnTo>
                  <a:lnTo>
                    <a:pt x="131670" y="4927599"/>
                  </a:lnTo>
                  <a:lnTo>
                    <a:pt x="149306" y="4902199"/>
                  </a:lnTo>
                  <a:lnTo>
                    <a:pt x="167945" y="4876799"/>
                  </a:lnTo>
                  <a:lnTo>
                    <a:pt x="187568" y="4851399"/>
                  </a:lnTo>
                  <a:lnTo>
                    <a:pt x="208157" y="4825999"/>
                  </a:lnTo>
                  <a:lnTo>
                    <a:pt x="229693" y="4800599"/>
                  </a:lnTo>
                  <a:lnTo>
                    <a:pt x="252158" y="4787899"/>
                  </a:lnTo>
                  <a:lnTo>
                    <a:pt x="275534" y="4762499"/>
                  </a:lnTo>
                  <a:lnTo>
                    <a:pt x="299802" y="4749799"/>
                  </a:lnTo>
                  <a:lnTo>
                    <a:pt x="324943" y="4724399"/>
                  </a:lnTo>
                  <a:lnTo>
                    <a:pt x="350940" y="4711699"/>
                  </a:lnTo>
                  <a:lnTo>
                    <a:pt x="377773" y="4686299"/>
                  </a:lnTo>
                  <a:lnTo>
                    <a:pt x="405425" y="4673599"/>
                  </a:lnTo>
                  <a:lnTo>
                    <a:pt x="433877" y="4660899"/>
                  </a:lnTo>
                  <a:lnTo>
                    <a:pt x="463110" y="4635499"/>
                  </a:lnTo>
                  <a:lnTo>
                    <a:pt x="555314" y="4597399"/>
                  </a:lnTo>
                  <a:lnTo>
                    <a:pt x="620352" y="4571999"/>
                  </a:lnTo>
                  <a:lnTo>
                    <a:pt x="688074" y="4546599"/>
                  </a:lnTo>
                  <a:lnTo>
                    <a:pt x="794365" y="4508499"/>
                  </a:lnTo>
                  <a:lnTo>
                    <a:pt x="905864" y="4470399"/>
                  </a:lnTo>
                  <a:lnTo>
                    <a:pt x="944101" y="4470399"/>
                  </a:lnTo>
                  <a:lnTo>
                    <a:pt x="1022072" y="4444999"/>
                  </a:lnTo>
                  <a:lnTo>
                    <a:pt x="1061768" y="4444999"/>
                  </a:lnTo>
                  <a:lnTo>
                    <a:pt x="1142492" y="4419599"/>
                  </a:lnTo>
                  <a:lnTo>
                    <a:pt x="1183482" y="4419599"/>
                  </a:lnTo>
                  <a:lnTo>
                    <a:pt x="1224866" y="4406899"/>
                  </a:lnTo>
                  <a:lnTo>
                    <a:pt x="1266626" y="4406899"/>
                  </a:lnTo>
                  <a:lnTo>
                    <a:pt x="1308743" y="4394199"/>
                  </a:lnTo>
                  <a:lnTo>
                    <a:pt x="1351199" y="4394199"/>
                  </a:lnTo>
                  <a:lnTo>
                    <a:pt x="1393976" y="4381499"/>
                  </a:lnTo>
                  <a:lnTo>
                    <a:pt x="1480416" y="4381499"/>
                  </a:lnTo>
                  <a:lnTo>
                    <a:pt x="1524044" y="4368799"/>
                  </a:lnTo>
                  <a:lnTo>
                    <a:pt x="1567918" y="4368799"/>
                  </a:lnTo>
                  <a:lnTo>
                    <a:pt x="1612020" y="4356099"/>
                  </a:lnTo>
                  <a:lnTo>
                    <a:pt x="1700836" y="4356099"/>
                  </a:lnTo>
                  <a:lnTo>
                    <a:pt x="1745512" y="4343399"/>
                  </a:lnTo>
                  <a:lnTo>
                    <a:pt x="1880394" y="4343399"/>
                  </a:lnTo>
                  <a:lnTo>
                    <a:pt x="1925578" y="4330699"/>
                  </a:lnTo>
                  <a:lnTo>
                    <a:pt x="2061540" y="4330699"/>
                  </a:lnTo>
                  <a:lnTo>
                    <a:pt x="2106936" y="4317999"/>
                  </a:lnTo>
                  <a:lnTo>
                    <a:pt x="2243092" y="4317999"/>
                  </a:lnTo>
                  <a:lnTo>
                    <a:pt x="2468806" y="4305299"/>
                  </a:lnTo>
                  <a:lnTo>
                    <a:pt x="2513601" y="4292599"/>
                  </a:lnTo>
                  <a:lnTo>
                    <a:pt x="2691007" y="4292599"/>
                  </a:lnTo>
                  <a:lnTo>
                    <a:pt x="2734823" y="4279899"/>
                  </a:lnTo>
                  <a:lnTo>
                    <a:pt x="2864689" y="4279899"/>
                  </a:lnTo>
                  <a:lnTo>
                    <a:pt x="2907389" y="4267199"/>
                  </a:lnTo>
                  <a:lnTo>
                    <a:pt x="2991796" y="4267199"/>
                  </a:lnTo>
                  <a:lnTo>
                    <a:pt x="3033466" y="4254499"/>
                  </a:lnTo>
                  <a:lnTo>
                    <a:pt x="3115647" y="4254499"/>
                  </a:lnTo>
                  <a:lnTo>
                    <a:pt x="3156121" y="4241799"/>
                  </a:lnTo>
                  <a:lnTo>
                    <a:pt x="3235744" y="4241799"/>
                  </a:lnTo>
                  <a:lnTo>
                    <a:pt x="3274856" y="4229099"/>
                  </a:lnTo>
                  <a:lnTo>
                    <a:pt x="3313477" y="4229099"/>
                  </a:lnTo>
                  <a:lnTo>
                    <a:pt x="3351588" y="4216399"/>
                  </a:lnTo>
                  <a:lnTo>
                    <a:pt x="3389172" y="4216399"/>
                  </a:lnTo>
                  <a:lnTo>
                    <a:pt x="3426210" y="4203699"/>
                  </a:lnTo>
                  <a:lnTo>
                    <a:pt x="3462683" y="4203699"/>
                  </a:lnTo>
                  <a:lnTo>
                    <a:pt x="3498573" y="4190999"/>
                  </a:lnTo>
                  <a:lnTo>
                    <a:pt x="3533861" y="4190999"/>
                  </a:lnTo>
                  <a:lnTo>
                    <a:pt x="3568529" y="4178299"/>
                  </a:lnTo>
                  <a:lnTo>
                    <a:pt x="3602559" y="4178299"/>
                  </a:lnTo>
                  <a:lnTo>
                    <a:pt x="3668630" y="4152899"/>
                  </a:lnTo>
                  <a:lnTo>
                    <a:pt x="3700634" y="4152899"/>
                  </a:lnTo>
                  <a:lnTo>
                    <a:pt x="3762487" y="4127499"/>
                  </a:lnTo>
                  <a:lnTo>
                    <a:pt x="3792299" y="4114799"/>
                  </a:lnTo>
                  <a:lnTo>
                    <a:pt x="3821343" y="4102099"/>
                  </a:lnTo>
                  <a:lnTo>
                    <a:pt x="3849602" y="4102099"/>
                  </a:lnTo>
                  <a:lnTo>
                    <a:pt x="3903688" y="4076699"/>
                  </a:lnTo>
                  <a:lnTo>
                    <a:pt x="3954408" y="4051299"/>
                  </a:lnTo>
                  <a:lnTo>
                    <a:pt x="4001616" y="4025899"/>
                  </a:lnTo>
                  <a:lnTo>
                    <a:pt x="4023857" y="4000499"/>
                  </a:lnTo>
                  <a:lnTo>
                    <a:pt x="4045164" y="3987799"/>
                  </a:lnTo>
                  <a:lnTo>
                    <a:pt x="4065520" y="3975099"/>
                  </a:lnTo>
                  <a:lnTo>
                    <a:pt x="4084905" y="3962399"/>
                  </a:lnTo>
                  <a:lnTo>
                    <a:pt x="4103301" y="3949699"/>
                  </a:lnTo>
                  <a:lnTo>
                    <a:pt x="4120690" y="3924299"/>
                  </a:lnTo>
                  <a:lnTo>
                    <a:pt x="4137053" y="3911599"/>
                  </a:lnTo>
                  <a:lnTo>
                    <a:pt x="4152372" y="3886199"/>
                  </a:lnTo>
                  <a:lnTo>
                    <a:pt x="4166629" y="3873499"/>
                  </a:lnTo>
                  <a:lnTo>
                    <a:pt x="4179804" y="3848099"/>
                  </a:lnTo>
                  <a:lnTo>
                    <a:pt x="4191881" y="3835399"/>
                  </a:lnTo>
                  <a:lnTo>
                    <a:pt x="4202839" y="3809999"/>
                  </a:lnTo>
                  <a:lnTo>
                    <a:pt x="4212661" y="3784599"/>
                  </a:lnTo>
                  <a:lnTo>
                    <a:pt x="4221328" y="3771899"/>
                  </a:lnTo>
                  <a:lnTo>
                    <a:pt x="4230831" y="3733799"/>
                  </a:lnTo>
                  <a:lnTo>
                    <a:pt x="4238668" y="3708399"/>
                  </a:lnTo>
                  <a:lnTo>
                    <a:pt x="4244868" y="3682999"/>
                  </a:lnTo>
                  <a:lnTo>
                    <a:pt x="4249458" y="3657599"/>
                  </a:lnTo>
                  <a:lnTo>
                    <a:pt x="4252468" y="3632199"/>
                  </a:lnTo>
                  <a:lnTo>
                    <a:pt x="4253924" y="3606799"/>
                  </a:lnTo>
                  <a:lnTo>
                    <a:pt x="4253854" y="3581399"/>
                  </a:lnTo>
                  <a:lnTo>
                    <a:pt x="4252287" y="3555999"/>
                  </a:lnTo>
                  <a:lnTo>
                    <a:pt x="4249250" y="3543299"/>
                  </a:lnTo>
                  <a:lnTo>
                    <a:pt x="4244772" y="3517899"/>
                  </a:lnTo>
                  <a:lnTo>
                    <a:pt x="4238880" y="3492499"/>
                  </a:lnTo>
                  <a:lnTo>
                    <a:pt x="4231602" y="3467099"/>
                  </a:lnTo>
                  <a:lnTo>
                    <a:pt x="4222965" y="3454399"/>
                  </a:lnTo>
                  <a:lnTo>
                    <a:pt x="4212999" y="3428999"/>
                  </a:lnTo>
                  <a:lnTo>
                    <a:pt x="4201731" y="3416299"/>
                  </a:lnTo>
                  <a:lnTo>
                    <a:pt x="4189189" y="3390899"/>
                  </a:lnTo>
                  <a:lnTo>
                    <a:pt x="4175400" y="3378199"/>
                  </a:lnTo>
                  <a:lnTo>
                    <a:pt x="4160393" y="3365499"/>
                  </a:lnTo>
                  <a:lnTo>
                    <a:pt x="4144195" y="3340099"/>
                  </a:lnTo>
                  <a:lnTo>
                    <a:pt x="4126835" y="3327399"/>
                  </a:lnTo>
                  <a:lnTo>
                    <a:pt x="4108341" y="3314699"/>
                  </a:lnTo>
                  <a:lnTo>
                    <a:pt x="4088740" y="3301999"/>
                  </a:lnTo>
                  <a:lnTo>
                    <a:pt x="4068060" y="3276599"/>
                  </a:lnTo>
                  <a:lnTo>
                    <a:pt x="4023575" y="3251199"/>
                  </a:lnTo>
                  <a:lnTo>
                    <a:pt x="3975111" y="3225799"/>
                  </a:lnTo>
                  <a:lnTo>
                    <a:pt x="3922891" y="3200399"/>
                  </a:lnTo>
                  <a:lnTo>
                    <a:pt x="3867137" y="3174999"/>
                  </a:lnTo>
                  <a:lnTo>
                    <a:pt x="3808073" y="3149599"/>
                  </a:lnTo>
                  <a:lnTo>
                    <a:pt x="3745924" y="3124199"/>
                  </a:lnTo>
                  <a:lnTo>
                    <a:pt x="3713761" y="3124199"/>
                  </a:lnTo>
                  <a:lnTo>
                    <a:pt x="3647401" y="3098799"/>
                  </a:lnTo>
                  <a:lnTo>
                    <a:pt x="3578512" y="3073399"/>
                  </a:lnTo>
                  <a:lnTo>
                    <a:pt x="3543190" y="3073399"/>
                  </a:lnTo>
                  <a:lnTo>
                    <a:pt x="3396698" y="3022599"/>
                  </a:lnTo>
                  <a:lnTo>
                    <a:pt x="3358914" y="3022599"/>
                  </a:lnTo>
                  <a:lnTo>
                    <a:pt x="3243222" y="2984499"/>
                  </a:lnTo>
                  <a:lnTo>
                    <a:pt x="3124607" y="2959099"/>
                  </a:lnTo>
                  <a:lnTo>
                    <a:pt x="3044278" y="2933699"/>
                  </a:lnTo>
                  <a:lnTo>
                    <a:pt x="3003822" y="2933699"/>
                  </a:lnTo>
                  <a:lnTo>
                    <a:pt x="2758760" y="2857499"/>
                  </a:lnTo>
                  <a:lnTo>
                    <a:pt x="2717790" y="2857499"/>
                  </a:lnTo>
                  <a:lnTo>
                    <a:pt x="2433628" y="2768599"/>
                  </a:lnTo>
                  <a:lnTo>
                    <a:pt x="2393744" y="2743199"/>
                  </a:lnTo>
                  <a:lnTo>
                    <a:pt x="2237106" y="2692399"/>
                  </a:lnTo>
                  <a:lnTo>
                    <a:pt x="2198809" y="2666999"/>
                  </a:lnTo>
                  <a:lnTo>
                    <a:pt x="2123448" y="2641599"/>
                  </a:lnTo>
                  <a:lnTo>
                    <a:pt x="2086439" y="2616199"/>
                  </a:lnTo>
                  <a:lnTo>
                    <a:pt x="2049915" y="2603499"/>
                  </a:lnTo>
                  <a:lnTo>
                    <a:pt x="2013904" y="2578099"/>
                  </a:lnTo>
                  <a:lnTo>
                    <a:pt x="1978433" y="2565399"/>
                  </a:lnTo>
                  <a:lnTo>
                    <a:pt x="1943532" y="2539999"/>
                  </a:lnTo>
                  <a:lnTo>
                    <a:pt x="1909226" y="2527299"/>
                  </a:lnTo>
                  <a:lnTo>
                    <a:pt x="1875546" y="2501899"/>
                  </a:lnTo>
                  <a:lnTo>
                    <a:pt x="1842518" y="2476499"/>
                  </a:lnTo>
                  <a:lnTo>
                    <a:pt x="1810170" y="2463799"/>
                  </a:lnTo>
                  <a:lnTo>
                    <a:pt x="1778531" y="2438399"/>
                  </a:lnTo>
                  <a:lnTo>
                    <a:pt x="1747628" y="2412999"/>
                  </a:lnTo>
                  <a:lnTo>
                    <a:pt x="1717489" y="2387599"/>
                  </a:lnTo>
                  <a:lnTo>
                    <a:pt x="1688142" y="2362199"/>
                  </a:lnTo>
                  <a:lnTo>
                    <a:pt x="1659615" y="2336799"/>
                  </a:lnTo>
                  <a:lnTo>
                    <a:pt x="1605133" y="2285999"/>
                  </a:lnTo>
                  <a:lnTo>
                    <a:pt x="1579234" y="2247899"/>
                  </a:lnTo>
                  <a:lnTo>
                    <a:pt x="1554267" y="2222499"/>
                  </a:lnTo>
                  <a:lnTo>
                    <a:pt x="1530259" y="2197099"/>
                  </a:lnTo>
                  <a:lnTo>
                    <a:pt x="1507238" y="2158999"/>
                  </a:lnTo>
                  <a:lnTo>
                    <a:pt x="1485234" y="2133599"/>
                  </a:lnTo>
                  <a:lnTo>
                    <a:pt x="1464272" y="2095499"/>
                  </a:lnTo>
                  <a:lnTo>
                    <a:pt x="1444382" y="2070099"/>
                  </a:lnTo>
                  <a:lnTo>
                    <a:pt x="1425591" y="2031999"/>
                  </a:lnTo>
                  <a:lnTo>
                    <a:pt x="1407927" y="1993899"/>
                  </a:lnTo>
                  <a:lnTo>
                    <a:pt x="1391419" y="1955799"/>
                  </a:lnTo>
                  <a:lnTo>
                    <a:pt x="1376093" y="1917699"/>
                  </a:lnTo>
                  <a:lnTo>
                    <a:pt x="1361979" y="1879599"/>
                  </a:lnTo>
                  <a:lnTo>
                    <a:pt x="1349103" y="1841499"/>
                  </a:lnTo>
                  <a:lnTo>
                    <a:pt x="1335198" y="1790699"/>
                  </a:lnTo>
                  <a:lnTo>
                    <a:pt x="1323322" y="1752599"/>
                  </a:lnTo>
                  <a:lnTo>
                    <a:pt x="1313439" y="1701799"/>
                  </a:lnTo>
                  <a:lnTo>
                    <a:pt x="1305512" y="1650999"/>
                  </a:lnTo>
                  <a:lnTo>
                    <a:pt x="1299503" y="1612899"/>
                  </a:lnTo>
                  <a:lnTo>
                    <a:pt x="1295375" y="1562099"/>
                  </a:lnTo>
                  <a:lnTo>
                    <a:pt x="1293091" y="1511299"/>
                  </a:lnTo>
                  <a:lnTo>
                    <a:pt x="1292615" y="1473199"/>
                  </a:lnTo>
                  <a:lnTo>
                    <a:pt x="1293909" y="1422399"/>
                  </a:lnTo>
                  <a:lnTo>
                    <a:pt x="1296936" y="1384299"/>
                  </a:lnTo>
                  <a:lnTo>
                    <a:pt x="1301659" y="1333499"/>
                  </a:lnTo>
                  <a:lnTo>
                    <a:pt x="1308041" y="1295399"/>
                  </a:lnTo>
                  <a:lnTo>
                    <a:pt x="1316045" y="1257299"/>
                  </a:lnTo>
                  <a:lnTo>
                    <a:pt x="1325634" y="1206499"/>
                  </a:lnTo>
                  <a:lnTo>
                    <a:pt x="1336770" y="1168399"/>
                  </a:lnTo>
                  <a:lnTo>
                    <a:pt x="1349417" y="1130299"/>
                  </a:lnTo>
                  <a:lnTo>
                    <a:pt x="1363538" y="1092199"/>
                  </a:lnTo>
                  <a:lnTo>
                    <a:pt x="1379095" y="1054099"/>
                  </a:lnTo>
                  <a:lnTo>
                    <a:pt x="1396052" y="1015999"/>
                  </a:lnTo>
                  <a:lnTo>
                    <a:pt x="1414371" y="977899"/>
                  </a:lnTo>
                  <a:lnTo>
                    <a:pt x="1434016" y="939799"/>
                  </a:lnTo>
                  <a:lnTo>
                    <a:pt x="1454948" y="901699"/>
                  </a:lnTo>
                  <a:lnTo>
                    <a:pt x="1477132" y="863599"/>
                  </a:lnTo>
                  <a:lnTo>
                    <a:pt x="1500531" y="825499"/>
                  </a:lnTo>
                  <a:lnTo>
                    <a:pt x="1525106" y="787399"/>
                  </a:lnTo>
                  <a:lnTo>
                    <a:pt x="1550821" y="761999"/>
                  </a:lnTo>
                  <a:lnTo>
                    <a:pt x="1577639" y="723899"/>
                  </a:lnTo>
                  <a:lnTo>
                    <a:pt x="1605524" y="685799"/>
                  </a:lnTo>
                  <a:lnTo>
                    <a:pt x="1634437" y="660399"/>
                  </a:lnTo>
                  <a:lnTo>
                    <a:pt x="1664341" y="622299"/>
                  </a:lnTo>
                  <a:lnTo>
                    <a:pt x="1695201" y="596899"/>
                  </a:lnTo>
                  <a:lnTo>
                    <a:pt x="1726978" y="571499"/>
                  </a:lnTo>
                  <a:lnTo>
                    <a:pt x="1759635" y="533399"/>
                  </a:lnTo>
                  <a:lnTo>
                    <a:pt x="1793137" y="507999"/>
                  </a:lnTo>
                  <a:lnTo>
                    <a:pt x="1827444" y="482599"/>
                  </a:lnTo>
                  <a:lnTo>
                    <a:pt x="1862521" y="457199"/>
                  </a:lnTo>
                  <a:lnTo>
                    <a:pt x="1898330" y="431799"/>
                  </a:lnTo>
                  <a:lnTo>
                    <a:pt x="1934835" y="406399"/>
                  </a:lnTo>
                  <a:lnTo>
                    <a:pt x="1971997" y="380999"/>
                  </a:lnTo>
                  <a:lnTo>
                    <a:pt x="2009781" y="355599"/>
                  </a:lnTo>
                  <a:lnTo>
                    <a:pt x="2048149" y="330199"/>
                  </a:lnTo>
                  <a:lnTo>
                    <a:pt x="2126488" y="279399"/>
                  </a:lnTo>
                  <a:lnTo>
                    <a:pt x="2166385" y="266699"/>
                  </a:lnTo>
                  <a:lnTo>
                    <a:pt x="2206718" y="241299"/>
                  </a:lnTo>
                  <a:lnTo>
                    <a:pt x="2247450" y="228599"/>
                  </a:lnTo>
                  <a:lnTo>
                    <a:pt x="2288544" y="203199"/>
                  </a:lnTo>
                  <a:lnTo>
                    <a:pt x="2329962" y="190499"/>
                  </a:lnTo>
                  <a:lnTo>
                    <a:pt x="2371667" y="165099"/>
                  </a:lnTo>
                  <a:lnTo>
                    <a:pt x="2711214" y="63499"/>
                  </a:lnTo>
                  <a:lnTo>
                    <a:pt x="4491945" y="63499"/>
                  </a:lnTo>
                  <a:lnTo>
                    <a:pt x="4640943" y="101599"/>
                  </a:lnTo>
                  <a:lnTo>
                    <a:pt x="4689518" y="101599"/>
                  </a:lnTo>
                  <a:lnTo>
                    <a:pt x="4969636" y="177799"/>
                  </a:lnTo>
                  <a:lnTo>
                    <a:pt x="5014449" y="203199"/>
                  </a:lnTo>
                  <a:lnTo>
                    <a:pt x="5188409" y="253999"/>
                  </a:lnTo>
                  <a:lnTo>
                    <a:pt x="5230584" y="279399"/>
                  </a:lnTo>
                  <a:lnTo>
                    <a:pt x="5313370" y="304799"/>
                  </a:lnTo>
                  <a:lnTo>
                    <a:pt x="5353983" y="330199"/>
                  </a:lnTo>
                  <a:lnTo>
                    <a:pt x="5394079" y="342899"/>
                  </a:lnTo>
                  <a:lnTo>
                    <a:pt x="5433659" y="368299"/>
                  </a:lnTo>
                  <a:lnTo>
                    <a:pt x="5472725" y="380999"/>
                  </a:lnTo>
                  <a:lnTo>
                    <a:pt x="5511278" y="406399"/>
                  </a:lnTo>
                  <a:lnTo>
                    <a:pt x="5549321" y="419099"/>
                  </a:lnTo>
                  <a:lnTo>
                    <a:pt x="5586854" y="444499"/>
                  </a:lnTo>
                  <a:lnTo>
                    <a:pt x="5623881" y="457199"/>
                  </a:lnTo>
                  <a:lnTo>
                    <a:pt x="5696418" y="507999"/>
                  </a:lnTo>
                  <a:lnTo>
                    <a:pt x="5731932" y="533399"/>
                  </a:lnTo>
                  <a:lnTo>
                    <a:pt x="5766945" y="546099"/>
                  </a:lnTo>
                  <a:lnTo>
                    <a:pt x="5801459" y="571499"/>
                  </a:lnTo>
                  <a:lnTo>
                    <a:pt x="5835476" y="596899"/>
                  </a:lnTo>
                  <a:lnTo>
                    <a:pt x="5868997" y="622299"/>
                  </a:lnTo>
                  <a:lnTo>
                    <a:pt x="5902024" y="647699"/>
                  </a:lnTo>
                  <a:lnTo>
                    <a:pt x="5934559" y="660399"/>
                  </a:lnTo>
                  <a:lnTo>
                    <a:pt x="5966603" y="685799"/>
                  </a:lnTo>
                  <a:lnTo>
                    <a:pt x="5998157" y="711199"/>
                  </a:lnTo>
                  <a:lnTo>
                    <a:pt x="6029225" y="736599"/>
                  </a:lnTo>
                  <a:lnTo>
                    <a:pt x="6059807" y="761999"/>
                  </a:lnTo>
                  <a:lnTo>
                    <a:pt x="6089905" y="787399"/>
                  </a:lnTo>
                  <a:lnTo>
                    <a:pt x="6119520" y="812799"/>
                  </a:lnTo>
                  <a:lnTo>
                    <a:pt x="6148655" y="838199"/>
                  </a:lnTo>
                  <a:lnTo>
                    <a:pt x="6177311" y="863599"/>
                  </a:lnTo>
                  <a:lnTo>
                    <a:pt x="6233192" y="927099"/>
                  </a:lnTo>
                  <a:lnTo>
                    <a:pt x="6260420" y="952499"/>
                  </a:lnTo>
                  <a:lnTo>
                    <a:pt x="6287177" y="977899"/>
                  </a:lnTo>
                  <a:lnTo>
                    <a:pt x="6313463" y="1003299"/>
                  </a:lnTo>
                  <a:lnTo>
                    <a:pt x="6339279" y="1028699"/>
                  </a:lnTo>
                  <a:lnTo>
                    <a:pt x="6364629" y="1066799"/>
                  </a:lnTo>
                  <a:lnTo>
                    <a:pt x="6389512" y="1092199"/>
                  </a:lnTo>
                  <a:lnTo>
                    <a:pt x="6413932" y="1117599"/>
                  </a:lnTo>
                  <a:lnTo>
                    <a:pt x="6437890" y="1142999"/>
                  </a:lnTo>
                  <a:lnTo>
                    <a:pt x="6461386" y="1181099"/>
                  </a:lnTo>
                  <a:lnTo>
                    <a:pt x="6484424" y="1206499"/>
                  </a:lnTo>
                  <a:lnTo>
                    <a:pt x="6507005" y="1231899"/>
                  </a:lnTo>
                  <a:lnTo>
                    <a:pt x="6529130" y="1269999"/>
                  </a:lnTo>
                  <a:lnTo>
                    <a:pt x="6550801" y="1295399"/>
                  </a:lnTo>
                  <a:lnTo>
                    <a:pt x="6572019" y="1320799"/>
                  </a:lnTo>
                  <a:lnTo>
                    <a:pt x="6592787" y="1358899"/>
                  </a:lnTo>
                  <a:lnTo>
                    <a:pt x="6613106" y="1384299"/>
                  </a:lnTo>
                  <a:lnTo>
                    <a:pt x="6632978" y="1422399"/>
                  </a:lnTo>
                  <a:lnTo>
                    <a:pt x="6652404" y="1447799"/>
                  </a:lnTo>
                  <a:lnTo>
                    <a:pt x="6671387" y="1485899"/>
                  </a:lnTo>
                  <a:lnTo>
                    <a:pt x="6689927" y="1511299"/>
                  </a:lnTo>
                  <a:lnTo>
                    <a:pt x="6708026" y="1549399"/>
                  </a:lnTo>
                  <a:lnTo>
                    <a:pt x="6725687" y="1574799"/>
                  </a:lnTo>
                  <a:lnTo>
                    <a:pt x="6742910" y="1612899"/>
                  </a:lnTo>
                  <a:lnTo>
                    <a:pt x="6759698" y="1638299"/>
                  </a:lnTo>
                  <a:lnTo>
                    <a:pt x="6776051" y="1676399"/>
                  </a:lnTo>
                  <a:lnTo>
                    <a:pt x="6791973" y="1701799"/>
                  </a:lnTo>
                  <a:lnTo>
                    <a:pt x="6807464" y="1739899"/>
                  </a:lnTo>
                  <a:lnTo>
                    <a:pt x="6822526" y="1777999"/>
                  </a:lnTo>
                  <a:lnTo>
                    <a:pt x="6837161" y="1803399"/>
                  </a:lnTo>
                  <a:lnTo>
                    <a:pt x="6851370" y="1841499"/>
                  </a:lnTo>
                  <a:lnTo>
                    <a:pt x="6865155" y="1866899"/>
                  </a:lnTo>
                  <a:lnTo>
                    <a:pt x="6878518" y="1904999"/>
                  </a:lnTo>
                  <a:lnTo>
                    <a:pt x="6891461" y="1943099"/>
                  </a:lnTo>
                  <a:lnTo>
                    <a:pt x="6903985" y="1968499"/>
                  </a:lnTo>
                  <a:lnTo>
                    <a:pt x="6916091" y="2006599"/>
                  </a:lnTo>
                  <a:lnTo>
                    <a:pt x="6927782" y="2044699"/>
                  </a:lnTo>
                  <a:lnTo>
                    <a:pt x="6939059" y="2070099"/>
                  </a:lnTo>
                  <a:lnTo>
                    <a:pt x="6949924" y="2108199"/>
                  </a:lnTo>
                  <a:lnTo>
                    <a:pt x="6960378" y="2146299"/>
                  </a:lnTo>
                  <a:lnTo>
                    <a:pt x="6970424" y="2171699"/>
                  </a:lnTo>
                  <a:lnTo>
                    <a:pt x="6980062" y="2209799"/>
                  </a:lnTo>
                  <a:lnTo>
                    <a:pt x="6989295" y="2247899"/>
                  </a:lnTo>
                  <a:lnTo>
                    <a:pt x="6998124" y="2273299"/>
                  </a:lnTo>
                  <a:lnTo>
                    <a:pt x="7006551" y="2311399"/>
                  </a:lnTo>
                  <a:lnTo>
                    <a:pt x="7014577" y="2349499"/>
                  </a:lnTo>
                  <a:lnTo>
                    <a:pt x="7022205" y="2387599"/>
                  </a:lnTo>
                  <a:lnTo>
                    <a:pt x="7029435" y="2412999"/>
                  </a:lnTo>
                  <a:lnTo>
                    <a:pt x="7036270" y="2451099"/>
                  </a:lnTo>
                  <a:lnTo>
                    <a:pt x="7042711" y="2489199"/>
                  </a:lnTo>
                  <a:lnTo>
                    <a:pt x="7048759" y="2514599"/>
                  </a:lnTo>
                  <a:lnTo>
                    <a:pt x="7054418" y="2552699"/>
                  </a:lnTo>
                  <a:lnTo>
                    <a:pt x="7059687" y="2590799"/>
                  </a:lnTo>
                  <a:lnTo>
                    <a:pt x="7064570" y="2628899"/>
                  </a:lnTo>
                  <a:lnTo>
                    <a:pt x="7069067" y="2654299"/>
                  </a:lnTo>
                  <a:lnTo>
                    <a:pt x="7073180" y="2692399"/>
                  </a:lnTo>
                  <a:lnTo>
                    <a:pt x="7076911" y="2730499"/>
                  </a:lnTo>
                  <a:lnTo>
                    <a:pt x="7080262" y="2755899"/>
                  </a:lnTo>
                  <a:lnTo>
                    <a:pt x="7083233" y="2793999"/>
                  </a:lnTo>
                  <a:lnTo>
                    <a:pt x="7085828" y="2832099"/>
                  </a:lnTo>
                  <a:lnTo>
                    <a:pt x="7088047" y="2870199"/>
                  </a:lnTo>
                  <a:lnTo>
                    <a:pt x="7089893" y="2895599"/>
                  </a:lnTo>
                  <a:lnTo>
                    <a:pt x="7091366" y="2933699"/>
                  </a:lnTo>
                  <a:lnTo>
                    <a:pt x="7093203" y="2997199"/>
                  </a:lnTo>
                  <a:lnTo>
                    <a:pt x="7093448" y="3022599"/>
                  </a:lnTo>
                  <a:lnTo>
                    <a:pt x="7093572" y="3073399"/>
                  </a:lnTo>
                  <a:lnTo>
                    <a:pt x="7093210" y="3098799"/>
                  </a:lnTo>
                  <a:lnTo>
                    <a:pt x="7092486" y="3136899"/>
                  </a:lnTo>
                  <a:lnTo>
                    <a:pt x="7091401" y="3174999"/>
                  </a:lnTo>
                  <a:lnTo>
                    <a:pt x="7089958" y="3213099"/>
                  </a:lnTo>
                  <a:lnTo>
                    <a:pt x="7088157" y="3238499"/>
                  </a:lnTo>
                  <a:lnTo>
                    <a:pt x="7086001" y="3276599"/>
                  </a:lnTo>
                  <a:lnTo>
                    <a:pt x="7083492" y="3301999"/>
                  </a:lnTo>
                  <a:lnTo>
                    <a:pt x="7080630" y="3340099"/>
                  </a:lnTo>
                  <a:lnTo>
                    <a:pt x="7077418" y="3378199"/>
                  </a:lnTo>
                  <a:lnTo>
                    <a:pt x="7073858" y="3403599"/>
                  </a:lnTo>
                  <a:lnTo>
                    <a:pt x="7069950" y="3441699"/>
                  </a:lnTo>
                  <a:lnTo>
                    <a:pt x="7065697" y="3479799"/>
                  </a:lnTo>
                  <a:lnTo>
                    <a:pt x="7061100" y="3505199"/>
                  </a:lnTo>
                  <a:lnTo>
                    <a:pt x="7056161" y="3543299"/>
                  </a:lnTo>
                  <a:lnTo>
                    <a:pt x="7050882" y="3568699"/>
                  </a:lnTo>
                  <a:lnTo>
                    <a:pt x="7045264" y="3606799"/>
                  </a:lnTo>
                  <a:lnTo>
                    <a:pt x="7039309" y="3632199"/>
                  </a:lnTo>
                  <a:lnTo>
                    <a:pt x="7033019" y="3670299"/>
                  </a:lnTo>
                  <a:lnTo>
                    <a:pt x="7026395" y="3695699"/>
                  </a:lnTo>
                  <a:lnTo>
                    <a:pt x="7019439" y="3733799"/>
                  </a:lnTo>
                  <a:lnTo>
                    <a:pt x="7012153" y="3759199"/>
                  </a:lnTo>
                  <a:lnTo>
                    <a:pt x="7004538" y="3797299"/>
                  </a:lnTo>
                  <a:lnTo>
                    <a:pt x="6996596" y="3822699"/>
                  </a:lnTo>
                  <a:lnTo>
                    <a:pt x="6988329" y="3860799"/>
                  </a:lnTo>
                  <a:lnTo>
                    <a:pt x="6979738" y="3886199"/>
                  </a:lnTo>
                  <a:lnTo>
                    <a:pt x="6970825" y="3924299"/>
                  </a:lnTo>
                  <a:lnTo>
                    <a:pt x="6961591" y="3949699"/>
                  </a:lnTo>
                  <a:lnTo>
                    <a:pt x="6952040" y="3975099"/>
                  </a:lnTo>
                  <a:lnTo>
                    <a:pt x="6942171" y="4013199"/>
                  </a:lnTo>
                  <a:lnTo>
                    <a:pt x="6931987" y="4038599"/>
                  </a:lnTo>
                  <a:lnTo>
                    <a:pt x="6921489" y="4063999"/>
                  </a:lnTo>
                  <a:lnTo>
                    <a:pt x="6910679" y="4102099"/>
                  </a:lnTo>
                  <a:lnTo>
                    <a:pt x="6899559" y="4127499"/>
                  </a:lnTo>
                  <a:lnTo>
                    <a:pt x="6888130" y="4152899"/>
                  </a:lnTo>
                  <a:lnTo>
                    <a:pt x="6876395" y="4178299"/>
                  </a:lnTo>
                  <a:lnTo>
                    <a:pt x="6864354" y="4216399"/>
                  </a:lnTo>
                  <a:lnTo>
                    <a:pt x="6839363" y="4267199"/>
                  </a:lnTo>
                  <a:lnTo>
                    <a:pt x="6813171" y="4317999"/>
                  </a:lnTo>
                  <a:lnTo>
                    <a:pt x="6799628" y="4343399"/>
                  </a:lnTo>
                  <a:lnTo>
                    <a:pt x="6785791" y="4381499"/>
                  </a:lnTo>
                  <a:lnTo>
                    <a:pt x="6757237" y="4432299"/>
                  </a:lnTo>
                  <a:lnTo>
                    <a:pt x="6727521" y="4483099"/>
                  </a:lnTo>
                  <a:lnTo>
                    <a:pt x="6696659" y="4533899"/>
                  </a:lnTo>
                  <a:lnTo>
                    <a:pt x="6680801" y="4546599"/>
                  </a:lnTo>
                  <a:lnTo>
                    <a:pt x="6664662" y="4571999"/>
                  </a:lnTo>
                  <a:lnTo>
                    <a:pt x="6631544" y="4622799"/>
                  </a:lnTo>
                  <a:lnTo>
                    <a:pt x="6597318" y="4673599"/>
                  </a:lnTo>
                  <a:lnTo>
                    <a:pt x="6579794" y="4686299"/>
                  </a:lnTo>
                  <a:lnTo>
                    <a:pt x="6557685" y="4724399"/>
                  </a:lnTo>
                  <a:lnTo>
                    <a:pt x="6536721" y="4749799"/>
                  </a:lnTo>
                  <a:lnTo>
                    <a:pt x="6516882" y="4775199"/>
                  </a:lnTo>
                  <a:lnTo>
                    <a:pt x="6498144" y="4813299"/>
                  </a:lnTo>
                  <a:lnTo>
                    <a:pt x="6480487" y="4838699"/>
                  </a:lnTo>
                  <a:lnTo>
                    <a:pt x="6463887" y="4864099"/>
                  </a:lnTo>
                  <a:lnTo>
                    <a:pt x="6448322" y="4902199"/>
                  </a:lnTo>
                  <a:lnTo>
                    <a:pt x="6433770" y="4927599"/>
                  </a:lnTo>
                  <a:lnTo>
                    <a:pt x="6420209" y="4952999"/>
                  </a:lnTo>
                  <a:lnTo>
                    <a:pt x="6407617" y="4991099"/>
                  </a:lnTo>
                  <a:lnTo>
                    <a:pt x="6395972" y="5016499"/>
                  </a:lnTo>
                  <a:lnTo>
                    <a:pt x="6385251" y="5054599"/>
                  </a:lnTo>
                  <a:lnTo>
                    <a:pt x="6375431" y="5079999"/>
                  </a:lnTo>
                  <a:lnTo>
                    <a:pt x="6366492" y="5118099"/>
                  </a:lnTo>
                  <a:lnTo>
                    <a:pt x="6358411" y="5143499"/>
                  </a:lnTo>
                  <a:lnTo>
                    <a:pt x="6351164" y="5181599"/>
                  </a:lnTo>
                  <a:lnTo>
                    <a:pt x="6344732" y="5206999"/>
                  </a:lnTo>
                  <a:lnTo>
                    <a:pt x="6339090" y="5245099"/>
                  </a:lnTo>
                  <a:lnTo>
                    <a:pt x="6334217" y="5270499"/>
                  </a:lnTo>
                  <a:lnTo>
                    <a:pt x="6330091" y="5308599"/>
                  </a:lnTo>
                  <a:lnTo>
                    <a:pt x="6326689" y="5333999"/>
                  </a:lnTo>
                  <a:lnTo>
                    <a:pt x="6323989" y="5372099"/>
                  </a:lnTo>
                  <a:lnTo>
                    <a:pt x="6321969" y="5397499"/>
                  </a:lnTo>
                  <a:lnTo>
                    <a:pt x="6320608" y="5435599"/>
                  </a:lnTo>
                  <a:lnTo>
                    <a:pt x="6319881" y="5460999"/>
                  </a:lnTo>
                  <a:lnTo>
                    <a:pt x="6319769" y="5499099"/>
                  </a:lnTo>
                  <a:lnTo>
                    <a:pt x="6320247" y="5537199"/>
                  </a:lnTo>
                  <a:lnTo>
                    <a:pt x="6322889" y="5600699"/>
                  </a:lnTo>
                  <a:lnTo>
                    <a:pt x="6325008" y="5638799"/>
                  </a:lnTo>
                  <a:lnTo>
                    <a:pt x="6327629" y="5664199"/>
                  </a:lnTo>
                  <a:lnTo>
                    <a:pt x="6330730" y="5702299"/>
                  </a:lnTo>
                  <a:lnTo>
                    <a:pt x="6334289" y="5727699"/>
                  </a:lnTo>
                  <a:lnTo>
                    <a:pt x="6338285" y="5765799"/>
                  </a:lnTo>
                  <a:lnTo>
                    <a:pt x="6342693" y="5803899"/>
                  </a:lnTo>
                  <a:lnTo>
                    <a:pt x="6347493" y="5829299"/>
                  </a:lnTo>
                  <a:lnTo>
                    <a:pt x="6352662" y="5867399"/>
                  </a:lnTo>
                  <a:lnTo>
                    <a:pt x="6358178" y="5905499"/>
                  </a:lnTo>
                  <a:lnTo>
                    <a:pt x="6364019" y="5930899"/>
                  </a:lnTo>
                  <a:lnTo>
                    <a:pt x="6370162" y="5968999"/>
                  </a:lnTo>
                  <a:lnTo>
                    <a:pt x="6376586" y="6007099"/>
                  </a:lnTo>
                  <a:lnTo>
                    <a:pt x="6383268" y="6032499"/>
                  </a:lnTo>
                  <a:lnTo>
                    <a:pt x="6390186" y="6070599"/>
                  </a:lnTo>
                  <a:lnTo>
                    <a:pt x="6397317" y="6108699"/>
                  </a:lnTo>
                  <a:lnTo>
                    <a:pt x="6404640" y="6134099"/>
                  </a:lnTo>
                  <a:lnTo>
                    <a:pt x="6412132" y="6172199"/>
                  </a:lnTo>
                  <a:lnTo>
                    <a:pt x="6419771" y="6197599"/>
                  </a:lnTo>
                  <a:lnTo>
                    <a:pt x="6427535" y="6235699"/>
                  </a:lnTo>
                  <a:lnTo>
                    <a:pt x="6435402" y="6273799"/>
                  </a:lnTo>
                  <a:lnTo>
                    <a:pt x="6443349" y="6299199"/>
                  </a:lnTo>
                  <a:lnTo>
                    <a:pt x="6451355" y="6337299"/>
                  </a:lnTo>
                  <a:lnTo>
                    <a:pt x="6459396" y="6375399"/>
                  </a:lnTo>
                  <a:lnTo>
                    <a:pt x="6483515" y="6464299"/>
                  </a:lnTo>
                  <a:lnTo>
                    <a:pt x="6491479" y="6502399"/>
                  </a:lnTo>
                  <a:lnTo>
                    <a:pt x="6499368" y="6540499"/>
                  </a:lnTo>
                  <a:lnTo>
                    <a:pt x="6507159" y="6565899"/>
                  </a:lnTo>
                  <a:lnTo>
                    <a:pt x="6514831" y="6603999"/>
                  </a:lnTo>
                  <a:lnTo>
                    <a:pt x="6522362" y="6629399"/>
                  </a:lnTo>
                  <a:lnTo>
                    <a:pt x="6529728" y="6667499"/>
                  </a:lnTo>
                  <a:lnTo>
                    <a:pt x="6536909" y="6692899"/>
                  </a:lnTo>
                  <a:lnTo>
                    <a:pt x="6543882" y="6730999"/>
                  </a:lnTo>
                  <a:lnTo>
                    <a:pt x="6550624" y="6756399"/>
                  </a:lnTo>
                  <a:lnTo>
                    <a:pt x="6557113" y="6794499"/>
                  </a:lnTo>
                  <a:lnTo>
                    <a:pt x="6563328" y="6819899"/>
                  </a:lnTo>
                  <a:lnTo>
                    <a:pt x="6569245" y="6857999"/>
                  </a:lnTo>
                  <a:lnTo>
                    <a:pt x="6574844" y="6883399"/>
                  </a:lnTo>
                  <a:lnTo>
                    <a:pt x="6580101" y="6921499"/>
                  </a:lnTo>
                  <a:lnTo>
                    <a:pt x="6584994" y="6946899"/>
                  </a:lnTo>
                  <a:lnTo>
                    <a:pt x="6589501" y="6984999"/>
                  </a:lnTo>
                  <a:lnTo>
                    <a:pt x="6593601" y="7010399"/>
                  </a:lnTo>
                  <a:lnTo>
                    <a:pt x="6597270" y="7035799"/>
                  </a:lnTo>
                  <a:lnTo>
                    <a:pt x="6600486" y="7073899"/>
                  </a:lnTo>
                  <a:lnTo>
                    <a:pt x="6603228" y="7099299"/>
                  </a:lnTo>
                  <a:lnTo>
                    <a:pt x="6605473" y="7137399"/>
                  </a:lnTo>
                  <a:lnTo>
                    <a:pt x="6607199" y="7162799"/>
                  </a:lnTo>
                  <a:lnTo>
                    <a:pt x="6608383" y="7188199"/>
                  </a:lnTo>
                  <a:lnTo>
                    <a:pt x="6609005" y="7213599"/>
                  </a:lnTo>
                  <a:lnTo>
                    <a:pt x="6609040" y="7251699"/>
                  </a:lnTo>
                  <a:lnTo>
                    <a:pt x="6608467" y="7277099"/>
                  </a:lnTo>
                  <a:lnTo>
                    <a:pt x="6607265" y="7302499"/>
                  </a:lnTo>
                  <a:lnTo>
                    <a:pt x="6605409" y="7327899"/>
                  </a:lnTo>
                  <a:lnTo>
                    <a:pt x="6602880" y="7365999"/>
                  </a:lnTo>
                  <a:lnTo>
                    <a:pt x="6595708" y="7416799"/>
                  </a:lnTo>
                  <a:lnTo>
                    <a:pt x="6585572" y="7467599"/>
                  </a:lnTo>
                  <a:lnTo>
                    <a:pt x="6572293" y="7518399"/>
                  </a:lnTo>
                  <a:lnTo>
                    <a:pt x="6555695" y="7569199"/>
                  </a:lnTo>
                  <a:lnTo>
                    <a:pt x="6551802" y="7581899"/>
                  </a:lnTo>
                  <a:close/>
                </a:path>
              </a:pathLst>
            </a:custGeom>
            <a:solidFill>
              <a:srgbClr val="79B1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38867" y="5227258"/>
              <a:ext cx="2552700" cy="5060315"/>
            </a:xfrm>
            <a:custGeom>
              <a:avLst/>
              <a:gdLst/>
              <a:ahLst/>
              <a:cxnLst/>
              <a:rect l="l" t="t" r="r" b="b"/>
              <a:pathLst>
                <a:path w="2552700" h="5060315">
                  <a:moveTo>
                    <a:pt x="0" y="0"/>
                  </a:moveTo>
                  <a:lnTo>
                    <a:pt x="2552699" y="0"/>
                  </a:lnTo>
                  <a:lnTo>
                    <a:pt x="2552699" y="5059740"/>
                  </a:lnTo>
                  <a:lnTo>
                    <a:pt x="0" y="50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29514" y="1207111"/>
              <a:ext cx="6152947" cy="794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12313" y="9028419"/>
              <a:ext cx="4972050" cy="1258570"/>
            </a:xfrm>
            <a:custGeom>
              <a:avLst/>
              <a:gdLst/>
              <a:ahLst/>
              <a:cxnLst/>
              <a:rect l="l" t="t" r="r" b="b"/>
              <a:pathLst>
                <a:path w="4972050" h="1258570">
                  <a:moveTo>
                    <a:pt x="0" y="0"/>
                  </a:moveTo>
                  <a:lnTo>
                    <a:pt x="4972049" y="0"/>
                  </a:lnTo>
                  <a:lnTo>
                    <a:pt x="4972049" y="1258570"/>
                  </a:lnTo>
                  <a:lnTo>
                    <a:pt x="0" y="1258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7469" y="4986837"/>
              <a:ext cx="5374385" cy="5296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50471" y="3409644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0471" y="6000444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471" y="7162495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3882" y="3170231"/>
            <a:ext cx="6999605" cy="615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deliver </a:t>
            </a:r>
            <a:r>
              <a:rPr sz="2700" b="1" spc="3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19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tackle </a:t>
            </a:r>
            <a:r>
              <a:rPr sz="2700" b="1" spc="35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improper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masks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face, </a:t>
            </a:r>
            <a:r>
              <a:rPr sz="2700" b="1" spc="2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authorities 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segregate </a:t>
            </a:r>
            <a:r>
              <a:rPr sz="2700" b="1" spc="235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sz="2700" b="1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wearing  </a:t>
            </a:r>
            <a:r>
              <a:rPr sz="2700" b="1" spc="235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properly.</a:t>
            </a:r>
            <a:endParaRPr sz="2700">
              <a:latin typeface="Arial"/>
              <a:cs typeface="Arial"/>
            </a:endParaRPr>
          </a:p>
          <a:p>
            <a:pPr marL="12700" marR="791210">
              <a:lnSpc>
                <a:spcPct val="115700"/>
              </a:lnSpc>
              <a:spcBef>
                <a:spcPts val="1650"/>
              </a:spcBef>
            </a:pP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9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4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4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input.</a:t>
            </a:r>
            <a:endParaRPr sz="2700">
              <a:latin typeface="Arial"/>
              <a:cs typeface="Arial"/>
            </a:endParaRPr>
          </a:p>
          <a:p>
            <a:pPr marL="12700" marR="111760">
              <a:lnSpc>
                <a:spcPct val="115700"/>
              </a:lnSpc>
              <a:spcBef>
                <a:spcPts val="1655"/>
              </a:spcBef>
            </a:pP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700" b="1" spc="19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700" b="1" spc="20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identify  </a:t>
            </a:r>
            <a:r>
              <a:rPr sz="2700" b="1" spc="2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segregate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basis(output)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in previous </a:t>
            </a: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slide, </a:t>
            </a:r>
            <a:r>
              <a:rPr sz="2700" b="1" spc="1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7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simply 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24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982493"/>
            <a:ext cx="626935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9885" algn="l"/>
              </a:tabLst>
            </a:pPr>
            <a:r>
              <a:rPr sz="4200" spc="30" dirty="0">
                <a:solidFill>
                  <a:srgbClr val="58726D"/>
                </a:solidFill>
              </a:rPr>
              <a:t>P</a:t>
            </a:r>
            <a:r>
              <a:rPr sz="4200" spc="-60" dirty="0">
                <a:solidFill>
                  <a:srgbClr val="58726D"/>
                </a:solidFill>
              </a:rPr>
              <a:t>R</a:t>
            </a:r>
            <a:r>
              <a:rPr sz="4200" spc="280" dirty="0">
                <a:solidFill>
                  <a:srgbClr val="58726D"/>
                </a:solidFill>
              </a:rPr>
              <a:t>O</a:t>
            </a:r>
            <a:r>
              <a:rPr sz="4200" spc="-55" dirty="0">
                <a:solidFill>
                  <a:srgbClr val="58726D"/>
                </a:solidFill>
              </a:rPr>
              <a:t>B</a:t>
            </a:r>
            <a:r>
              <a:rPr sz="4200" spc="-385" dirty="0">
                <a:solidFill>
                  <a:srgbClr val="58726D"/>
                </a:solidFill>
              </a:rPr>
              <a:t>L</a:t>
            </a:r>
            <a:r>
              <a:rPr sz="4200" spc="-254" dirty="0">
                <a:solidFill>
                  <a:srgbClr val="58726D"/>
                </a:solidFill>
              </a:rPr>
              <a:t>E</a:t>
            </a:r>
            <a:r>
              <a:rPr sz="4200" spc="325" dirty="0">
                <a:solidFill>
                  <a:srgbClr val="58726D"/>
                </a:solidFill>
              </a:rPr>
              <a:t>M</a:t>
            </a:r>
            <a:r>
              <a:rPr sz="4200" dirty="0">
                <a:solidFill>
                  <a:srgbClr val="58726D"/>
                </a:solidFill>
              </a:rPr>
              <a:t>	</a:t>
            </a:r>
            <a:r>
              <a:rPr sz="4200" spc="65" dirty="0">
                <a:solidFill>
                  <a:srgbClr val="58726D"/>
                </a:solidFill>
              </a:rPr>
              <a:t>S</a:t>
            </a:r>
            <a:r>
              <a:rPr sz="4200" spc="135" dirty="0">
                <a:solidFill>
                  <a:srgbClr val="58726D"/>
                </a:solidFill>
              </a:rPr>
              <a:t>T</a:t>
            </a:r>
            <a:r>
              <a:rPr sz="4200" spc="175" dirty="0">
                <a:solidFill>
                  <a:srgbClr val="58726D"/>
                </a:solidFill>
              </a:rPr>
              <a:t>A</a:t>
            </a:r>
            <a:r>
              <a:rPr sz="4200" spc="135" dirty="0">
                <a:solidFill>
                  <a:srgbClr val="58726D"/>
                </a:solidFill>
              </a:rPr>
              <a:t>T</a:t>
            </a:r>
            <a:r>
              <a:rPr sz="4200" spc="-254" dirty="0">
                <a:solidFill>
                  <a:srgbClr val="58726D"/>
                </a:solidFill>
              </a:rPr>
              <a:t>E</a:t>
            </a:r>
            <a:r>
              <a:rPr sz="4200" spc="575" dirty="0">
                <a:solidFill>
                  <a:srgbClr val="58726D"/>
                </a:solidFill>
              </a:rPr>
              <a:t>M</a:t>
            </a:r>
            <a:r>
              <a:rPr sz="4200" spc="-254" dirty="0">
                <a:solidFill>
                  <a:srgbClr val="58726D"/>
                </a:solidFill>
              </a:rPr>
              <a:t>E</a:t>
            </a:r>
            <a:r>
              <a:rPr sz="4200" spc="355" dirty="0">
                <a:solidFill>
                  <a:srgbClr val="58726D"/>
                </a:solidFill>
              </a:rPr>
              <a:t>N</a:t>
            </a:r>
            <a:r>
              <a:rPr sz="4200" spc="-114" dirty="0">
                <a:solidFill>
                  <a:srgbClr val="58726D"/>
                </a:solidFill>
              </a:rPr>
              <a:t>T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49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39803" y="1399413"/>
            <a:ext cx="8123555" cy="7533005"/>
          </a:xfrm>
          <a:custGeom>
            <a:avLst/>
            <a:gdLst/>
            <a:ahLst/>
            <a:cxnLst/>
            <a:rect l="l" t="t" r="r" b="b"/>
            <a:pathLst>
              <a:path w="8123555" h="7533005">
                <a:moveTo>
                  <a:pt x="3628502" y="7532612"/>
                </a:moveTo>
                <a:lnTo>
                  <a:pt x="3581853" y="7532342"/>
                </a:lnTo>
                <a:lnTo>
                  <a:pt x="3535192" y="7531593"/>
                </a:lnTo>
                <a:lnTo>
                  <a:pt x="3488528" y="7530349"/>
                </a:lnTo>
                <a:lnTo>
                  <a:pt x="3441874" y="7528593"/>
                </a:lnTo>
                <a:lnTo>
                  <a:pt x="3395239" y="7526309"/>
                </a:lnTo>
                <a:lnTo>
                  <a:pt x="3348634" y="7523480"/>
                </a:lnTo>
                <a:lnTo>
                  <a:pt x="3302070" y="7520090"/>
                </a:lnTo>
                <a:lnTo>
                  <a:pt x="3255558" y="7516122"/>
                </a:lnTo>
                <a:lnTo>
                  <a:pt x="3209108" y="7511559"/>
                </a:lnTo>
                <a:lnTo>
                  <a:pt x="3162731" y="7506384"/>
                </a:lnTo>
                <a:lnTo>
                  <a:pt x="3116438" y="7500581"/>
                </a:lnTo>
                <a:lnTo>
                  <a:pt x="3070240" y="7494133"/>
                </a:lnTo>
                <a:lnTo>
                  <a:pt x="3024146" y="7487024"/>
                </a:lnTo>
                <a:lnTo>
                  <a:pt x="2978169" y="7479237"/>
                </a:lnTo>
                <a:lnTo>
                  <a:pt x="2932318" y="7470756"/>
                </a:lnTo>
                <a:lnTo>
                  <a:pt x="2886605" y="7461562"/>
                </a:lnTo>
                <a:lnTo>
                  <a:pt x="2841039" y="7451641"/>
                </a:lnTo>
                <a:lnTo>
                  <a:pt x="2795632" y="7440976"/>
                </a:lnTo>
                <a:lnTo>
                  <a:pt x="2750395" y="7429549"/>
                </a:lnTo>
                <a:lnTo>
                  <a:pt x="2705338" y="7417344"/>
                </a:lnTo>
                <a:lnTo>
                  <a:pt x="2660472" y="7404344"/>
                </a:lnTo>
                <a:lnTo>
                  <a:pt x="2615807" y="7390533"/>
                </a:lnTo>
                <a:lnTo>
                  <a:pt x="2571355" y="7375895"/>
                </a:lnTo>
                <a:lnTo>
                  <a:pt x="2527126" y="7360412"/>
                </a:lnTo>
                <a:lnTo>
                  <a:pt x="2483130" y="7344067"/>
                </a:lnTo>
                <a:lnTo>
                  <a:pt x="2439379" y="7326845"/>
                </a:lnTo>
                <a:lnTo>
                  <a:pt x="2395883" y="7308729"/>
                </a:lnTo>
                <a:lnTo>
                  <a:pt x="2352653" y="7289701"/>
                </a:lnTo>
                <a:lnTo>
                  <a:pt x="2309700" y="7269746"/>
                </a:lnTo>
                <a:lnTo>
                  <a:pt x="2267034" y="7248846"/>
                </a:lnTo>
                <a:lnTo>
                  <a:pt x="2224666" y="7226985"/>
                </a:lnTo>
                <a:lnTo>
                  <a:pt x="2182606" y="7204146"/>
                </a:lnTo>
                <a:lnTo>
                  <a:pt x="2140866" y="7180313"/>
                </a:lnTo>
                <a:lnTo>
                  <a:pt x="2099456" y="7155470"/>
                </a:lnTo>
                <a:lnTo>
                  <a:pt x="2058388" y="7129598"/>
                </a:lnTo>
                <a:lnTo>
                  <a:pt x="2017670" y="7102682"/>
                </a:lnTo>
                <a:lnTo>
                  <a:pt x="1977315" y="7074706"/>
                </a:lnTo>
                <a:lnTo>
                  <a:pt x="1937333" y="7045652"/>
                </a:lnTo>
                <a:lnTo>
                  <a:pt x="1897734" y="7015503"/>
                </a:lnTo>
                <a:lnTo>
                  <a:pt x="1858530" y="6984244"/>
                </a:lnTo>
                <a:lnTo>
                  <a:pt x="1819732" y="6951857"/>
                </a:lnTo>
                <a:lnTo>
                  <a:pt x="1781349" y="6918326"/>
                </a:lnTo>
                <a:lnTo>
                  <a:pt x="1743392" y="6883634"/>
                </a:lnTo>
                <a:lnTo>
                  <a:pt x="1705873" y="6847765"/>
                </a:lnTo>
                <a:lnTo>
                  <a:pt x="1668802" y="6810702"/>
                </a:lnTo>
                <a:lnTo>
                  <a:pt x="1632189" y="6772428"/>
                </a:lnTo>
                <a:lnTo>
                  <a:pt x="1596046" y="6732926"/>
                </a:lnTo>
                <a:lnTo>
                  <a:pt x="1560383" y="6692181"/>
                </a:lnTo>
                <a:lnTo>
                  <a:pt x="1525211" y="6650175"/>
                </a:lnTo>
                <a:lnTo>
                  <a:pt x="1464153" y="6576078"/>
                </a:lnTo>
                <a:lnTo>
                  <a:pt x="1404658" y="6504756"/>
                </a:lnTo>
                <a:lnTo>
                  <a:pt x="1346709" y="6436130"/>
                </a:lnTo>
                <a:lnTo>
                  <a:pt x="1290292" y="6370119"/>
                </a:lnTo>
                <a:lnTo>
                  <a:pt x="1235392" y="6306644"/>
                </a:lnTo>
                <a:lnTo>
                  <a:pt x="1181993" y="6245623"/>
                </a:lnTo>
                <a:lnTo>
                  <a:pt x="1130082" y="6186976"/>
                </a:lnTo>
                <a:lnTo>
                  <a:pt x="1079643" y="6130624"/>
                </a:lnTo>
                <a:lnTo>
                  <a:pt x="1030660" y="6076485"/>
                </a:lnTo>
                <a:lnTo>
                  <a:pt x="983120" y="6024480"/>
                </a:lnTo>
                <a:lnTo>
                  <a:pt x="937007" y="5974529"/>
                </a:lnTo>
                <a:lnTo>
                  <a:pt x="849003" y="5880466"/>
                </a:lnTo>
                <a:lnTo>
                  <a:pt x="766527" y="5793653"/>
                </a:lnTo>
                <a:lnTo>
                  <a:pt x="519679" y="5537635"/>
                </a:lnTo>
                <a:lnTo>
                  <a:pt x="460604" y="5475504"/>
                </a:lnTo>
                <a:lnTo>
                  <a:pt x="432901" y="5445873"/>
                </a:lnTo>
                <a:lnTo>
                  <a:pt x="406401" y="5417092"/>
                </a:lnTo>
                <a:lnTo>
                  <a:pt x="356949" y="5361757"/>
                </a:lnTo>
                <a:lnTo>
                  <a:pt x="312129" y="5308857"/>
                </a:lnTo>
                <a:lnTo>
                  <a:pt x="271822" y="5257749"/>
                </a:lnTo>
                <a:lnTo>
                  <a:pt x="235907" y="5207793"/>
                </a:lnTo>
                <a:lnTo>
                  <a:pt x="204266" y="5158345"/>
                </a:lnTo>
                <a:lnTo>
                  <a:pt x="176777" y="5108764"/>
                </a:lnTo>
                <a:lnTo>
                  <a:pt x="153323" y="5058407"/>
                </a:lnTo>
                <a:lnTo>
                  <a:pt x="133783" y="5006633"/>
                </a:lnTo>
                <a:lnTo>
                  <a:pt x="118038" y="4952799"/>
                </a:lnTo>
                <a:lnTo>
                  <a:pt x="105967" y="4896263"/>
                </a:lnTo>
                <a:lnTo>
                  <a:pt x="97452" y="4836384"/>
                </a:lnTo>
                <a:lnTo>
                  <a:pt x="57499" y="4509187"/>
                </a:lnTo>
                <a:lnTo>
                  <a:pt x="44621" y="4395167"/>
                </a:lnTo>
                <a:lnTo>
                  <a:pt x="36238" y="4314078"/>
                </a:lnTo>
                <a:lnTo>
                  <a:pt x="28253" y="4229217"/>
                </a:lnTo>
                <a:lnTo>
                  <a:pt x="20867" y="4140832"/>
                </a:lnTo>
                <a:lnTo>
                  <a:pt x="14283" y="4049169"/>
                </a:lnTo>
                <a:lnTo>
                  <a:pt x="11355" y="4002186"/>
                </a:lnTo>
                <a:lnTo>
                  <a:pt x="8703" y="3954477"/>
                </a:lnTo>
                <a:lnTo>
                  <a:pt x="6353" y="3906072"/>
                </a:lnTo>
                <a:lnTo>
                  <a:pt x="4330" y="3857003"/>
                </a:lnTo>
                <a:lnTo>
                  <a:pt x="2658" y="3807300"/>
                </a:lnTo>
                <a:lnTo>
                  <a:pt x="1364" y="3756994"/>
                </a:lnTo>
                <a:lnTo>
                  <a:pt x="473" y="3706116"/>
                </a:lnTo>
                <a:lnTo>
                  <a:pt x="10" y="3654698"/>
                </a:lnTo>
                <a:lnTo>
                  <a:pt x="0" y="3602770"/>
                </a:lnTo>
                <a:lnTo>
                  <a:pt x="468" y="3550363"/>
                </a:lnTo>
                <a:lnTo>
                  <a:pt x="1440" y="3497508"/>
                </a:lnTo>
                <a:lnTo>
                  <a:pt x="2941" y="3444235"/>
                </a:lnTo>
                <a:lnTo>
                  <a:pt x="4996" y="3390577"/>
                </a:lnTo>
                <a:lnTo>
                  <a:pt x="7631" y="3336563"/>
                </a:lnTo>
                <a:lnTo>
                  <a:pt x="10870" y="3282225"/>
                </a:lnTo>
                <a:lnTo>
                  <a:pt x="14740" y="3227594"/>
                </a:lnTo>
                <a:lnTo>
                  <a:pt x="19265" y="3172701"/>
                </a:lnTo>
                <a:lnTo>
                  <a:pt x="24470" y="3117576"/>
                </a:lnTo>
                <a:lnTo>
                  <a:pt x="30382" y="3062250"/>
                </a:lnTo>
                <a:lnTo>
                  <a:pt x="37025" y="3006755"/>
                </a:lnTo>
                <a:lnTo>
                  <a:pt x="44424" y="2951121"/>
                </a:lnTo>
                <a:lnTo>
                  <a:pt x="52604" y="2895380"/>
                </a:lnTo>
                <a:lnTo>
                  <a:pt x="61592" y="2839561"/>
                </a:lnTo>
                <a:lnTo>
                  <a:pt x="71412" y="2783697"/>
                </a:lnTo>
                <a:lnTo>
                  <a:pt x="82090" y="2727818"/>
                </a:lnTo>
                <a:lnTo>
                  <a:pt x="93650" y="2671955"/>
                </a:lnTo>
                <a:lnTo>
                  <a:pt x="106118" y="2616139"/>
                </a:lnTo>
                <a:lnTo>
                  <a:pt x="119520" y="2560401"/>
                </a:lnTo>
                <a:lnTo>
                  <a:pt x="133880" y="2504772"/>
                </a:lnTo>
                <a:lnTo>
                  <a:pt x="149225" y="2449282"/>
                </a:lnTo>
                <a:lnTo>
                  <a:pt x="165578" y="2393963"/>
                </a:lnTo>
                <a:lnTo>
                  <a:pt x="182966" y="2338846"/>
                </a:lnTo>
                <a:lnTo>
                  <a:pt x="201413" y="2283962"/>
                </a:lnTo>
                <a:lnTo>
                  <a:pt x="220945" y="2229341"/>
                </a:lnTo>
                <a:lnTo>
                  <a:pt x="241588" y="2175014"/>
                </a:lnTo>
                <a:lnTo>
                  <a:pt x="263366" y="2121013"/>
                </a:lnTo>
                <a:lnTo>
                  <a:pt x="286305" y="2067368"/>
                </a:lnTo>
                <a:lnTo>
                  <a:pt x="310430" y="2014110"/>
                </a:lnTo>
                <a:lnTo>
                  <a:pt x="335766" y="1961271"/>
                </a:lnTo>
                <a:lnTo>
                  <a:pt x="362339" y="1908881"/>
                </a:lnTo>
                <a:lnTo>
                  <a:pt x="390173" y="1856971"/>
                </a:lnTo>
                <a:lnTo>
                  <a:pt x="419295" y="1805572"/>
                </a:lnTo>
                <a:lnTo>
                  <a:pt x="449729" y="1754715"/>
                </a:lnTo>
                <a:lnTo>
                  <a:pt x="481501" y="1704431"/>
                </a:lnTo>
                <a:lnTo>
                  <a:pt x="564363" y="1577390"/>
                </a:lnTo>
                <a:lnTo>
                  <a:pt x="641996" y="1459837"/>
                </a:lnTo>
                <a:lnTo>
                  <a:pt x="714971" y="1351222"/>
                </a:lnTo>
                <a:lnTo>
                  <a:pt x="749890" y="1300094"/>
                </a:lnTo>
                <a:lnTo>
                  <a:pt x="783857" y="1250995"/>
                </a:lnTo>
                <a:lnTo>
                  <a:pt x="816945" y="1203855"/>
                </a:lnTo>
                <a:lnTo>
                  <a:pt x="849224" y="1158606"/>
                </a:lnTo>
                <a:lnTo>
                  <a:pt x="880766" y="1115179"/>
                </a:lnTo>
                <a:lnTo>
                  <a:pt x="911642" y="1073506"/>
                </a:lnTo>
                <a:lnTo>
                  <a:pt x="941922" y="1033518"/>
                </a:lnTo>
                <a:lnTo>
                  <a:pt x="971679" y="995145"/>
                </a:lnTo>
                <a:lnTo>
                  <a:pt x="1000984" y="958321"/>
                </a:lnTo>
                <a:lnTo>
                  <a:pt x="1029907" y="922975"/>
                </a:lnTo>
                <a:lnTo>
                  <a:pt x="1058520" y="889039"/>
                </a:lnTo>
                <a:lnTo>
                  <a:pt x="1086894" y="856444"/>
                </a:lnTo>
                <a:lnTo>
                  <a:pt x="1115100" y="825122"/>
                </a:lnTo>
                <a:lnTo>
                  <a:pt x="1143210" y="795004"/>
                </a:lnTo>
                <a:lnTo>
                  <a:pt x="1171294" y="766021"/>
                </a:lnTo>
                <a:lnTo>
                  <a:pt x="1199425" y="738105"/>
                </a:lnTo>
                <a:lnTo>
                  <a:pt x="1227672" y="711187"/>
                </a:lnTo>
                <a:lnTo>
                  <a:pt x="1256108" y="685198"/>
                </a:lnTo>
                <a:lnTo>
                  <a:pt x="1284804" y="660069"/>
                </a:lnTo>
                <a:lnTo>
                  <a:pt x="1343258" y="612119"/>
                </a:lnTo>
                <a:lnTo>
                  <a:pt x="1403604" y="566786"/>
                </a:lnTo>
                <a:lnTo>
                  <a:pt x="1466413" y="523522"/>
                </a:lnTo>
                <a:lnTo>
                  <a:pt x="1498919" y="502493"/>
                </a:lnTo>
                <a:lnTo>
                  <a:pt x="1532254" y="481776"/>
                </a:lnTo>
                <a:lnTo>
                  <a:pt x="1566490" y="461300"/>
                </a:lnTo>
                <a:lnTo>
                  <a:pt x="1601697" y="440998"/>
                </a:lnTo>
                <a:lnTo>
                  <a:pt x="1637947" y="420802"/>
                </a:lnTo>
                <a:lnTo>
                  <a:pt x="1675310" y="400641"/>
                </a:lnTo>
                <a:lnTo>
                  <a:pt x="1713859" y="380447"/>
                </a:lnTo>
                <a:lnTo>
                  <a:pt x="1753665" y="360153"/>
                </a:lnTo>
                <a:lnTo>
                  <a:pt x="1794798" y="339688"/>
                </a:lnTo>
                <a:lnTo>
                  <a:pt x="1837330" y="318985"/>
                </a:lnTo>
                <a:lnTo>
                  <a:pt x="1881332" y="297975"/>
                </a:lnTo>
                <a:lnTo>
                  <a:pt x="1974031" y="254757"/>
                </a:lnTo>
                <a:lnTo>
                  <a:pt x="2073465" y="209486"/>
                </a:lnTo>
                <a:lnTo>
                  <a:pt x="2294815" y="110584"/>
                </a:lnTo>
                <a:lnTo>
                  <a:pt x="2347227" y="89360"/>
                </a:lnTo>
                <a:lnTo>
                  <a:pt x="2403548" y="70485"/>
                </a:lnTo>
                <a:lnTo>
                  <a:pt x="2463636" y="53925"/>
                </a:lnTo>
                <a:lnTo>
                  <a:pt x="2527349" y="39647"/>
                </a:lnTo>
                <a:lnTo>
                  <a:pt x="2594545" y="27616"/>
                </a:lnTo>
                <a:lnTo>
                  <a:pt x="2665081" y="17800"/>
                </a:lnTo>
                <a:lnTo>
                  <a:pt x="2738816" y="10164"/>
                </a:lnTo>
                <a:lnTo>
                  <a:pt x="2776839" y="7153"/>
                </a:lnTo>
                <a:lnTo>
                  <a:pt x="2815608" y="4674"/>
                </a:lnTo>
                <a:lnTo>
                  <a:pt x="2855105" y="2724"/>
                </a:lnTo>
                <a:lnTo>
                  <a:pt x="2895314" y="1298"/>
                </a:lnTo>
                <a:lnTo>
                  <a:pt x="2936215" y="391"/>
                </a:lnTo>
                <a:lnTo>
                  <a:pt x="2977791" y="0"/>
                </a:lnTo>
                <a:lnTo>
                  <a:pt x="3020026" y="119"/>
                </a:lnTo>
                <a:lnTo>
                  <a:pt x="3062899" y="746"/>
                </a:lnTo>
                <a:lnTo>
                  <a:pt x="3106395" y="1876"/>
                </a:lnTo>
                <a:lnTo>
                  <a:pt x="3150495" y="3505"/>
                </a:lnTo>
                <a:lnTo>
                  <a:pt x="3195182" y="5628"/>
                </a:lnTo>
                <a:lnTo>
                  <a:pt x="3240437" y="8240"/>
                </a:lnTo>
                <a:lnTo>
                  <a:pt x="3286243" y="11339"/>
                </a:lnTo>
                <a:lnTo>
                  <a:pt x="3332582" y="14920"/>
                </a:lnTo>
                <a:lnTo>
                  <a:pt x="3379436" y="18978"/>
                </a:lnTo>
                <a:lnTo>
                  <a:pt x="3426788" y="23509"/>
                </a:lnTo>
                <a:lnTo>
                  <a:pt x="3474620" y="28509"/>
                </a:lnTo>
                <a:lnTo>
                  <a:pt x="3522914" y="33974"/>
                </a:lnTo>
                <a:lnTo>
                  <a:pt x="3571653" y="39900"/>
                </a:lnTo>
                <a:lnTo>
                  <a:pt x="3620818" y="46282"/>
                </a:lnTo>
                <a:lnTo>
                  <a:pt x="3670391" y="53116"/>
                </a:lnTo>
                <a:lnTo>
                  <a:pt x="3720356" y="60398"/>
                </a:lnTo>
                <a:lnTo>
                  <a:pt x="3770694" y="68124"/>
                </a:lnTo>
                <a:lnTo>
                  <a:pt x="3821387" y="76289"/>
                </a:lnTo>
                <a:lnTo>
                  <a:pt x="3872418" y="84889"/>
                </a:lnTo>
                <a:lnTo>
                  <a:pt x="3923769" y="93920"/>
                </a:lnTo>
                <a:lnTo>
                  <a:pt x="3975423" y="103379"/>
                </a:lnTo>
                <a:lnTo>
                  <a:pt x="4027360" y="113259"/>
                </a:lnTo>
                <a:lnTo>
                  <a:pt x="4079565" y="123558"/>
                </a:lnTo>
                <a:lnTo>
                  <a:pt x="4132018" y="134271"/>
                </a:lnTo>
                <a:lnTo>
                  <a:pt x="4184702" y="145394"/>
                </a:lnTo>
                <a:lnTo>
                  <a:pt x="4237600" y="156923"/>
                </a:lnTo>
                <a:lnTo>
                  <a:pt x="4290693" y="168853"/>
                </a:lnTo>
                <a:lnTo>
                  <a:pt x="4343964" y="181180"/>
                </a:lnTo>
                <a:lnTo>
                  <a:pt x="4397395" y="193900"/>
                </a:lnTo>
                <a:lnTo>
                  <a:pt x="4450968" y="207009"/>
                </a:lnTo>
                <a:lnTo>
                  <a:pt x="4504666" y="220502"/>
                </a:lnTo>
                <a:lnTo>
                  <a:pt x="4558471" y="234376"/>
                </a:lnTo>
                <a:lnTo>
                  <a:pt x="4612364" y="248626"/>
                </a:lnTo>
                <a:lnTo>
                  <a:pt x="4666329" y="263248"/>
                </a:lnTo>
                <a:lnTo>
                  <a:pt x="4720348" y="278237"/>
                </a:lnTo>
                <a:lnTo>
                  <a:pt x="4774401" y="293590"/>
                </a:lnTo>
                <a:lnTo>
                  <a:pt x="4828473" y="309302"/>
                </a:lnTo>
                <a:lnTo>
                  <a:pt x="4882545" y="325369"/>
                </a:lnTo>
                <a:lnTo>
                  <a:pt x="4936600" y="341786"/>
                </a:lnTo>
                <a:lnTo>
                  <a:pt x="4990619" y="358550"/>
                </a:lnTo>
                <a:lnTo>
                  <a:pt x="5044585" y="375657"/>
                </a:lnTo>
                <a:lnTo>
                  <a:pt x="5098480" y="393101"/>
                </a:lnTo>
                <a:lnTo>
                  <a:pt x="5152286" y="410879"/>
                </a:lnTo>
                <a:lnTo>
                  <a:pt x="5205986" y="428987"/>
                </a:lnTo>
                <a:lnTo>
                  <a:pt x="5259562" y="447420"/>
                </a:lnTo>
                <a:lnTo>
                  <a:pt x="5312995" y="466175"/>
                </a:lnTo>
                <a:lnTo>
                  <a:pt x="5366269" y="485246"/>
                </a:lnTo>
                <a:lnTo>
                  <a:pt x="5419366" y="504630"/>
                </a:lnTo>
                <a:lnTo>
                  <a:pt x="5472267" y="524323"/>
                </a:lnTo>
                <a:lnTo>
                  <a:pt x="5524955" y="544319"/>
                </a:lnTo>
                <a:lnTo>
                  <a:pt x="5577412" y="564616"/>
                </a:lnTo>
                <a:lnTo>
                  <a:pt x="5629621" y="585209"/>
                </a:lnTo>
                <a:lnTo>
                  <a:pt x="5681563" y="606093"/>
                </a:lnTo>
                <a:lnTo>
                  <a:pt x="5733222" y="627265"/>
                </a:lnTo>
                <a:lnTo>
                  <a:pt x="5784578" y="648719"/>
                </a:lnTo>
                <a:lnTo>
                  <a:pt x="5835615" y="670453"/>
                </a:lnTo>
                <a:lnTo>
                  <a:pt x="5886314" y="692461"/>
                </a:lnTo>
                <a:lnTo>
                  <a:pt x="5936658" y="714740"/>
                </a:lnTo>
                <a:lnTo>
                  <a:pt x="5986630" y="737285"/>
                </a:lnTo>
                <a:lnTo>
                  <a:pt x="6036210" y="760092"/>
                </a:lnTo>
                <a:lnTo>
                  <a:pt x="6085382" y="783157"/>
                </a:lnTo>
                <a:lnTo>
                  <a:pt x="6134128" y="806475"/>
                </a:lnTo>
                <a:lnTo>
                  <a:pt x="6182430" y="830043"/>
                </a:lnTo>
                <a:lnTo>
                  <a:pt x="6230270" y="853856"/>
                </a:lnTo>
                <a:lnTo>
                  <a:pt x="6277630" y="877909"/>
                </a:lnTo>
                <a:lnTo>
                  <a:pt x="6324494" y="902200"/>
                </a:lnTo>
                <a:lnTo>
                  <a:pt x="6370842" y="926722"/>
                </a:lnTo>
                <a:lnTo>
                  <a:pt x="6416657" y="951473"/>
                </a:lnTo>
                <a:lnTo>
                  <a:pt x="6461922" y="976448"/>
                </a:lnTo>
                <a:lnTo>
                  <a:pt x="6506618" y="1001643"/>
                </a:lnTo>
                <a:lnTo>
                  <a:pt x="6550728" y="1027054"/>
                </a:lnTo>
                <a:lnTo>
                  <a:pt x="6594235" y="1052675"/>
                </a:lnTo>
                <a:lnTo>
                  <a:pt x="6637119" y="1078504"/>
                </a:lnTo>
                <a:lnTo>
                  <a:pt x="6679365" y="1104535"/>
                </a:lnTo>
                <a:lnTo>
                  <a:pt x="6720953" y="1130766"/>
                </a:lnTo>
                <a:lnTo>
                  <a:pt x="6761866" y="1157190"/>
                </a:lnTo>
                <a:lnTo>
                  <a:pt x="6802086" y="1183805"/>
                </a:lnTo>
                <a:lnTo>
                  <a:pt x="6841596" y="1210606"/>
                </a:lnTo>
                <a:lnTo>
                  <a:pt x="6880378" y="1237589"/>
                </a:lnTo>
                <a:lnTo>
                  <a:pt x="6918413" y="1264749"/>
                </a:lnTo>
                <a:lnTo>
                  <a:pt x="6955685" y="1292082"/>
                </a:lnTo>
                <a:lnTo>
                  <a:pt x="6992175" y="1319585"/>
                </a:lnTo>
                <a:lnTo>
                  <a:pt x="7027866" y="1347252"/>
                </a:lnTo>
                <a:lnTo>
                  <a:pt x="7062740" y="1375080"/>
                </a:lnTo>
                <a:lnTo>
                  <a:pt x="7096779" y="1403064"/>
                </a:lnTo>
                <a:lnTo>
                  <a:pt x="7129965" y="1431201"/>
                </a:lnTo>
                <a:lnTo>
                  <a:pt x="7162281" y="1459485"/>
                </a:lnTo>
                <a:lnTo>
                  <a:pt x="7193709" y="1487913"/>
                </a:lnTo>
                <a:lnTo>
                  <a:pt x="7224231" y="1516481"/>
                </a:lnTo>
                <a:lnTo>
                  <a:pt x="7253829" y="1545184"/>
                </a:lnTo>
                <a:lnTo>
                  <a:pt x="7282485" y="1574018"/>
                </a:lnTo>
                <a:lnTo>
                  <a:pt x="7310183" y="1602979"/>
                </a:lnTo>
                <a:lnTo>
                  <a:pt x="7336903" y="1632062"/>
                </a:lnTo>
                <a:lnTo>
                  <a:pt x="7362629" y="1661264"/>
                </a:lnTo>
                <a:lnTo>
                  <a:pt x="7387342" y="1690580"/>
                </a:lnTo>
                <a:lnTo>
                  <a:pt x="7433660" y="1749537"/>
                </a:lnTo>
                <a:lnTo>
                  <a:pt x="7475714" y="1808900"/>
                </a:lnTo>
                <a:lnTo>
                  <a:pt x="7513364" y="1868636"/>
                </a:lnTo>
                <a:lnTo>
                  <a:pt x="7543988" y="1920927"/>
                </a:lnTo>
                <a:lnTo>
                  <a:pt x="7573785" y="1972750"/>
                </a:lnTo>
                <a:lnTo>
                  <a:pt x="7602759" y="2024119"/>
                </a:lnTo>
                <a:lnTo>
                  <a:pt x="7630913" y="2075047"/>
                </a:lnTo>
                <a:lnTo>
                  <a:pt x="7658249" y="2125550"/>
                </a:lnTo>
                <a:lnTo>
                  <a:pt x="7684770" y="2175640"/>
                </a:lnTo>
                <a:lnTo>
                  <a:pt x="7710480" y="2225332"/>
                </a:lnTo>
                <a:lnTo>
                  <a:pt x="7735381" y="2274640"/>
                </a:lnTo>
                <a:lnTo>
                  <a:pt x="7759477" y="2323577"/>
                </a:lnTo>
                <a:lnTo>
                  <a:pt x="7782769" y="2372159"/>
                </a:lnTo>
                <a:lnTo>
                  <a:pt x="7805262" y="2420398"/>
                </a:lnTo>
                <a:lnTo>
                  <a:pt x="7826959" y="2468309"/>
                </a:lnTo>
                <a:lnTo>
                  <a:pt x="7847861" y="2515906"/>
                </a:lnTo>
                <a:lnTo>
                  <a:pt x="7867973" y="2563203"/>
                </a:lnTo>
                <a:lnTo>
                  <a:pt x="7887297" y="2610213"/>
                </a:lnTo>
                <a:lnTo>
                  <a:pt x="7905836" y="2656952"/>
                </a:lnTo>
                <a:lnTo>
                  <a:pt x="7923593" y="2703432"/>
                </a:lnTo>
                <a:lnTo>
                  <a:pt x="7940571" y="2749668"/>
                </a:lnTo>
                <a:lnTo>
                  <a:pt x="7956774" y="2795674"/>
                </a:lnTo>
                <a:lnTo>
                  <a:pt x="7972203" y="2841464"/>
                </a:lnTo>
                <a:lnTo>
                  <a:pt x="7986862" y="2887052"/>
                </a:lnTo>
                <a:lnTo>
                  <a:pt x="8000754" y="2932452"/>
                </a:lnTo>
                <a:lnTo>
                  <a:pt x="8013882" y="2977677"/>
                </a:lnTo>
                <a:lnTo>
                  <a:pt x="8026249" y="3022743"/>
                </a:lnTo>
                <a:lnTo>
                  <a:pt x="8037858" y="3067662"/>
                </a:lnTo>
                <a:lnTo>
                  <a:pt x="8048712" y="3112450"/>
                </a:lnTo>
                <a:lnTo>
                  <a:pt x="8058813" y="3157119"/>
                </a:lnTo>
                <a:lnTo>
                  <a:pt x="8068166" y="3201684"/>
                </a:lnTo>
                <a:lnTo>
                  <a:pt x="8076772" y="3246159"/>
                </a:lnTo>
                <a:lnTo>
                  <a:pt x="8084635" y="3290558"/>
                </a:lnTo>
                <a:lnTo>
                  <a:pt x="8091757" y="3334895"/>
                </a:lnTo>
                <a:lnTo>
                  <a:pt x="8098142" y="3379183"/>
                </a:lnTo>
                <a:lnTo>
                  <a:pt x="8103793" y="3423438"/>
                </a:lnTo>
                <a:lnTo>
                  <a:pt x="8108712" y="3467673"/>
                </a:lnTo>
                <a:lnTo>
                  <a:pt x="8112903" y="3511901"/>
                </a:lnTo>
                <a:lnTo>
                  <a:pt x="8116369" y="3556138"/>
                </a:lnTo>
                <a:lnTo>
                  <a:pt x="8119112" y="3600396"/>
                </a:lnTo>
                <a:lnTo>
                  <a:pt x="8121135" y="3644691"/>
                </a:lnTo>
                <a:lnTo>
                  <a:pt x="8122442" y="3689035"/>
                </a:lnTo>
                <a:lnTo>
                  <a:pt x="8123036" y="3733444"/>
                </a:lnTo>
                <a:lnTo>
                  <a:pt x="8122918" y="3777930"/>
                </a:lnTo>
                <a:lnTo>
                  <a:pt x="8122093" y="3822509"/>
                </a:lnTo>
                <a:lnTo>
                  <a:pt x="8120564" y="3867193"/>
                </a:lnTo>
                <a:lnTo>
                  <a:pt x="8118333" y="3911997"/>
                </a:lnTo>
                <a:lnTo>
                  <a:pt x="8115403" y="3956936"/>
                </a:lnTo>
                <a:lnTo>
                  <a:pt x="8111777" y="4002022"/>
                </a:lnTo>
                <a:lnTo>
                  <a:pt x="8107459" y="4047270"/>
                </a:lnTo>
                <a:lnTo>
                  <a:pt x="8102450" y="4092695"/>
                </a:lnTo>
                <a:lnTo>
                  <a:pt x="8096755" y="4138309"/>
                </a:lnTo>
                <a:lnTo>
                  <a:pt x="8090376" y="4184127"/>
                </a:lnTo>
                <a:lnTo>
                  <a:pt x="8083317" y="4230164"/>
                </a:lnTo>
                <a:lnTo>
                  <a:pt x="8075579" y="4276432"/>
                </a:lnTo>
                <a:lnTo>
                  <a:pt x="8067166" y="4322947"/>
                </a:lnTo>
                <a:lnTo>
                  <a:pt x="8058082" y="4369721"/>
                </a:lnTo>
                <a:lnTo>
                  <a:pt x="8048328" y="4416770"/>
                </a:lnTo>
                <a:lnTo>
                  <a:pt x="8037908" y="4464107"/>
                </a:lnTo>
                <a:lnTo>
                  <a:pt x="8026825" y="4511745"/>
                </a:lnTo>
                <a:lnTo>
                  <a:pt x="8015082" y="4559700"/>
                </a:lnTo>
                <a:lnTo>
                  <a:pt x="8002682" y="4607985"/>
                </a:lnTo>
                <a:lnTo>
                  <a:pt x="7989628" y="4656614"/>
                </a:lnTo>
                <a:lnTo>
                  <a:pt x="7975923" y="4705601"/>
                </a:lnTo>
                <a:lnTo>
                  <a:pt x="7961569" y="4754960"/>
                </a:lnTo>
                <a:lnTo>
                  <a:pt x="7946570" y="4804705"/>
                </a:lnTo>
                <a:lnTo>
                  <a:pt x="7930929" y="4854850"/>
                </a:lnTo>
                <a:lnTo>
                  <a:pt x="7914649" y="4905410"/>
                </a:lnTo>
                <a:lnTo>
                  <a:pt x="7897732" y="4956397"/>
                </a:lnTo>
                <a:lnTo>
                  <a:pt x="7880182" y="5007827"/>
                </a:lnTo>
                <a:lnTo>
                  <a:pt x="7862002" y="5059712"/>
                </a:lnTo>
                <a:lnTo>
                  <a:pt x="7843194" y="5112068"/>
                </a:lnTo>
                <a:lnTo>
                  <a:pt x="7825256" y="5160278"/>
                </a:lnTo>
                <a:lnTo>
                  <a:pt x="7806630" y="5208129"/>
                </a:lnTo>
                <a:lnTo>
                  <a:pt x="7787325" y="5255616"/>
                </a:lnTo>
                <a:lnTo>
                  <a:pt x="7767350" y="5302733"/>
                </a:lnTo>
                <a:lnTo>
                  <a:pt x="7746715" y="5349475"/>
                </a:lnTo>
                <a:lnTo>
                  <a:pt x="7725429" y="5395836"/>
                </a:lnTo>
                <a:lnTo>
                  <a:pt x="7703501" y="5441811"/>
                </a:lnTo>
                <a:lnTo>
                  <a:pt x="7680940" y="5487394"/>
                </a:lnTo>
                <a:lnTo>
                  <a:pt x="7657755" y="5532580"/>
                </a:lnTo>
                <a:lnTo>
                  <a:pt x="7633955" y="5577363"/>
                </a:lnTo>
                <a:lnTo>
                  <a:pt x="7609550" y="5621739"/>
                </a:lnTo>
                <a:lnTo>
                  <a:pt x="7584550" y="5665701"/>
                </a:lnTo>
                <a:lnTo>
                  <a:pt x="7558962" y="5709245"/>
                </a:lnTo>
                <a:lnTo>
                  <a:pt x="7532796" y="5752364"/>
                </a:lnTo>
                <a:lnTo>
                  <a:pt x="7506062" y="5795054"/>
                </a:lnTo>
                <a:lnTo>
                  <a:pt x="7478769" y="5837308"/>
                </a:lnTo>
                <a:lnTo>
                  <a:pt x="7450925" y="5879122"/>
                </a:lnTo>
                <a:lnTo>
                  <a:pt x="7422540" y="5920490"/>
                </a:lnTo>
                <a:lnTo>
                  <a:pt x="7393624" y="5961406"/>
                </a:lnTo>
                <a:lnTo>
                  <a:pt x="7364184" y="6001865"/>
                </a:lnTo>
                <a:lnTo>
                  <a:pt x="7334232" y="6041862"/>
                </a:lnTo>
                <a:lnTo>
                  <a:pt x="7303775" y="6081391"/>
                </a:lnTo>
                <a:lnTo>
                  <a:pt x="7272823" y="6120447"/>
                </a:lnTo>
                <a:lnTo>
                  <a:pt x="7241386" y="6159024"/>
                </a:lnTo>
                <a:lnTo>
                  <a:pt x="7209471" y="6197118"/>
                </a:lnTo>
                <a:lnTo>
                  <a:pt x="7177089" y="6234721"/>
                </a:lnTo>
                <a:lnTo>
                  <a:pt x="7144249" y="6271830"/>
                </a:lnTo>
                <a:lnTo>
                  <a:pt x="7110960" y="6308438"/>
                </a:lnTo>
                <a:lnTo>
                  <a:pt x="7077231" y="6344540"/>
                </a:lnTo>
                <a:lnTo>
                  <a:pt x="7043071" y="6380131"/>
                </a:lnTo>
                <a:lnTo>
                  <a:pt x="7008489" y="6415205"/>
                </a:lnTo>
                <a:lnTo>
                  <a:pt x="6973495" y="6449757"/>
                </a:lnTo>
                <a:lnTo>
                  <a:pt x="6938098" y="6483781"/>
                </a:lnTo>
                <a:lnTo>
                  <a:pt x="6902307" y="6517272"/>
                </a:lnTo>
                <a:lnTo>
                  <a:pt x="6866132" y="6550225"/>
                </a:lnTo>
                <a:lnTo>
                  <a:pt x="6829580" y="6582633"/>
                </a:lnTo>
                <a:lnTo>
                  <a:pt x="6792663" y="6614492"/>
                </a:lnTo>
                <a:lnTo>
                  <a:pt x="6755388" y="6645796"/>
                </a:lnTo>
                <a:lnTo>
                  <a:pt x="6717765" y="6676540"/>
                </a:lnTo>
                <a:lnTo>
                  <a:pt x="6679803" y="6706719"/>
                </a:lnTo>
                <a:lnTo>
                  <a:pt x="6641511" y="6736326"/>
                </a:lnTo>
                <a:lnTo>
                  <a:pt x="6602899" y="6765356"/>
                </a:lnTo>
                <a:lnTo>
                  <a:pt x="6563976" y="6793804"/>
                </a:lnTo>
                <a:lnTo>
                  <a:pt x="6524751" y="6821665"/>
                </a:lnTo>
                <a:lnTo>
                  <a:pt x="6485233" y="6848933"/>
                </a:lnTo>
                <a:lnTo>
                  <a:pt x="6445431" y="6875602"/>
                </a:lnTo>
                <a:lnTo>
                  <a:pt x="6405354" y="6901667"/>
                </a:lnTo>
                <a:lnTo>
                  <a:pt x="6365013" y="6927124"/>
                </a:lnTo>
                <a:lnTo>
                  <a:pt x="6324415" y="6951965"/>
                </a:lnTo>
                <a:lnTo>
                  <a:pt x="6283570" y="6976186"/>
                </a:lnTo>
                <a:lnTo>
                  <a:pt x="6242487" y="6999782"/>
                </a:lnTo>
                <a:lnTo>
                  <a:pt x="6201176" y="7022747"/>
                </a:lnTo>
                <a:lnTo>
                  <a:pt x="6159646" y="7045075"/>
                </a:lnTo>
                <a:lnTo>
                  <a:pt x="6117905" y="7066761"/>
                </a:lnTo>
                <a:lnTo>
                  <a:pt x="6075963" y="7087799"/>
                </a:lnTo>
                <a:lnTo>
                  <a:pt x="6033830" y="7108185"/>
                </a:lnTo>
                <a:lnTo>
                  <a:pt x="5991513" y="7127913"/>
                </a:lnTo>
                <a:lnTo>
                  <a:pt x="5949024" y="7146977"/>
                </a:lnTo>
                <a:lnTo>
                  <a:pt x="5906370" y="7165372"/>
                </a:lnTo>
                <a:lnTo>
                  <a:pt x="5863561" y="7183092"/>
                </a:lnTo>
                <a:lnTo>
                  <a:pt x="5820606" y="7200132"/>
                </a:lnTo>
                <a:lnTo>
                  <a:pt x="5777515" y="7216487"/>
                </a:lnTo>
                <a:lnTo>
                  <a:pt x="5734296" y="7232150"/>
                </a:lnTo>
                <a:lnTo>
                  <a:pt x="5690959" y="7247118"/>
                </a:lnTo>
                <a:lnTo>
                  <a:pt x="5647512" y="7261383"/>
                </a:lnTo>
                <a:lnTo>
                  <a:pt x="5603966" y="7274942"/>
                </a:lnTo>
                <a:lnTo>
                  <a:pt x="5560329" y="7287787"/>
                </a:lnTo>
                <a:lnTo>
                  <a:pt x="5516611" y="7299915"/>
                </a:lnTo>
                <a:lnTo>
                  <a:pt x="5472820" y="7311319"/>
                </a:lnTo>
                <a:lnTo>
                  <a:pt x="5428966" y="7321993"/>
                </a:lnTo>
                <a:lnTo>
                  <a:pt x="5385058" y="7331934"/>
                </a:lnTo>
                <a:lnTo>
                  <a:pt x="5341105" y="7341134"/>
                </a:lnTo>
                <a:lnTo>
                  <a:pt x="5297116" y="7349590"/>
                </a:lnTo>
                <a:lnTo>
                  <a:pt x="5253101" y="7357294"/>
                </a:lnTo>
                <a:lnTo>
                  <a:pt x="5209069" y="7364242"/>
                </a:lnTo>
                <a:lnTo>
                  <a:pt x="4759278" y="7432625"/>
                </a:lnTo>
                <a:lnTo>
                  <a:pt x="4629894" y="7451252"/>
                </a:lnTo>
                <a:lnTo>
                  <a:pt x="4542324" y="7463221"/>
                </a:lnTo>
                <a:lnTo>
                  <a:pt x="4453805" y="7474674"/>
                </a:lnTo>
                <a:lnTo>
                  <a:pt x="4364420" y="7485480"/>
                </a:lnTo>
                <a:lnTo>
                  <a:pt x="4274257" y="7495504"/>
                </a:lnTo>
                <a:lnTo>
                  <a:pt x="4183401" y="7504614"/>
                </a:lnTo>
                <a:lnTo>
                  <a:pt x="4091937" y="7512676"/>
                </a:lnTo>
                <a:lnTo>
                  <a:pt x="4046003" y="7516273"/>
                </a:lnTo>
                <a:lnTo>
                  <a:pt x="3999951" y="7519557"/>
                </a:lnTo>
                <a:lnTo>
                  <a:pt x="3953789" y="7522514"/>
                </a:lnTo>
                <a:lnTo>
                  <a:pt x="3907528" y="7525125"/>
                </a:lnTo>
                <a:lnTo>
                  <a:pt x="3861180" y="7527375"/>
                </a:lnTo>
                <a:lnTo>
                  <a:pt x="3814756" y="7529246"/>
                </a:lnTo>
                <a:lnTo>
                  <a:pt x="3768265" y="7530721"/>
                </a:lnTo>
                <a:lnTo>
                  <a:pt x="3721718" y="7531786"/>
                </a:lnTo>
                <a:lnTo>
                  <a:pt x="3675127" y="7532422"/>
                </a:lnTo>
                <a:lnTo>
                  <a:pt x="3628502" y="7532612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280207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5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5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409120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5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5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9450" y="1816952"/>
            <a:ext cx="5307330" cy="57150"/>
          </a:xfrm>
          <a:custGeom>
            <a:avLst/>
            <a:gdLst/>
            <a:ahLst/>
            <a:cxnLst/>
            <a:rect l="l" t="t" r="r" b="b"/>
            <a:pathLst>
              <a:path w="5307330" h="57150">
                <a:moveTo>
                  <a:pt x="5307063" y="57150"/>
                </a:moveTo>
                <a:lnTo>
                  <a:pt x="0" y="57150"/>
                </a:lnTo>
                <a:lnTo>
                  <a:pt x="0" y="0"/>
                </a:lnTo>
                <a:lnTo>
                  <a:pt x="5307063" y="0"/>
                </a:lnTo>
                <a:lnTo>
                  <a:pt x="5307063" y="5715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6750" y="1156551"/>
            <a:ext cx="5332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>
                <a:solidFill>
                  <a:srgbClr val="ECECEC"/>
                </a:solidFill>
              </a:rPr>
              <a:t>DATASET</a:t>
            </a:r>
            <a:r>
              <a:rPr sz="4800" spc="60" dirty="0">
                <a:solidFill>
                  <a:srgbClr val="ECECEC"/>
                </a:solidFill>
              </a:rPr>
              <a:t> </a:t>
            </a:r>
            <a:r>
              <a:rPr sz="4800" spc="-240" dirty="0">
                <a:solidFill>
                  <a:srgbClr val="ECECEC"/>
                </a:solidFill>
              </a:rPr>
              <a:t>DETAILS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1028700" y="688555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5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5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845850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5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5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5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3567" y="2688706"/>
            <a:ext cx="7044055" cy="63296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711835">
              <a:lnSpc>
                <a:spcPts val="3229"/>
              </a:lnSpc>
              <a:spcBef>
                <a:spcPts val="215"/>
              </a:spcBef>
            </a:pPr>
            <a:r>
              <a:rPr sz="2700" spc="150" dirty="0">
                <a:solidFill>
                  <a:srgbClr val="FFFFFF"/>
                </a:solidFill>
                <a:latin typeface="Arial"/>
                <a:cs typeface="Arial"/>
              </a:rPr>
              <a:t>We will </a:t>
            </a:r>
            <a:r>
              <a:rPr sz="2700" spc="24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00" spc="2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700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Arial"/>
                <a:cs typeface="Arial"/>
              </a:rPr>
              <a:t>Kaggle's </a:t>
            </a:r>
            <a:r>
              <a:rPr sz="2700" spc="120" dirty="0">
                <a:solidFill>
                  <a:srgbClr val="FFFFFF"/>
                </a:solidFill>
                <a:latin typeface="Arial"/>
                <a:cs typeface="Arial"/>
              </a:rPr>
              <a:t>Face </a:t>
            </a:r>
            <a:r>
              <a:rPr sz="2700" spc="170" dirty="0">
                <a:solidFill>
                  <a:srgbClr val="FFFFFF"/>
                </a:solidFill>
                <a:latin typeface="Arial"/>
                <a:cs typeface="Arial"/>
              </a:rPr>
              <a:t>Mask  </a:t>
            </a:r>
            <a:r>
              <a:rPr sz="2700" spc="17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700">
              <a:latin typeface="Arial"/>
              <a:cs typeface="Arial"/>
            </a:endParaRPr>
          </a:p>
          <a:p>
            <a:pPr marL="12700" marR="51435">
              <a:lnSpc>
                <a:spcPts val="3229"/>
              </a:lnSpc>
              <a:spcBef>
                <a:spcPts val="2325"/>
              </a:spcBef>
            </a:pP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700" spc="215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2700" spc="175" dirty="0">
                <a:solidFill>
                  <a:srgbClr val="FFFFFF"/>
                </a:solidFill>
                <a:latin typeface="Arial"/>
                <a:cs typeface="Arial"/>
              </a:rPr>
              <a:t>853 </a:t>
            </a:r>
            <a:r>
              <a:rPr sz="2700" spc="254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r>
              <a:rPr sz="27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25" dirty="0">
                <a:solidFill>
                  <a:srgbClr val="FFFFFF"/>
                </a:solidFill>
                <a:latin typeface="Arial"/>
                <a:cs typeface="Arial"/>
              </a:rPr>
              <a:t>belonging  </a:t>
            </a:r>
            <a:r>
              <a:rPr sz="2700" spc="2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follwing </a:t>
            </a:r>
            <a:r>
              <a:rPr sz="2700" spc="10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700" spc="18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7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Arial"/>
                <a:cs typeface="Arial"/>
              </a:rPr>
              <a:t>classes:</a:t>
            </a:r>
            <a:endParaRPr sz="2700">
              <a:latin typeface="Arial"/>
              <a:cs typeface="Arial"/>
            </a:endParaRPr>
          </a:p>
          <a:p>
            <a:pPr marL="604520" indent="-592455">
              <a:lnSpc>
                <a:spcPct val="100000"/>
              </a:lnSpc>
              <a:spcBef>
                <a:spcPts val="825"/>
              </a:spcBef>
              <a:buAutoNum type="arabicParenBoth"/>
              <a:tabLst>
                <a:tab pos="605155" algn="l"/>
              </a:tabLst>
            </a:pPr>
            <a:r>
              <a:rPr sz="2700" spc="1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endParaRPr sz="2700">
              <a:latin typeface="Arial"/>
              <a:cs typeface="Arial"/>
            </a:endParaRPr>
          </a:p>
          <a:p>
            <a:pPr marL="681990" indent="-669925">
              <a:lnSpc>
                <a:spcPct val="100000"/>
              </a:lnSpc>
              <a:spcBef>
                <a:spcPts val="60"/>
              </a:spcBef>
              <a:buAutoNum type="arabicParenBoth"/>
              <a:tabLst>
                <a:tab pos="682625" algn="l"/>
              </a:tabLst>
            </a:pPr>
            <a:r>
              <a:rPr sz="2700" spc="204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endParaRPr sz="2700">
              <a:latin typeface="Arial"/>
              <a:cs typeface="Arial"/>
            </a:endParaRPr>
          </a:p>
          <a:p>
            <a:pPr marL="687705" indent="-675640">
              <a:lnSpc>
                <a:spcPct val="100000"/>
              </a:lnSpc>
              <a:spcBef>
                <a:spcPts val="60"/>
              </a:spcBef>
              <a:buAutoNum type="arabicParenBoth"/>
              <a:tabLst>
                <a:tab pos="688340" algn="l"/>
              </a:tabLst>
            </a:pPr>
            <a:r>
              <a:rPr sz="2700" spc="170" dirty="0">
                <a:solidFill>
                  <a:srgbClr val="FFFFFF"/>
                </a:solidFill>
                <a:latin typeface="Arial"/>
                <a:cs typeface="Arial"/>
              </a:rPr>
              <a:t>Mask </a:t>
            </a:r>
            <a:r>
              <a:rPr sz="2700" spc="215" dirty="0">
                <a:solidFill>
                  <a:srgbClr val="FFFFFF"/>
                </a:solidFill>
                <a:latin typeface="Arial"/>
                <a:cs typeface="Arial"/>
              </a:rPr>
              <a:t>worn</a:t>
            </a:r>
            <a:r>
              <a:rPr sz="27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incorrectly</a:t>
            </a:r>
            <a:endParaRPr sz="2700">
              <a:latin typeface="Arial"/>
              <a:cs typeface="Arial"/>
            </a:endParaRPr>
          </a:p>
          <a:p>
            <a:pPr marL="12700" marR="669925">
              <a:lnSpc>
                <a:spcPts val="3229"/>
              </a:lnSpc>
              <a:spcBef>
                <a:spcPts val="3265"/>
              </a:spcBef>
            </a:pP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700" spc="18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700" spc="215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2700" spc="229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7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8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700" spc="250" dirty="0">
                <a:solidFill>
                  <a:srgbClr val="FFFFFF"/>
                </a:solidFill>
                <a:latin typeface="Arial"/>
                <a:cs typeface="Arial"/>
              </a:rPr>
              <a:t>bounding </a:t>
            </a:r>
            <a:r>
              <a:rPr sz="2700" spc="155" dirty="0">
                <a:solidFill>
                  <a:srgbClr val="FFFFFF"/>
                </a:solidFill>
                <a:latin typeface="Arial"/>
                <a:cs typeface="Arial"/>
              </a:rPr>
              <a:t>boxes </a:t>
            </a:r>
            <a:r>
              <a:rPr sz="2700" spc="17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spc="2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70" dirty="0">
                <a:solidFill>
                  <a:srgbClr val="FFFFFF"/>
                </a:solidFill>
                <a:latin typeface="Arial"/>
                <a:cs typeface="Arial"/>
              </a:rPr>
              <a:t>PASCAL </a:t>
            </a:r>
            <a:r>
              <a:rPr sz="2700" spc="70" dirty="0">
                <a:solidFill>
                  <a:srgbClr val="FFFFFF"/>
                </a:solidFill>
                <a:latin typeface="Arial"/>
                <a:cs typeface="Arial"/>
              </a:rPr>
              <a:t>VOC  </a:t>
            </a:r>
            <a:r>
              <a:rPr sz="2700" spc="26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/>
              <a:cs typeface="Arial"/>
            </a:endParaRPr>
          </a:p>
          <a:p>
            <a:pPr marL="12700" marR="5080">
              <a:lnSpc>
                <a:spcPts val="3229"/>
              </a:lnSpc>
            </a:pPr>
            <a:r>
              <a:rPr sz="2700" spc="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Arial"/>
                <a:cs typeface="Arial"/>
              </a:rPr>
              <a:t>4072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95" dirty="0">
                <a:solidFill>
                  <a:srgbClr val="FFFFFF"/>
                </a:solidFill>
                <a:latin typeface="Arial"/>
                <a:cs typeface="Arial"/>
              </a:rPr>
              <a:t>faces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FFFFFF"/>
                </a:solidFill>
                <a:latin typeface="Arial"/>
                <a:cs typeface="Arial"/>
              </a:rPr>
              <a:t>given  </a:t>
            </a:r>
            <a:r>
              <a:rPr sz="2700" spc="175" dirty="0">
                <a:solidFill>
                  <a:srgbClr val="FFFFFF"/>
                </a:solidFill>
                <a:latin typeface="Arial"/>
                <a:cs typeface="Arial"/>
              </a:rPr>
              <a:t>853</a:t>
            </a:r>
            <a:r>
              <a:rPr sz="27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FFFFFF"/>
                </a:solidFill>
                <a:latin typeface="Arial"/>
                <a:cs typeface="Arial"/>
              </a:rPr>
              <a:t>images.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86209" y="2512203"/>
            <a:ext cx="6350" cy="4963160"/>
          </a:xfrm>
          <a:custGeom>
            <a:avLst/>
            <a:gdLst/>
            <a:ahLst/>
            <a:cxnLst/>
            <a:rect l="l" t="t" r="r" b="b"/>
            <a:pathLst>
              <a:path w="6350" h="4963159">
                <a:moveTo>
                  <a:pt x="6127" y="4962893"/>
                </a:moveTo>
                <a:lnTo>
                  <a:pt x="0" y="4962893"/>
                </a:lnTo>
                <a:lnTo>
                  <a:pt x="0" y="0"/>
                </a:lnTo>
                <a:lnTo>
                  <a:pt x="6127" y="0"/>
                </a:lnTo>
                <a:lnTo>
                  <a:pt x="6127" y="4962893"/>
                </a:lnTo>
                <a:close/>
              </a:path>
            </a:pathLst>
          </a:custGeom>
          <a:solidFill>
            <a:srgbClr val="FFFFFF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323316" y="2512203"/>
            <a:ext cx="4016375" cy="4963160"/>
            <a:chOff x="11323316" y="2512203"/>
            <a:chExt cx="4016375" cy="4963160"/>
          </a:xfrm>
        </p:grpSpPr>
        <p:sp>
          <p:nvSpPr>
            <p:cNvPr id="13" name="object 13"/>
            <p:cNvSpPr/>
            <p:nvPr/>
          </p:nvSpPr>
          <p:spPr>
            <a:xfrm>
              <a:off x="11323308" y="2512211"/>
              <a:ext cx="3728720" cy="4963160"/>
            </a:xfrm>
            <a:custGeom>
              <a:avLst/>
              <a:gdLst/>
              <a:ahLst/>
              <a:cxnLst/>
              <a:rect l="l" t="t" r="r" b="b"/>
              <a:pathLst>
                <a:path w="3728719" h="4963159">
                  <a:moveTo>
                    <a:pt x="6134" y="0"/>
                  </a:moveTo>
                  <a:lnTo>
                    <a:pt x="0" y="0"/>
                  </a:lnTo>
                  <a:lnTo>
                    <a:pt x="0" y="4962893"/>
                  </a:lnTo>
                  <a:lnTo>
                    <a:pt x="6134" y="4962893"/>
                  </a:lnTo>
                  <a:lnTo>
                    <a:pt x="6134" y="0"/>
                  </a:lnTo>
                  <a:close/>
                </a:path>
                <a:path w="3728719" h="4963159">
                  <a:moveTo>
                    <a:pt x="1246847" y="0"/>
                  </a:moveTo>
                  <a:lnTo>
                    <a:pt x="1240726" y="0"/>
                  </a:lnTo>
                  <a:lnTo>
                    <a:pt x="1240726" y="4962893"/>
                  </a:lnTo>
                  <a:lnTo>
                    <a:pt x="1246847" y="4962893"/>
                  </a:lnTo>
                  <a:lnTo>
                    <a:pt x="1246847" y="0"/>
                  </a:lnTo>
                  <a:close/>
                </a:path>
                <a:path w="3728719" h="4963159">
                  <a:moveTo>
                    <a:pt x="2487574" y="0"/>
                  </a:moveTo>
                  <a:lnTo>
                    <a:pt x="2481453" y="0"/>
                  </a:lnTo>
                  <a:lnTo>
                    <a:pt x="2481453" y="4962893"/>
                  </a:lnTo>
                  <a:lnTo>
                    <a:pt x="2487574" y="4962893"/>
                  </a:lnTo>
                  <a:lnTo>
                    <a:pt x="2487574" y="0"/>
                  </a:lnTo>
                  <a:close/>
                </a:path>
                <a:path w="3728719" h="4963159">
                  <a:moveTo>
                    <a:pt x="3728301" y="0"/>
                  </a:moveTo>
                  <a:lnTo>
                    <a:pt x="3722166" y="0"/>
                  </a:lnTo>
                  <a:lnTo>
                    <a:pt x="3722166" y="4962893"/>
                  </a:lnTo>
                  <a:lnTo>
                    <a:pt x="3728301" y="4962893"/>
                  </a:lnTo>
                  <a:lnTo>
                    <a:pt x="3728301" y="0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26356" y="2512211"/>
              <a:ext cx="4013200" cy="4963160"/>
            </a:xfrm>
            <a:custGeom>
              <a:avLst/>
              <a:gdLst/>
              <a:ahLst/>
              <a:cxnLst/>
              <a:rect l="l" t="t" r="r" b="b"/>
              <a:pathLst>
                <a:path w="4013200" h="4963159">
                  <a:moveTo>
                    <a:pt x="155676" y="3585311"/>
                  </a:moveTo>
                  <a:lnTo>
                    <a:pt x="143624" y="3540328"/>
                  </a:lnTo>
                  <a:lnTo>
                    <a:pt x="115265" y="3503384"/>
                  </a:lnTo>
                  <a:lnTo>
                    <a:pt x="74930" y="3480092"/>
                  </a:lnTo>
                  <a:lnTo>
                    <a:pt x="44386" y="3474021"/>
                  </a:lnTo>
                  <a:lnTo>
                    <a:pt x="0" y="3474021"/>
                  </a:lnTo>
                  <a:lnTo>
                    <a:pt x="0" y="4962893"/>
                  </a:lnTo>
                  <a:lnTo>
                    <a:pt x="44386" y="4962893"/>
                  </a:lnTo>
                  <a:lnTo>
                    <a:pt x="89369" y="4950828"/>
                  </a:lnTo>
                  <a:lnTo>
                    <a:pt x="126326" y="4922469"/>
                  </a:lnTo>
                  <a:lnTo>
                    <a:pt x="149606" y="4882134"/>
                  </a:lnTo>
                  <a:lnTo>
                    <a:pt x="155676" y="4851603"/>
                  </a:lnTo>
                  <a:lnTo>
                    <a:pt x="155676" y="3585311"/>
                  </a:lnTo>
                  <a:close/>
                </a:path>
                <a:path w="4013200" h="4963159">
                  <a:moveTo>
                    <a:pt x="892670" y="1848307"/>
                  </a:moveTo>
                  <a:lnTo>
                    <a:pt x="880605" y="1803311"/>
                  </a:lnTo>
                  <a:lnTo>
                    <a:pt x="852246" y="1766366"/>
                  </a:lnTo>
                  <a:lnTo>
                    <a:pt x="811911" y="1743087"/>
                  </a:lnTo>
                  <a:lnTo>
                    <a:pt x="781380" y="1737017"/>
                  </a:lnTo>
                  <a:lnTo>
                    <a:pt x="0" y="1737017"/>
                  </a:lnTo>
                  <a:lnTo>
                    <a:pt x="0" y="3225876"/>
                  </a:lnTo>
                  <a:lnTo>
                    <a:pt x="781380" y="3225876"/>
                  </a:lnTo>
                  <a:lnTo>
                    <a:pt x="826363" y="3213824"/>
                  </a:lnTo>
                  <a:lnTo>
                    <a:pt x="863307" y="3185464"/>
                  </a:lnTo>
                  <a:lnTo>
                    <a:pt x="886599" y="3145129"/>
                  </a:lnTo>
                  <a:lnTo>
                    <a:pt x="892670" y="3114586"/>
                  </a:lnTo>
                  <a:lnTo>
                    <a:pt x="892670" y="1848307"/>
                  </a:lnTo>
                  <a:close/>
                </a:path>
                <a:path w="4013200" h="4963159">
                  <a:moveTo>
                    <a:pt x="4013085" y="111290"/>
                  </a:moveTo>
                  <a:lnTo>
                    <a:pt x="4001033" y="66306"/>
                  </a:lnTo>
                  <a:lnTo>
                    <a:pt x="3972674" y="29349"/>
                  </a:lnTo>
                  <a:lnTo>
                    <a:pt x="3932339" y="6070"/>
                  </a:lnTo>
                  <a:lnTo>
                    <a:pt x="3901795" y="0"/>
                  </a:lnTo>
                  <a:lnTo>
                    <a:pt x="0" y="0"/>
                  </a:lnTo>
                  <a:lnTo>
                    <a:pt x="0" y="1488871"/>
                  </a:lnTo>
                  <a:lnTo>
                    <a:pt x="3901795" y="1488871"/>
                  </a:lnTo>
                  <a:lnTo>
                    <a:pt x="3946791" y="1476806"/>
                  </a:lnTo>
                  <a:lnTo>
                    <a:pt x="3983736" y="1448447"/>
                  </a:lnTo>
                  <a:lnTo>
                    <a:pt x="4007015" y="1408112"/>
                  </a:lnTo>
                  <a:lnTo>
                    <a:pt x="4013085" y="1377569"/>
                  </a:lnTo>
                  <a:lnTo>
                    <a:pt x="4013085" y="111290"/>
                  </a:lnTo>
                  <a:close/>
                </a:path>
              </a:pathLst>
            </a:custGeom>
            <a:solidFill>
              <a:srgbClr val="A67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257736" y="7553076"/>
            <a:ext cx="13779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09510" y="7553076"/>
            <a:ext cx="515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1,000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0228" y="7553076"/>
            <a:ext cx="515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2,000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90948" y="7553076"/>
            <a:ext cx="515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3,000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31667" y="7553076"/>
            <a:ext cx="515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4,000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54000" y="3121406"/>
            <a:ext cx="9366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57796" y="4858401"/>
            <a:ext cx="12325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62423" y="6595426"/>
            <a:ext cx="13277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Incorrect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49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2186918"/>
            <a:ext cx="7581899" cy="5972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2186918"/>
            <a:ext cx="8258159" cy="5915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091" y="710027"/>
            <a:ext cx="14881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2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38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-1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14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2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60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38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60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38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0" spc="1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0905" y="2081446"/>
            <a:ext cx="7460029" cy="819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538687"/>
            <a:ext cx="880237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1140" dirty="0">
                <a:solidFill>
                  <a:srgbClr val="58726D"/>
                </a:solidFill>
              </a:rPr>
              <a:t>M</a:t>
            </a:r>
            <a:r>
              <a:rPr sz="8300" spc="-505" dirty="0">
                <a:solidFill>
                  <a:srgbClr val="58726D"/>
                </a:solidFill>
              </a:rPr>
              <a:t>E</a:t>
            </a:r>
            <a:r>
              <a:rPr sz="8300" spc="270" dirty="0">
                <a:solidFill>
                  <a:srgbClr val="58726D"/>
                </a:solidFill>
              </a:rPr>
              <a:t>T</a:t>
            </a:r>
            <a:r>
              <a:rPr sz="8300" spc="575" dirty="0">
                <a:solidFill>
                  <a:srgbClr val="58726D"/>
                </a:solidFill>
              </a:rPr>
              <a:t>H</a:t>
            </a:r>
            <a:r>
              <a:rPr sz="8300" spc="560" dirty="0">
                <a:solidFill>
                  <a:srgbClr val="58726D"/>
                </a:solidFill>
              </a:rPr>
              <a:t>O</a:t>
            </a:r>
            <a:r>
              <a:rPr sz="8300" spc="500" dirty="0">
                <a:solidFill>
                  <a:srgbClr val="58726D"/>
                </a:solidFill>
              </a:rPr>
              <a:t>D</a:t>
            </a:r>
            <a:r>
              <a:rPr sz="8300" spc="560" dirty="0">
                <a:solidFill>
                  <a:srgbClr val="58726D"/>
                </a:solidFill>
              </a:rPr>
              <a:t>O</a:t>
            </a:r>
            <a:r>
              <a:rPr sz="8300" spc="-760" dirty="0">
                <a:solidFill>
                  <a:srgbClr val="58726D"/>
                </a:solidFill>
              </a:rPr>
              <a:t>L</a:t>
            </a:r>
            <a:r>
              <a:rPr sz="8300" spc="560" dirty="0">
                <a:solidFill>
                  <a:srgbClr val="58726D"/>
                </a:solidFill>
              </a:rPr>
              <a:t>O</a:t>
            </a:r>
            <a:r>
              <a:rPr sz="8300" spc="420" dirty="0">
                <a:solidFill>
                  <a:srgbClr val="58726D"/>
                </a:solidFill>
              </a:rPr>
              <a:t>G</a:t>
            </a:r>
            <a:r>
              <a:rPr sz="8300" spc="-200" dirty="0">
                <a:solidFill>
                  <a:srgbClr val="58726D"/>
                </a:solidFill>
              </a:rPr>
              <a:t>Y</a:t>
            </a:r>
            <a:endParaRPr sz="8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5437" y="1785944"/>
            <a:ext cx="10429889" cy="808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6386" y="955339"/>
            <a:ext cx="2955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D49E94"/>
                </a:solidFill>
              </a:rPr>
              <a:t>SCHEMATIC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381" y="1459909"/>
            <a:ext cx="8123036" cy="882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39553" y="1689402"/>
            <a:ext cx="986155" cy="57150"/>
          </a:xfrm>
          <a:custGeom>
            <a:avLst/>
            <a:gdLst/>
            <a:ahLst/>
            <a:cxnLst/>
            <a:rect l="l" t="t" r="r" b="b"/>
            <a:pathLst>
              <a:path w="986154" h="57150">
                <a:moveTo>
                  <a:pt x="985693" y="57150"/>
                </a:moveTo>
                <a:lnTo>
                  <a:pt x="0" y="57150"/>
                </a:lnTo>
                <a:lnTo>
                  <a:pt x="0" y="0"/>
                </a:lnTo>
                <a:lnTo>
                  <a:pt x="985693" y="0"/>
                </a:lnTo>
                <a:lnTo>
                  <a:pt x="985693" y="57150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3180" y="1689402"/>
            <a:ext cx="3281045" cy="57150"/>
          </a:xfrm>
          <a:custGeom>
            <a:avLst/>
            <a:gdLst/>
            <a:ahLst/>
            <a:cxnLst/>
            <a:rect l="l" t="t" r="r" b="b"/>
            <a:pathLst>
              <a:path w="3281044" h="57150">
                <a:moveTo>
                  <a:pt x="3280741" y="57150"/>
                </a:moveTo>
                <a:lnTo>
                  <a:pt x="0" y="57150"/>
                </a:lnTo>
                <a:lnTo>
                  <a:pt x="0" y="0"/>
                </a:lnTo>
                <a:lnTo>
                  <a:pt x="3280741" y="0"/>
                </a:lnTo>
                <a:lnTo>
                  <a:pt x="3280741" y="57150"/>
                </a:lnTo>
                <a:close/>
              </a:path>
            </a:pathLst>
          </a:custGeom>
          <a:solidFill>
            <a:srgbClr val="58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26853" y="1029002"/>
            <a:ext cx="4500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>
                <a:solidFill>
                  <a:srgbClr val="58726D"/>
                </a:solidFill>
              </a:rPr>
              <a:t>P</a:t>
            </a:r>
            <a:r>
              <a:rPr sz="4800" spc="65" dirty="0">
                <a:solidFill>
                  <a:srgbClr val="58726D"/>
                </a:solidFill>
              </a:rPr>
              <a:t>r</a:t>
            </a:r>
            <a:r>
              <a:rPr sz="4800" spc="325" dirty="0">
                <a:solidFill>
                  <a:srgbClr val="58726D"/>
                </a:solidFill>
              </a:rPr>
              <a:t>e</a:t>
            </a:r>
            <a:r>
              <a:rPr sz="4800" spc="365" dirty="0">
                <a:solidFill>
                  <a:srgbClr val="58726D"/>
                </a:solidFill>
              </a:rPr>
              <a:t>p</a:t>
            </a:r>
            <a:r>
              <a:rPr sz="4800" spc="65" dirty="0">
                <a:solidFill>
                  <a:srgbClr val="58726D"/>
                </a:solidFill>
              </a:rPr>
              <a:t>r</a:t>
            </a:r>
            <a:r>
              <a:rPr sz="4800" spc="160" dirty="0">
                <a:solidFill>
                  <a:srgbClr val="58726D"/>
                </a:solidFill>
              </a:rPr>
              <a:t>o</a:t>
            </a:r>
            <a:r>
              <a:rPr sz="4800" spc="210" dirty="0">
                <a:solidFill>
                  <a:srgbClr val="58726D"/>
                </a:solidFill>
              </a:rPr>
              <a:t>c</a:t>
            </a:r>
            <a:r>
              <a:rPr sz="4800" spc="325" dirty="0">
                <a:solidFill>
                  <a:srgbClr val="58726D"/>
                </a:solidFill>
              </a:rPr>
              <a:t>e</a:t>
            </a:r>
            <a:r>
              <a:rPr sz="4800" spc="-60" dirty="0">
                <a:solidFill>
                  <a:srgbClr val="58726D"/>
                </a:solidFill>
              </a:rPr>
              <a:t>ss</a:t>
            </a:r>
            <a:r>
              <a:rPr sz="4800" spc="60" dirty="0">
                <a:solidFill>
                  <a:srgbClr val="58726D"/>
                </a:solidFill>
              </a:rPr>
              <a:t>i</a:t>
            </a:r>
            <a:r>
              <a:rPr sz="4800" spc="295" dirty="0">
                <a:solidFill>
                  <a:srgbClr val="58726D"/>
                </a:solidFill>
              </a:rPr>
              <a:t>n</a:t>
            </a:r>
            <a:r>
              <a:rPr sz="4800" spc="365" dirty="0">
                <a:solidFill>
                  <a:srgbClr val="58726D"/>
                </a:solidFill>
              </a:rPr>
              <a:t>g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9131944" y="2364796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1944" y="3603046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1944" y="4841296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31944" y="5460421"/>
            <a:ext cx="161925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1944" y="6079546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1944" y="6698671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1944" y="7936921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03073" y="2059945"/>
            <a:ext cx="8687435" cy="683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lnSpc>
                <a:spcPct val="116100"/>
              </a:lnSpc>
              <a:spcBef>
                <a:spcPts val="100"/>
              </a:spcBef>
            </a:pP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finding </a:t>
            </a:r>
            <a:r>
              <a:rPr sz="3500" spc="40" dirty="0">
                <a:solidFill>
                  <a:srgbClr val="58726D"/>
                </a:solidFill>
                <a:latin typeface="Arial"/>
                <a:cs typeface="Arial"/>
              </a:rPr>
              <a:t>coordinates </a:t>
            </a:r>
            <a:r>
              <a:rPr sz="3500" spc="85" dirty="0">
                <a:solidFill>
                  <a:srgbClr val="58726D"/>
                </a:solidFill>
                <a:latin typeface="Arial"/>
                <a:cs typeface="Arial"/>
              </a:rPr>
              <a:t>of </a:t>
            </a:r>
            <a:r>
              <a:rPr sz="3500" spc="90" dirty="0">
                <a:solidFill>
                  <a:srgbClr val="58726D"/>
                </a:solidFill>
                <a:latin typeface="Arial"/>
                <a:cs typeface="Arial"/>
              </a:rPr>
              <a:t>the </a:t>
            </a:r>
            <a:r>
              <a:rPr sz="3500" spc="-55" dirty="0">
                <a:solidFill>
                  <a:srgbClr val="58726D"/>
                </a:solidFill>
                <a:latin typeface="Arial"/>
                <a:cs typeface="Arial"/>
              </a:rPr>
              <a:t>faces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  </a:t>
            </a:r>
            <a:r>
              <a:rPr sz="3500" spc="110" dirty="0">
                <a:solidFill>
                  <a:srgbClr val="58726D"/>
                </a:solidFill>
                <a:latin typeface="Arial"/>
                <a:cs typeface="Arial"/>
              </a:rPr>
              <a:t>number </a:t>
            </a:r>
            <a:r>
              <a:rPr sz="3500" spc="85" dirty="0">
                <a:solidFill>
                  <a:srgbClr val="58726D"/>
                </a:solidFill>
                <a:latin typeface="Arial"/>
                <a:cs typeface="Arial"/>
              </a:rPr>
              <a:t>of </a:t>
            </a:r>
            <a:r>
              <a:rPr sz="3500" spc="-55" dirty="0">
                <a:solidFill>
                  <a:srgbClr val="58726D"/>
                </a:solidFill>
                <a:latin typeface="Arial"/>
                <a:cs typeface="Arial"/>
              </a:rPr>
              <a:t>faces </a:t>
            </a:r>
            <a:r>
              <a:rPr sz="3500" spc="60" dirty="0">
                <a:solidFill>
                  <a:srgbClr val="58726D"/>
                </a:solidFill>
                <a:latin typeface="Arial"/>
                <a:cs typeface="Arial"/>
              </a:rPr>
              <a:t>in </a:t>
            </a:r>
            <a:r>
              <a:rPr sz="3500" spc="-30" dirty="0">
                <a:solidFill>
                  <a:srgbClr val="58726D"/>
                </a:solidFill>
                <a:latin typeface="Arial"/>
                <a:cs typeface="Arial"/>
              </a:rPr>
              <a:t>each </a:t>
            </a:r>
            <a:r>
              <a:rPr sz="3500" spc="-15" dirty="0">
                <a:solidFill>
                  <a:srgbClr val="58726D"/>
                </a:solidFill>
                <a:latin typeface="Arial"/>
                <a:cs typeface="Arial"/>
              </a:rPr>
              <a:t>image  </a:t>
            </a:r>
            <a:r>
              <a:rPr sz="3500" spc="30" dirty="0">
                <a:solidFill>
                  <a:srgbClr val="58726D"/>
                </a:solidFill>
                <a:latin typeface="Arial"/>
                <a:cs typeface="Arial"/>
              </a:rPr>
              <a:t>extracting </a:t>
            </a:r>
            <a:r>
              <a:rPr sz="3500" spc="-55" dirty="0">
                <a:solidFill>
                  <a:srgbClr val="58726D"/>
                </a:solidFill>
                <a:latin typeface="Arial"/>
                <a:cs typeface="Arial"/>
              </a:rPr>
              <a:t>faces </a:t>
            </a:r>
            <a:r>
              <a:rPr sz="3500" spc="130" dirty="0">
                <a:solidFill>
                  <a:srgbClr val="58726D"/>
                </a:solidFill>
                <a:latin typeface="Arial"/>
                <a:cs typeface="Arial"/>
              </a:rPr>
              <a:t>from </a:t>
            </a:r>
            <a:r>
              <a:rPr sz="3500" spc="90" dirty="0">
                <a:solidFill>
                  <a:srgbClr val="58726D"/>
                </a:solidFill>
                <a:latin typeface="Arial"/>
                <a:cs typeface="Arial"/>
              </a:rPr>
              <a:t>the </a:t>
            </a:r>
            <a:r>
              <a:rPr sz="3500" spc="-15" dirty="0">
                <a:solidFill>
                  <a:srgbClr val="58726D"/>
                </a:solidFill>
                <a:latin typeface="Arial"/>
                <a:cs typeface="Arial"/>
              </a:rPr>
              <a:t>image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</a:t>
            </a:r>
            <a:r>
              <a:rPr sz="3500" spc="-58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95" dirty="0">
                <a:solidFill>
                  <a:srgbClr val="58726D"/>
                </a:solidFill>
                <a:latin typeface="Arial"/>
                <a:cs typeface="Arial"/>
              </a:rPr>
              <a:t>their  </a:t>
            </a:r>
            <a:r>
              <a:rPr sz="3500" spc="50" dirty="0">
                <a:solidFill>
                  <a:srgbClr val="58726D"/>
                </a:solidFill>
                <a:latin typeface="Arial"/>
                <a:cs typeface="Arial"/>
              </a:rPr>
              <a:t>corresponding</a:t>
            </a:r>
            <a:r>
              <a:rPr sz="3500" spc="-7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58726D"/>
                </a:solidFill>
                <a:latin typeface="Arial"/>
                <a:cs typeface="Arial"/>
              </a:rPr>
              <a:t>label.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4880"/>
              </a:lnSpc>
              <a:spcBef>
                <a:spcPts val="270"/>
              </a:spcBef>
            </a:pPr>
            <a:r>
              <a:rPr sz="3500" spc="80" dirty="0">
                <a:solidFill>
                  <a:srgbClr val="58726D"/>
                </a:solidFill>
                <a:latin typeface="Arial"/>
                <a:cs typeface="Arial"/>
              </a:rPr>
              <a:t>crop </a:t>
            </a:r>
            <a:r>
              <a:rPr sz="3500" spc="90" dirty="0">
                <a:solidFill>
                  <a:srgbClr val="58726D"/>
                </a:solidFill>
                <a:latin typeface="Arial"/>
                <a:cs typeface="Arial"/>
              </a:rPr>
              <a:t>the </a:t>
            </a:r>
            <a:r>
              <a:rPr sz="3500" spc="-15" dirty="0">
                <a:solidFill>
                  <a:srgbClr val="58726D"/>
                </a:solidFill>
                <a:latin typeface="Arial"/>
                <a:cs typeface="Arial"/>
              </a:rPr>
              <a:t>image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 </a:t>
            </a:r>
            <a:r>
              <a:rPr sz="3500" spc="50" dirty="0">
                <a:solidFill>
                  <a:srgbClr val="58726D"/>
                </a:solidFill>
                <a:latin typeface="Arial"/>
                <a:cs typeface="Arial"/>
              </a:rPr>
              <a:t>storing </a:t>
            </a:r>
            <a:r>
              <a:rPr sz="3500" spc="-55" dirty="0">
                <a:solidFill>
                  <a:srgbClr val="58726D"/>
                </a:solidFill>
                <a:latin typeface="Arial"/>
                <a:cs typeface="Arial"/>
              </a:rPr>
              <a:t>faces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</a:t>
            </a:r>
            <a:r>
              <a:rPr sz="3500" spc="-67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-20" dirty="0">
                <a:solidFill>
                  <a:srgbClr val="58726D"/>
                </a:solidFill>
                <a:latin typeface="Arial"/>
                <a:cs typeface="Arial"/>
              </a:rPr>
              <a:t>labels  </a:t>
            </a:r>
            <a:r>
              <a:rPr sz="3500" spc="-15" dirty="0">
                <a:solidFill>
                  <a:srgbClr val="58726D"/>
                </a:solidFill>
                <a:latin typeface="Arial"/>
                <a:cs typeface="Arial"/>
              </a:rPr>
              <a:t>resizing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 </a:t>
            </a:r>
            <a:r>
              <a:rPr sz="3500" dirty="0">
                <a:solidFill>
                  <a:srgbClr val="58726D"/>
                </a:solidFill>
                <a:latin typeface="Arial"/>
                <a:cs typeface="Arial"/>
              </a:rPr>
              <a:t>making </a:t>
            </a:r>
            <a:r>
              <a:rPr sz="3500" spc="-15" dirty="0">
                <a:solidFill>
                  <a:srgbClr val="58726D"/>
                </a:solidFill>
                <a:latin typeface="Arial"/>
                <a:cs typeface="Arial"/>
              </a:rPr>
              <a:t>image</a:t>
            </a:r>
            <a:r>
              <a:rPr sz="3500" spc="-30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5" dirty="0">
                <a:solidFill>
                  <a:srgbClr val="58726D"/>
                </a:solidFill>
                <a:latin typeface="Arial"/>
                <a:cs typeface="Arial"/>
              </a:rPr>
              <a:t>array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500" spc="25" dirty="0">
                <a:solidFill>
                  <a:srgbClr val="58726D"/>
                </a:solidFill>
                <a:latin typeface="Arial"/>
                <a:cs typeface="Arial"/>
              </a:rPr>
              <a:t>encoding </a:t>
            </a:r>
            <a:r>
              <a:rPr sz="3500" spc="-20" dirty="0">
                <a:solidFill>
                  <a:srgbClr val="58726D"/>
                </a:solidFill>
                <a:latin typeface="Arial"/>
                <a:cs typeface="Arial"/>
              </a:rPr>
              <a:t>labels </a:t>
            </a:r>
            <a:r>
              <a:rPr sz="3500" spc="60" dirty="0">
                <a:solidFill>
                  <a:srgbClr val="58726D"/>
                </a:solidFill>
                <a:latin typeface="Arial"/>
                <a:cs typeface="Arial"/>
              </a:rPr>
              <a:t>in one </a:t>
            </a:r>
            <a:r>
              <a:rPr sz="3500" spc="135" dirty="0">
                <a:solidFill>
                  <a:srgbClr val="58726D"/>
                </a:solidFill>
                <a:latin typeface="Arial"/>
                <a:cs typeface="Arial"/>
              </a:rPr>
              <a:t>hot </a:t>
            </a:r>
            <a:r>
              <a:rPr sz="3500" spc="30" dirty="0">
                <a:solidFill>
                  <a:srgbClr val="58726D"/>
                </a:solidFill>
                <a:latin typeface="Arial"/>
                <a:cs typeface="Arial"/>
              </a:rPr>
              <a:t>encode</a:t>
            </a:r>
            <a:r>
              <a:rPr sz="3500" spc="-67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130" dirty="0">
                <a:solidFill>
                  <a:srgbClr val="58726D"/>
                </a:solidFill>
                <a:latin typeface="Arial"/>
                <a:cs typeface="Arial"/>
              </a:rPr>
              <a:t>form</a:t>
            </a:r>
            <a:endParaRPr sz="3500">
              <a:latin typeface="Arial"/>
              <a:cs typeface="Arial"/>
            </a:endParaRPr>
          </a:p>
          <a:p>
            <a:pPr marL="12700" marR="26034">
              <a:lnSpc>
                <a:spcPts val="4880"/>
              </a:lnSpc>
              <a:spcBef>
                <a:spcPts val="270"/>
              </a:spcBef>
            </a:pPr>
            <a:r>
              <a:rPr sz="3500" spc="80" dirty="0">
                <a:solidFill>
                  <a:srgbClr val="58726D"/>
                </a:solidFill>
                <a:latin typeface="Arial"/>
                <a:cs typeface="Arial"/>
              </a:rPr>
              <a:t>performing </a:t>
            </a:r>
            <a:r>
              <a:rPr sz="3500" spc="30" dirty="0">
                <a:solidFill>
                  <a:srgbClr val="58726D"/>
                </a:solidFill>
                <a:latin typeface="Arial"/>
                <a:cs typeface="Arial"/>
              </a:rPr>
              <a:t>data </a:t>
            </a:r>
            <a:r>
              <a:rPr sz="3500" spc="50" dirty="0">
                <a:solidFill>
                  <a:srgbClr val="58726D"/>
                </a:solidFill>
                <a:latin typeface="Arial"/>
                <a:cs typeface="Arial"/>
              </a:rPr>
              <a:t>augmentation </a:t>
            </a:r>
            <a:r>
              <a:rPr sz="3500" spc="-5" dirty="0">
                <a:solidFill>
                  <a:srgbClr val="58726D"/>
                </a:solidFill>
                <a:latin typeface="Arial"/>
                <a:cs typeface="Arial"/>
              </a:rPr>
              <a:t>using</a:t>
            </a:r>
            <a:r>
              <a:rPr sz="3500" spc="-40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-40" dirty="0">
                <a:solidFill>
                  <a:srgbClr val="58726D"/>
                </a:solidFill>
                <a:latin typeface="Arial"/>
                <a:cs typeface="Arial"/>
              </a:rPr>
              <a:t>Image  </a:t>
            </a:r>
            <a:r>
              <a:rPr sz="3500" spc="25" dirty="0">
                <a:solidFill>
                  <a:srgbClr val="58726D"/>
                </a:solidFill>
                <a:latin typeface="Arial"/>
                <a:cs typeface="Arial"/>
              </a:rPr>
              <a:t>DataGenerator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splitting </a:t>
            </a:r>
            <a:r>
              <a:rPr sz="3500" spc="95" dirty="0">
                <a:solidFill>
                  <a:srgbClr val="58726D"/>
                </a:solidFill>
                <a:latin typeface="Arial"/>
                <a:cs typeface="Arial"/>
              </a:rPr>
              <a:t>thhe </a:t>
            </a:r>
            <a:r>
              <a:rPr sz="3500" spc="30" dirty="0">
                <a:solidFill>
                  <a:srgbClr val="58726D"/>
                </a:solidFill>
                <a:latin typeface="Arial"/>
                <a:cs typeface="Arial"/>
              </a:rPr>
              <a:t>data </a:t>
            </a:r>
            <a:r>
              <a:rPr sz="3500" spc="100" dirty="0">
                <a:solidFill>
                  <a:srgbClr val="58726D"/>
                </a:solidFill>
                <a:latin typeface="Arial"/>
                <a:cs typeface="Arial"/>
              </a:rPr>
              <a:t>into</a:t>
            </a:r>
            <a:r>
              <a:rPr sz="3500" spc="-6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3500" spc="50" dirty="0">
                <a:solidFill>
                  <a:srgbClr val="58726D"/>
                </a:solidFill>
                <a:latin typeface="Arial"/>
                <a:cs typeface="Arial"/>
              </a:rPr>
              <a:t>training </a:t>
            </a:r>
            <a:r>
              <a:rPr sz="3500" spc="45" dirty="0">
                <a:solidFill>
                  <a:srgbClr val="58726D"/>
                </a:solidFill>
                <a:latin typeface="Arial"/>
                <a:cs typeface="Arial"/>
              </a:rPr>
              <a:t>and </a:t>
            </a:r>
            <a:r>
              <a:rPr sz="3500" spc="30" dirty="0">
                <a:solidFill>
                  <a:srgbClr val="58726D"/>
                </a:solidFill>
                <a:latin typeface="Arial"/>
                <a:cs typeface="Arial"/>
              </a:rPr>
              <a:t>testing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500" spc="10" dirty="0">
                <a:solidFill>
                  <a:srgbClr val="58726D"/>
                </a:solidFill>
                <a:latin typeface="Arial"/>
                <a:cs typeface="Arial"/>
              </a:rPr>
              <a:t>set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580" y="4078101"/>
            <a:ext cx="15906749" cy="426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0085" y="955345"/>
            <a:ext cx="437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25" dirty="0">
                <a:solidFill>
                  <a:srgbClr val="D49E94"/>
                </a:solidFill>
                <a:latin typeface="Arial"/>
                <a:cs typeface="Arial"/>
              </a:rPr>
              <a:t>IMPLEMENTATION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5143" y="2449966"/>
            <a:ext cx="123824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8554" y="2275437"/>
            <a:ext cx="16720185" cy="8464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sz="2700" spc="150" dirty="0">
                <a:solidFill>
                  <a:srgbClr val="58726D"/>
                </a:solidFill>
                <a:latin typeface="Arial"/>
                <a:cs typeface="Arial"/>
              </a:rPr>
              <a:t>We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29" dirty="0">
                <a:solidFill>
                  <a:srgbClr val="58726D"/>
                </a:solidFill>
                <a:latin typeface="Arial"/>
                <a:cs typeface="Arial"/>
              </a:rPr>
              <a:t>have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used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90" dirty="0">
                <a:solidFill>
                  <a:srgbClr val="58726D"/>
                </a:solidFill>
                <a:latin typeface="Arial"/>
                <a:cs typeface="Arial"/>
              </a:rPr>
              <a:t>Keras'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58726D"/>
                </a:solidFill>
                <a:latin typeface="Arial"/>
                <a:cs typeface="Arial"/>
              </a:rPr>
              <a:t>Sequential</a:t>
            </a:r>
            <a:r>
              <a:rPr sz="2700" spc="6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58726D"/>
                </a:solidFill>
                <a:latin typeface="Arial"/>
                <a:cs typeface="Arial"/>
              </a:rPr>
              <a:t>model,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58726D"/>
                </a:solidFill>
                <a:latin typeface="Arial"/>
                <a:cs typeface="Arial"/>
              </a:rPr>
              <a:t>in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58726D"/>
                </a:solidFill>
                <a:latin typeface="Arial"/>
                <a:cs typeface="Arial"/>
              </a:rPr>
              <a:t>this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we</a:t>
            </a:r>
            <a:r>
              <a:rPr sz="2700" spc="6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29" dirty="0">
                <a:solidFill>
                  <a:srgbClr val="58726D"/>
                </a:solidFill>
                <a:latin typeface="Arial"/>
                <a:cs typeface="Arial"/>
              </a:rPr>
              <a:t>have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90" dirty="0">
                <a:solidFill>
                  <a:srgbClr val="58726D"/>
                </a:solidFill>
                <a:latin typeface="Arial"/>
                <a:cs typeface="Arial"/>
              </a:rPr>
              <a:t>added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20" dirty="0">
                <a:solidFill>
                  <a:srgbClr val="58726D"/>
                </a:solidFill>
                <a:latin typeface="Arial"/>
                <a:cs typeface="Arial"/>
              </a:rPr>
              <a:t>8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58726D"/>
                </a:solidFill>
                <a:latin typeface="Arial"/>
                <a:cs typeface="Arial"/>
              </a:rPr>
              <a:t>layers</a:t>
            </a:r>
            <a:r>
              <a:rPr sz="2700" spc="65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25" dirty="0">
                <a:solidFill>
                  <a:srgbClr val="58726D"/>
                </a:solidFill>
                <a:latin typeface="Arial"/>
                <a:cs typeface="Arial"/>
              </a:rPr>
              <a:t>which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204" dirty="0">
                <a:solidFill>
                  <a:srgbClr val="58726D"/>
                </a:solidFill>
                <a:latin typeface="Arial"/>
                <a:cs typeface="Arial"/>
              </a:rPr>
              <a:t>are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58726D"/>
                </a:solidFill>
                <a:latin typeface="Arial"/>
                <a:cs typeface="Arial"/>
              </a:rPr>
              <a:t>represented</a:t>
            </a:r>
            <a:r>
              <a:rPr sz="2700" spc="6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58726D"/>
                </a:solidFill>
                <a:latin typeface="Arial"/>
                <a:cs typeface="Arial"/>
              </a:rPr>
              <a:t>in  </a:t>
            </a:r>
            <a:r>
              <a:rPr sz="2700" spc="215" dirty="0">
                <a:solidFill>
                  <a:srgbClr val="58726D"/>
                </a:solidFill>
                <a:latin typeface="Arial"/>
                <a:cs typeface="Arial"/>
              </a:rPr>
              <a:t>the </a:t>
            </a:r>
            <a:r>
              <a:rPr sz="2700" spc="190" dirty="0">
                <a:solidFill>
                  <a:srgbClr val="58726D"/>
                </a:solidFill>
                <a:latin typeface="Arial"/>
                <a:cs typeface="Arial"/>
              </a:rPr>
              <a:t>following</a:t>
            </a:r>
            <a:r>
              <a:rPr sz="2700" spc="-110" dirty="0">
                <a:solidFill>
                  <a:srgbClr val="58726D"/>
                </a:solidFill>
                <a:latin typeface="Arial"/>
                <a:cs typeface="Arial"/>
              </a:rPr>
              <a:t> </a:t>
            </a:r>
            <a:r>
              <a:rPr sz="2700" spc="165" dirty="0">
                <a:solidFill>
                  <a:srgbClr val="58726D"/>
                </a:solidFill>
                <a:latin typeface="Arial"/>
                <a:cs typeface="Arial"/>
              </a:rPr>
              <a:t>figure: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764</Words>
  <Application>Microsoft Office PowerPoint</Application>
  <PresentationFormat>Custom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FACE MASK DETECTION</vt:lpstr>
      <vt:lpstr>INTRODUCTION</vt:lpstr>
      <vt:lpstr>PROBLEM STATEMENT</vt:lpstr>
      <vt:lpstr>DATASET DETAILS</vt:lpstr>
      <vt:lpstr>example of image from dataset along with the corresponding xml file</vt:lpstr>
      <vt:lpstr>METHODOLOGY</vt:lpstr>
      <vt:lpstr>SCHEMATIC</vt:lpstr>
      <vt:lpstr>Preprocessing</vt:lpstr>
      <vt:lpstr>PowerPoint Presentation</vt:lpstr>
      <vt:lpstr>IMPLEMENTATION</vt:lpstr>
      <vt:lpstr>RESULTS</vt:lpstr>
      <vt:lpstr>PowerPoint Presentation</vt:lpstr>
      <vt:lpstr>PowerPoint Presentation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Group-41_Face_Mask_Detection</dc:title>
  <dc:creator>ISHANG KUMAR</dc:creator>
  <cp:keywords>DAEwWj2V8dw,BADHoCjHoF8</cp:keywords>
  <cp:lastModifiedBy>Vishal Vasoya</cp:lastModifiedBy>
  <cp:revision>3</cp:revision>
  <dcterms:created xsi:type="dcterms:W3CDTF">2022-05-17T05:17:43Z</dcterms:created>
  <dcterms:modified xsi:type="dcterms:W3CDTF">2022-05-21T15:05:12Z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2022-05-17T00:00:00Z</vt:filetime>
  </property>
</Properties>
</file>