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68DF8-1B0B-4F02-8F79-B2F02A9D9E1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2062E6-7073-4D2B-A496-840206E81E1B}">
      <dgm:prSet custT="1"/>
      <dgm:spPr/>
      <dgm:t>
        <a:bodyPr/>
        <a:lstStyle/>
        <a:p>
          <a:pPr algn="l"/>
          <a:r>
            <a:rPr lang="en-US" sz="2400" b="1" dirty="0"/>
            <a:t>Continuous Integration (CI):</a:t>
          </a:r>
          <a:r>
            <a:rPr lang="en-US" sz="2400" dirty="0"/>
            <a:t> The practice of merging all developer working copies to a shared mainline several times a day.</a:t>
          </a:r>
        </a:p>
      </dgm:t>
    </dgm:pt>
    <dgm:pt modelId="{68E55B60-C01B-4D47-8B2D-E23C16035A24}" type="parTrans" cxnId="{ABD4AC1F-B7B0-43F9-89AD-ED426A18DE55}">
      <dgm:prSet/>
      <dgm:spPr/>
      <dgm:t>
        <a:bodyPr/>
        <a:lstStyle/>
        <a:p>
          <a:endParaRPr lang="en-US"/>
        </a:p>
      </dgm:t>
    </dgm:pt>
    <dgm:pt modelId="{F64651E9-F98C-4C80-9101-15521A1CACEA}" type="sibTrans" cxnId="{ABD4AC1F-B7B0-43F9-89AD-ED426A18DE55}">
      <dgm:prSet/>
      <dgm:spPr/>
      <dgm:t>
        <a:bodyPr/>
        <a:lstStyle/>
        <a:p>
          <a:endParaRPr lang="en-US"/>
        </a:p>
      </dgm:t>
    </dgm:pt>
    <dgm:pt modelId="{7C9F0995-BC13-4C56-BA1E-88939BDDD174}">
      <dgm:prSet custT="1"/>
      <dgm:spPr/>
      <dgm:t>
        <a:bodyPr/>
        <a:lstStyle/>
        <a:p>
          <a:pPr algn="l"/>
          <a:r>
            <a:rPr lang="en-US" sz="2400" b="1" dirty="0"/>
            <a:t>Continuous Deployment (CD):</a:t>
          </a:r>
          <a:r>
            <a:rPr lang="en-US" sz="2400" dirty="0"/>
            <a:t> The practice of automatically deploying all code changes to a production environment after passing automated tests.</a:t>
          </a:r>
        </a:p>
      </dgm:t>
    </dgm:pt>
    <dgm:pt modelId="{E24470CB-DE6C-454F-95CC-9FF36351628F}" type="parTrans" cxnId="{C1929B5E-2F6F-43ED-938C-7AEE22C5AE74}">
      <dgm:prSet/>
      <dgm:spPr/>
      <dgm:t>
        <a:bodyPr/>
        <a:lstStyle/>
        <a:p>
          <a:endParaRPr lang="en-US"/>
        </a:p>
      </dgm:t>
    </dgm:pt>
    <dgm:pt modelId="{A32B7248-BF7A-4FBA-9301-984050BB3D56}" type="sibTrans" cxnId="{C1929B5E-2F6F-43ED-938C-7AEE22C5AE74}">
      <dgm:prSet/>
      <dgm:spPr/>
      <dgm:t>
        <a:bodyPr/>
        <a:lstStyle/>
        <a:p>
          <a:endParaRPr lang="en-US"/>
        </a:p>
      </dgm:t>
    </dgm:pt>
    <dgm:pt modelId="{98AB6155-4934-44AD-B7FE-F39344F42566}" type="pres">
      <dgm:prSet presAssocID="{C2668DF8-1B0B-4F02-8F79-B2F02A9D9E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CFB457-DB60-443D-AD39-75737956115E}" type="pres">
      <dgm:prSet presAssocID="{7E2062E6-7073-4D2B-A496-840206E81E1B}" presName="hierRoot1" presStyleCnt="0"/>
      <dgm:spPr/>
    </dgm:pt>
    <dgm:pt modelId="{94CEBAB0-6031-4091-A403-9BFFB9B658BF}" type="pres">
      <dgm:prSet presAssocID="{7E2062E6-7073-4D2B-A496-840206E81E1B}" presName="composite" presStyleCnt="0"/>
      <dgm:spPr/>
    </dgm:pt>
    <dgm:pt modelId="{E70E6A22-FF94-4415-AFC1-CFADFD76D56C}" type="pres">
      <dgm:prSet presAssocID="{7E2062E6-7073-4D2B-A496-840206E81E1B}" presName="background" presStyleLbl="node0" presStyleIdx="0" presStyleCnt="2"/>
      <dgm:spPr/>
    </dgm:pt>
    <dgm:pt modelId="{3BDF40B3-CFE4-4626-B68E-238699552346}" type="pres">
      <dgm:prSet presAssocID="{7E2062E6-7073-4D2B-A496-840206E81E1B}" presName="text" presStyleLbl="fgAcc0" presStyleIdx="0" presStyleCnt="2" custLinFactNeighborX="-6155" custLinFactNeighborY="-7687">
        <dgm:presLayoutVars>
          <dgm:chPref val="3"/>
        </dgm:presLayoutVars>
      </dgm:prSet>
      <dgm:spPr/>
    </dgm:pt>
    <dgm:pt modelId="{438DF1D6-9C44-4818-98BC-BED1485ECF19}" type="pres">
      <dgm:prSet presAssocID="{7E2062E6-7073-4D2B-A496-840206E81E1B}" presName="hierChild2" presStyleCnt="0"/>
      <dgm:spPr/>
    </dgm:pt>
    <dgm:pt modelId="{B5FB2DA0-B828-456F-A4C5-D978EA0F8A7F}" type="pres">
      <dgm:prSet presAssocID="{7C9F0995-BC13-4C56-BA1E-88939BDDD174}" presName="hierRoot1" presStyleCnt="0"/>
      <dgm:spPr/>
    </dgm:pt>
    <dgm:pt modelId="{3AB845C3-4911-4C2F-9E37-03EBF4403EFC}" type="pres">
      <dgm:prSet presAssocID="{7C9F0995-BC13-4C56-BA1E-88939BDDD174}" presName="composite" presStyleCnt="0"/>
      <dgm:spPr/>
    </dgm:pt>
    <dgm:pt modelId="{464CCFD1-915A-4D99-B4DA-A9F68B40A716}" type="pres">
      <dgm:prSet presAssocID="{7C9F0995-BC13-4C56-BA1E-88939BDDD174}" presName="background" presStyleLbl="node0" presStyleIdx="1" presStyleCnt="2"/>
      <dgm:spPr/>
    </dgm:pt>
    <dgm:pt modelId="{E6E31F27-8E18-4DF5-8A6D-3CA2CA5DAD10}" type="pres">
      <dgm:prSet presAssocID="{7C9F0995-BC13-4C56-BA1E-88939BDDD174}" presName="text" presStyleLbl="fgAcc0" presStyleIdx="1" presStyleCnt="2" custLinFactNeighborX="-529" custLinFactNeighborY="-4138">
        <dgm:presLayoutVars>
          <dgm:chPref val="3"/>
        </dgm:presLayoutVars>
      </dgm:prSet>
      <dgm:spPr/>
    </dgm:pt>
    <dgm:pt modelId="{67F3B9F4-DE0E-4213-A3E3-9E8B9C8C2D0D}" type="pres">
      <dgm:prSet presAssocID="{7C9F0995-BC13-4C56-BA1E-88939BDDD174}" presName="hierChild2" presStyleCnt="0"/>
      <dgm:spPr/>
    </dgm:pt>
  </dgm:ptLst>
  <dgm:cxnLst>
    <dgm:cxn modelId="{ABD4AC1F-B7B0-43F9-89AD-ED426A18DE55}" srcId="{C2668DF8-1B0B-4F02-8F79-B2F02A9D9E17}" destId="{7E2062E6-7073-4D2B-A496-840206E81E1B}" srcOrd="0" destOrd="0" parTransId="{68E55B60-C01B-4D47-8B2D-E23C16035A24}" sibTransId="{F64651E9-F98C-4C80-9101-15521A1CACEA}"/>
    <dgm:cxn modelId="{C1929B5E-2F6F-43ED-938C-7AEE22C5AE74}" srcId="{C2668DF8-1B0B-4F02-8F79-B2F02A9D9E17}" destId="{7C9F0995-BC13-4C56-BA1E-88939BDDD174}" srcOrd="1" destOrd="0" parTransId="{E24470CB-DE6C-454F-95CC-9FF36351628F}" sibTransId="{A32B7248-BF7A-4FBA-9301-984050BB3D56}"/>
    <dgm:cxn modelId="{92359C88-FDD4-4F6F-8C47-2D35557F72D7}" type="presOf" srcId="{C2668DF8-1B0B-4F02-8F79-B2F02A9D9E17}" destId="{98AB6155-4934-44AD-B7FE-F39344F42566}" srcOrd="0" destOrd="0" presId="urn:microsoft.com/office/officeart/2005/8/layout/hierarchy1"/>
    <dgm:cxn modelId="{BDBDF6AE-A9DB-47CB-99E9-586526DD77BB}" type="presOf" srcId="{7E2062E6-7073-4D2B-A496-840206E81E1B}" destId="{3BDF40B3-CFE4-4626-B68E-238699552346}" srcOrd="0" destOrd="0" presId="urn:microsoft.com/office/officeart/2005/8/layout/hierarchy1"/>
    <dgm:cxn modelId="{047501F7-FADF-4688-A78A-0131FFBF80F8}" type="presOf" srcId="{7C9F0995-BC13-4C56-BA1E-88939BDDD174}" destId="{E6E31F27-8E18-4DF5-8A6D-3CA2CA5DAD10}" srcOrd="0" destOrd="0" presId="urn:microsoft.com/office/officeart/2005/8/layout/hierarchy1"/>
    <dgm:cxn modelId="{11F857FB-93C4-405D-8D0F-09226AA4F715}" type="presParOf" srcId="{98AB6155-4934-44AD-B7FE-F39344F42566}" destId="{5CCFB457-DB60-443D-AD39-75737956115E}" srcOrd="0" destOrd="0" presId="urn:microsoft.com/office/officeart/2005/8/layout/hierarchy1"/>
    <dgm:cxn modelId="{340D5A69-C94D-4529-9093-770724A2F6E6}" type="presParOf" srcId="{5CCFB457-DB60-443D-AD39-75737956115E}" destId="{94CEBAB0-6031-4091-A403-9BFFB9B658BF}" srcOrd="0" destOrd="0" presId="urn:microsoft.com/office/officeart/2005/8/layout/hierarchy1"/>
    <dgm:cxn modelId="{8B5DA50A-BFC2-46E7-901D-CA58DF67C9B5}" type="presParOf" srcId="{94CEBAB0-6031-4091-A403-9BFFB9B658BF}" destId="{E70E6A22-FF94-4415-AFC1-CFADFD76D56C}" srcOrd="0" destOrd="0" presId="urn:microsoft.com/office/officeart/2005/8/layout/hierarchy1"/>
    <dgm:cxn modelId="{60A90F0F-CA05-4D8C-8FA6-D27764F4D176}" type="presParOf" srcId="{94CEBAB0-6031-4091-A403-9BFFB9B658BF}" destId="{3BDF40B3-CFE4-4626-B68E-238699552346}" srcOrd="1" destOrd="0" presId="urn:microsoft.com/office/officeart/2005/8/layout/hierarchy1"/>
    <dgm:cxn modelId="{154DA0D3-AD14-4691-9EF8-7C640DFDFB86}" type="presParOf" srcId="{5CCFB457-DB60-443D-AD39-75737956115E}" destId="{438DF1D6-9C44-4818-98BC-BED1485ECF19}" srcOrd="1" destOrd="0" presId="urn:microsoft.com/office/officeart/2005/8/layout/hierarchy1"/>
    <dgm:cxn modelId="{5F0E6606-9B56-43DD-A766-B7ED904A3409}" type="presParOf" srcId="{98AB6155-4934-44AD-B7FE-F39344F42566}" destId="{B5FB2DA0-B828-456F-A4C5-D978EA0F8A7F}" srcOrd="1" destOrd="0" presId="urn:microsoft.com/office/officeart/2005/8/layout/hierarchy1"/>
    <dgm:cxn modelId="{62F70428-82E1-4AA0-8657-5DAB851E8CF5}" type="presParOf" srcId="{B5FB2DA0-B828-456F-A4C5-D978EA0F8A7F}" destId="{3AB845C3-4911-4C2F-9E37-03EBF4403EFC}" srcOrd="0" destOrd="0" presId="urn:microsoft.com/office/officeart/2005/8/layout/hierarchy1"/>
    <dgm:cxn modelId="{E6404DB1-13F1-490D-811C-4AAB75BA05CF}" type="presParOf" srcId="{3AB845C3-4911-4C2F-9E37-03EBF4403EFC}" destId="{464CCFD1-915A-4D99-B4DA-A9F68B40A716}" srcOrd="0" destOrd="0" presId="urn:microsoft.com/office/officeart/2005/8/layout/hierarchy1"/>
    <dgm:cxn modelId="{2F8D2250-1952-4F14-9C93-FB89B9A42298}" type="presParOf" srcId="{3AB845C3-4911-4C2F-9E37-03EBF4403EFC}" destId="{E6E31F27-8E18-4DF5-8A6D-3CA2CA5DAD10}" srcOrd="1" destOrd="0" presId="urn:microsoft.com/office/officeart/2005/8/layout/hierarchy1"/>
    <dgm:cxn modelId="{569AF84C-AC81-4752-B3E4-570DC5748CB4}" type="presParOf" srcId="{B5FB2DA0-B828-456F-A4C5-D978EA0F8A7F}" destId="{67F3B9F4-DE0E-4213-A3E3-9E8B9C8C2D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E6A22-FF94-4415-AFC1-CFADFD76D56C}">
      <dsp:nvSpPr>
        <dsp:cNvPr id="0" name=""/>
        <dsp:cNvSpPr/>
      </dsp:nvSpPr>
      <dsp:spPr>
        <a:xfrm>
          <a:off x="-132392" y="-210881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F40B3-CFE4-4626-B68E-238699552346}">
      <dsp:nvSpPr>
        <dsp:cNvPr id="0" name=""/>
        <dsp:cNvSpPr/>
      </dsp:nvSpPr>
      <dsp:spPr>
        <a:xfrm>
          <a:off x="349029" y="246469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Continuous Integration (CI):</a:t>
          </a:r>
          <a:r>
            <a:rPr lang="en-US" sz="2400" kern="1200" dirty="0"/>
            <a:t> The practice of merging all developer working copies to a shared mainline several times a day.</a:t>
          </a:r>
        </a:p>
      </dsp:txBody>
      <dsp:txXfrm>
        <a:off x="429613" y="327053"/>
        <a:ext cx="4171627" cy="2590157"/>
      </dsp:txXfrm>
    </dsp:sp>
    <dsp:sp modelId="{464CCFD1-915A-4D99-B4DA-A9F68B40A716}">
      <dsp:nvSpPr>
        <dsp:cNvPr id="0" name=""/>
        <dsp:cNvSpPr/>
      </dsp:nvSpPr>
      <dsp:spPr>
        <a:xfrm>
          <a:off x="5407010" y="-113236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31F27-8E18-4DF5-8A6D-3CA2CA5DAD10}">
      <dsp:nvSpPr>
        <dsp:cNvPr id="0" name=""/>
        <dsp:cNvSpPr/>
      </dsp:nvSpPr>
      <dsp:spPr>
        <a:xfrm>
          <a:off x="5888432" y="34411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Continuous Deployment (CD):</a:t>
          </a:r>
          <a:r>
            <a:rPr lang="en-US" sz="2400" kern="1200" dirty="0"/>
            <a:t> The practice of automatically deploying all code changes to a production environment after passing automated tests.</a:t>
          </a:r>
        </a:p>
      </dsp:txBody>
      <dsp:txXfrm>
        <a:off x="5969016" y="42469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1728-E525-4EFF-823A-A2BB2E4A8CF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969DB-C1CE-4601-A2A0-866A21BD6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3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69DB-C1CE-4601-A2A0-866A21BD668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02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DA3B-DBBD-4380-C827-7784E3F3E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6A840-1986-771A-A5BA-AD0FBAF81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D63A-D3BC-BA29-A21D-1470687C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75-4BEA-46C6-9D03-14C06CB562C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1840-4641-32DE-29AF-68E49F05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6298-771C-00CC-4D16-33D2F4DD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F7FE-7593-4C55-B2F6-E058A0618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0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DBCC-2DAF-1557-5498-94233713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E4F2C-0566-0EDF-1F25-1672A316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1EE0-3A62-F925-A102-45091322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75-4BEA-46C6-9D03-14C06CB562C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680B-19C3-1B99-7040-EFE66590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0B2C-5817-26C6-D40E-C2282AC7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F7FE-7593-4C55-B2F6-E058A0618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6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122A5-7E49-B1F4-98C0-99CBC54DB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537D7-A573-819D-04A3-712D07126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111B-B60C-0996-AC7A-43DE596E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75-4BEA-46C6-9D03-14C06CB562C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0ABD-CE70-89BC-4205-AC0F3637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2D8F-7406-A1EC-B995-C4EDC5AA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F7FE-7593-4C55-B2F6-E058A0618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1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A0E6-BE12-BCAD-263F-AFDDEF05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24F4-4E80-01D4-AB74-68AAD0EF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D59F4-FE67-CC92-E6A7-CE67CB64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75-4BEA-46C6-9D03-14C06CB562C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B69B-0125-ABF3-E525-4A81E37D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B5EA-00A8-2983-214F-24AEF531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F7FE-7593-4C55-B2F6-E058A0618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70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5B1B-F4DA-1CB0-0394-371D2F16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D8F7-3661-108B-EACE-46D9B27E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81C2-A32E-83C3-AFFA-363FCF92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75-4BEA-46C6-9D03-14C06CB562C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258D-EAEA-0220-7D5A-F8F2CF71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1382-975C-1DE0-F02C-5ED7B7A4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F7FE-7593-4C55-B2F6-E058A0618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8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AB8C-D895-A5F5-E093-7611093F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8826-0740-B264-5463-993C0FE18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99A0D-F07D-931C-02CC-CA8A5139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301A-527D-A09C-BF0A-FF2C5218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75-4BEA-46C6-9D03-14C06CB562C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C6AEF-A2B8-538F-8073-EC8EA23A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EBA3F-E923-1C4C-D5F8-28184E40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F7FE-7593-4C55-B2F6-E058A0618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6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C16C-3E0D-944D-416F-92503CCC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5B025-3CC5-E333-CF68-0C38A921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18935-986B-57E8-4A09-470171164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C93FD-DA14-4000-5FEE-0031B643B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33647-F66B-3DFA-ACB0-41437E77B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0F32B-166C-BA27-482F-1DF41F99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75-4BEA-46C6-9D03-14C06CB562C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ED787-763B-0317-D17D-BF6037BF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C009B-AFAE-4CDE-BDB3-45F3B44E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F7FE-7593-4C55-B2F6-E058A0618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7985-95A5-1038-5668-4D180D42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BBB04-847B-F5BD-63D9-C164CE22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75-4BEA-46C6-9D03-14C06CB562C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0A9FC-675A-CDA0-978E-F6A9AD59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81E70-EED4-452F-32EB-4F9CCCF7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F7FE-7593-4C55-B2F6-E058A0618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4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0B2A3-4887-7281-F9D0-8CF5EB44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75-4BEA-46C6-9D03-14C06CB562C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129DE-0BA0-79A0-81D8-210CC2BA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3545E-B29C-9876-D487-AF4B2CD8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F7FE-7593-4C55-B2F6-E058A0618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429D-5063-1363-55D6-F653A1D9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0373-FEC4-34B9-534F-D8570D55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23480-A3FB-7A01-E0D4-086D8AB4A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4098B-648F-5228-D21B-436733CA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75-4BEA-46C6-9D03-14C06CB562C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0CDA3-8D15-3DA9-D7BF-A14EF762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2B116-A4C8-1894-CA18-1E8DCA31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F7FE-7593-4C55-B2F6-E058A0618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B194-5A14-8E67-EEBA-2E146D88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BE801-3AF0-B499-CC3C-45759E072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55A5C-D26D-86D0-1661-3C36BFB49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7FB3D-6402-EC4D-CF82-5A7E4C61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C675-4BEA-46C6-9D03-14C06CB562C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A578D-6582-F83C-44CF-4CEFB1F1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19D3-DAE5-665C-3482-E650F821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F7FE-7593-4C55-B2F6-E058A0618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B2416-652D-1559-76B4-0CE47E69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249B0-E649-D38F-6D9F-AB0AAEDF5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A7C-9CE8-D0F8-0687-43E4290A7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FC675-4BEA-46C6-9D03-14C06CB562C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82D5-9F32-052B-F14D-FC6C2FC55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9064-2B99-1D77-FFD1-E21E62F7B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1F7FE-7593-4C55-B2F6-E058A0618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6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C58A0-1ECC-6DA0-7C20-C39542FA2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1" y="655708"/>
            <a:ext cx="10162654" cy="3486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CI/CD USING GITHUB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05FE7-8707-64A2-8614-287DF10DA84F}"/>
              </a:ext>
            </a:extLst>
          </p:cNvPr>
          <p:cNvSpPr txBox="1"/>
          <p:nvPr/>
        </p:nvSpPr>
        <p:spPr>
          <a:xfrm>
            <a:off x="8539223" y="5410021"/>
            <a:ext cx="3690203" cy="538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Vishala Singa</a:t>
            </a:r>
          </a:p>
        </p:txBody>
      </p:sp>
    </p:spTree>
    <p:extLst>
      <p:ext uri="{BB962C8B-B14F-4D97-AF65-F5344CB8AC3E}">
        <p14:creationId xmlns:p14="http://schemas.microsoft.com/office/powerpoint/2010/main" val="26732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3F0634A1-9F9E-C726-109F-094074FDA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17730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861670-9235-929C-4543-B846C5287180}"/>
              </a:ext>
            </a:extLst>
          </p:cNvPr>
          <p:cNvSpPr txBox="1"/>
          <p:nvPr/>
        </p:nvSpPr>
        <p:spPr>
          <a:xfrm>
            <a:off x="3605349" y="1207069"/>
            <a:ext cx="637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CI/CD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0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23188-19A6-DD67-F723-E71D1114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1717041"/>
            <a:ext cx="3266535" cy="2087796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Pipeline Overview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E593-E638-82FE-1B49-8261E4F4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Stages: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Source:</a:t>
            </a:r>
            <a:r>
              <a:rPr lang="en-US" dirty="0"/>
              <a:t> Code is pushed to the repository.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Build:</a:t>
            </a:r>
            <a:r>
              <a:rPr lang="en-US" dirty="0"/>
              <a:t> Code is compiled and built.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Test:</a:t>
            </a:r>
            <a:r>
              <a:rPr lang="en-US" dirty="0"/>
              <a:t> Automated tests are run.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Deploy:</a:t>
            </a:r>
            <a:r>
              <a:rPr lang="en-US" dirty="0"/>
              <a:t> Code is deployed to staging or production environments.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6325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B3340884-B3D1-3976-0A3A-83ECD0E8F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23188-19A6-DD67-F723-E71D1114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700" y="235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c 7" descr="Laptop Secure">
            <a:extLst>
              <a:ext uri="{FF2B5EF4-FFF2-40B4-BE49-F238E27FC236}">
                <a16:creationId xmlns:a16="http://schemas.microsoft.com/office/drawing/2014/main" id="{C3E2CFED-73B8-87FD-7242-E1765789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602" y="1678935"/>
            <a:ext cx="3500130" cy="3500130"/>
          </a:xfrm>
          <a:prstGeom prst="rect">
            <a:avLst/>
          </a:prstGeom>
        </p:spPr>
      </p:pic>
      <p:sp>
        <p:nvSpPr>
          <p:cNvPr id="28" name="Rectangle 1">
            <a:extLst>
              <a:ext uri="{FF2B5EF4-FFF2-40B4-BE49-F238E27FC236}">
                <a16:creationId xmlns:a16="http://schemas.microsoft.com/office/drawing/2014/main" id="{689DB897-3C0E-1941-7181-776FDF4E4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1700" y="2405894"/>
            <a:ext cx="7023100" cy="31948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GitHub Actions is an integrated CI/CD and automation tool within GitHub that enables you to automate workflows directly from your GitHub repository.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Automates tasks such as testing, building, and deploying code, and can also handle other tasks like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notifications and issue management.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CC13A-2A4C-9830-2608-08070AC5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GITHUB ACTIONS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F8F751-58BF-1C32-08FD-9632B8B95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6218" y="1463039"/>
            <a:ext cx="5542387" cy="430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Integrated Workflows: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Seamlessly integrates with GitHub repositories.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Customizable: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Define workflows in YAML files (.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/workflows)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Pre-Built Actions: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Use or create reusable actions from the GitHub Marketplace.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Event-Driven: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Triggers workflows based on GitHub events (e.g., push, pull _ request, schedule)</a:t>
            </a:r>
          </a:p>
        </p:txBody>
      </p:sp>
    </p:spTree>
    <p:extLst>
      <p:ext uri="{BB962C8B-B14F-4D97-AF65-F5344CB8AC3E}">
        <p14:creationId xmlns:p14="http://schemas.microsoft.com/office/powerpoint/2010/main" val="407262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23188-19A6-DD67-F723-E71D1114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062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215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CI/CD USING GITHUB </vt:lpstr>
      <vt:lpstr>PowerPoint Presentation</vt:lpstr>
      <vt:lpstr>CI/CD Pipeline Overview</vt:lpstr>
      <vt:lpstr>PowerPoint Presentation</vt:lpstr>
      <vt:lpstr>GITHUB ACTIONS</vt:lpstr>
      <vt:lpstr>FEATURES OF GITHUB ACTIONS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Vishala Singa(UST,IN)</dc:creator>
  <cp:lastModifiedBy>Vishala Singa(UST,IN)</cp:lastModifiedBy>
  <cp:revision>2</cp:revision>
  <dcterms:created xsi:type="dcterms:W3CDTF">2024-08-21T15:40:15Z</dcterms:created>
  <dcterms:modified xsi:type="dcterms:W3CDTF">2024-08-21T18:57:40Z</dcterms:modified>
</cp:coreProperties>
</file>